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4"/>
  </p:notesMasterIdLst>
  <p:handoutMasterIdLst>
    <p:handoutMasterId r:id="rId15"/>
  </p:handoutMasterIdLst>
  <p:sldIdLst>
    <p:sldId id="914" r:id="rId2"/>
    <p:sldId id="915" r:id="rId3"/>
    <p:sldId id="916" r:id="rId4"/>
    <p:sldId id="929" r:id="rId5"/>
    <p:sldId id="917" r:id="rId6"/>
    <p:sldId id="918" r:id="rId7"/>
    <p:sldId id="922" r:id="rId8"/>
    <p:sldId id="924" r:id="rId9"/>
    <p:sldId id="930" r:id="rId10"/>
    <p:sldId id="925" r:id="rId11"/>
    <p:sldId id="926" r:id="rId12"/>
    <p:sldId id="928" r:id="rId13"/>
  </p:sldIdLst>
  <p:sldSz cx="9906000" cy="6858000" type="A4"/>
  <p:notesSz cx="6742113" cy="9872663"/>
  <p:defaultTextStyle>
    <a:defPPr>
      <a:defRPr lang="de-DE"/>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19">
          <p15:clr>
            <a:srgbClr val="A4A3A4"/>
          </p15:clr>
        </p15:guide>
        <p15:guide id="2" orient="horz" pos="3138">
          <p15:clr>
            <a:srgbClr val="A4A3A4"/>
          </p15:clr>
        </p15:guide>
        <p15:guide id="3" orient="horz" pos="858">
          <p15:clr>
            <a:srgbClr val="A4A3A4"/>
          </p15:clr>
        </p15:guide>
        <p15:guide id="4" orient="horz" pos="2498">
          <p15:clr>
            <a:srgbClr val="A4A3A4"/>
          </p15:clr>
        </p15:guide>
        <p15:guide id="5" orient="horz" pos="3003">
          <p15:clr>
            <a:srgbClr val="A4A3A4"/>
          </p15:clr>
        </p15:guide>
        <p15:guide id="6" orient="horz" pos="3172">
          <p15:clr>
            <a:srgbClr val="A4A3A4"/>
          </p15:clr>
        </p15:guide>
        <p15:guide id="7" orient="horz" pos="4271">
          <p15:clr>
            <a:srgbClr val="A4A3A4"/>
          </p15:clr>
        </p15:guide>
        <p15:guide id="8" pos="5970">
          <p15:clr>
            <a:srgbClr val="A4A3A4"/>
          </p15:clr>
        </p15:guide>
        <p15:guide id="9" pos="5265">
          <p15:clr>
            <a:srgbClr val="A4A3A4"/>
          </p15:clr>
        </p15:guide>
        <p15:guide id="10" pos="5520">
          <p15:clr>
            <a:srgbClr val="A4A3A4"/>
          </p15:clr>
        </p15:guide>
        <p15:guide id="11" pos="2256">
          <p15:clr>
            <a:srgbClr val="A4A3A4"/>
          </p15:clr>
        </p15:guide>
        <p15:guide id="12" pos="4217">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0066"/>
    <a:srgbClr val="536466"/>
    <a:srgbClr val="065372"/>
    <a:srgbClr val="FFFFFF"/>
    <a:srgbClr val="EAEAEA"/>
    <a:srgbClr val="E8ECF1"/>
    <a:srgbClr val="8D9FB9"/>
    <a:srgbClr val="00FF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7646F-DE01-4662-ACDC-F644DD93D4D5}" v="579" dt="2018-11-08T16:20:06.40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8" autoAdjust="0"/>
    <p:restoredTop sz="88063" autoAdjust="0"/>
  </p:normalViewPr>
  <p:slideViewPr>
    <p:cSldViewPr snapToGrid="0" snapToObjects="1">
      <p:cViewPr>
        <p:scale>
          <a:sx n="66" d="100"/>
          <a:sy n="66" d="100"/>
        </p:scale>
        <p:origin x="2490" y="750"/>
      </p:cViewPr>
      <p:guideLst>
        <p:guide orient="horz" pos="919"/>
        <p:guide orient="horz" pos="3138"/>
        <p:guide orient="horz" pos="858"/>
        <p:guide orient="horz" pos="2498"/>
        <p:guide orient="horz" pos="3003"/>
        <p:guide orient="horz" pos="3172"/>
        <p:guide orient="horz" pos="4271"/>
        <p:guide pos="5970"/>
        <p:guide pos="5265"/>
        <p:guide pos="5520"/>
        <p:guide pos="2256"/>
        <p:guide pos="4217"/>
      </p:guideLst>
    </p:cSldViewPr>
  </p:slideViewPr>
  <p:outlineViewPr>
    <p:cViewPr>
      <p:scale>
        <a:sx n="33" d="100"/>
        <a:sy n="33" d="100"/>
      </p:scale>
      <p:origin x="0" y="3535"/>
    </p:cViewPr>
  </p:outlineViewPr>
  <p:notesTextViewPr>
    <p:cViewPr>
      <p:scale>
        <a:sx n="95" d="100"/>
        <a:sy n="95" d="100"/>
      </p:scale>
      <p:origin x="0" y="0"/>
    </p:cViewPr>
  </p:notesTextViewPr>
  <p:sorterViewPr>
    <p:cViewPr>
      <p:scale>
        <a:sx n="66" d="100"/>
        <a:sy n="66" d="100"/>
      </p:scale>
      <p:origin x="0" y="0"/>
    </p:cViewPr>
  </p:sorterViewPr>
  <p:notesViewPr>
    <p:cSldViewPr snapToGrid="0" snapToObjects="1">
      <p:cViewPr>
        <p:scale>
          <a:sx n="100" d="100"/>
          <a:sy n="100" d="100"/>
        </p:scale>
        <p:origin x="-2194" y="-63"/>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UTIER Clément" userId="5aa6ace2-2ad9-4ed7-a5f1-46e8d345e43b" providerId="ADAL" clId="{4DB9FE17-CF04-429D-A80C-1C2823ADEDC1}"/>
  </pc:docChgLst>
  <pc:docChgLst>
    <pc:chgData name="GAUTIER Clément" userId="5aa6ace2-2ad9-4ed7-a5f1-46e8d345e43b" providerId="ADAL" clId="{F7E7646F-DE01-4662-ACDC-F644DD93D4D5}"/>
    <pc:docChg chg="undo custSel addSld delSld modSld modMainMaster">
      <pc:chgData name="GAUTIER Clément" userId="5aa6ace2-2ad9-4ed7-a5f1-46e8d345e43b" providerId="ADAL" clId="{F7E7646F-DE01-4662-ACDC-F644DD93D4D5}" dt="2018-11-08T16:40:40.696" v="3588" actId="20577"/>
      <pc:docMkLst>
        <pc:docMk/>
      </pc:docMkLst>
      <pc:sldChg chg="add del">
        <pc:chgData name="GAUTIER Clément" userId="5aa6ace2-2ad9-4ed7-a5f1-46e8d345e43b" providerId="ADAL" clId="{F7E7646F-DE01-4662-ACDC-F644DD93D4D5}" dt="2018-11-08T10:05:20.466" v="46"/>
        <pc:sldMkLst>
          <pc:docMk/>
          <pc:sldMk cId="195423349" sldId="256"/>
        </pc:sldMkLst>
      </pc:sldChg>
      <pc:sldChg chg="addSp delSp modSp add del">
        <pc:chgData name="GAUTIER Clément" userId="5aa6ace2-2ad9-4ed7-a5f1-46e8d345e43b" providerId="ADAL" clId="{F7E7646F-DE01-4662-ACDC-F644DD93D4D5}" dt="2018-11-08T10:05:19.405" v="45"/>
        <pc:sldMkLst>
          <pc:docMk/>
          <pc:sldMk cId="2374188938" sldId="257"/>
        </pc:sldMkLst>
        <pc:spChg chg="add del">
          <ac:chgData name="GAUTIER Clément" userId="5aa6ace2-2ad9-4ed7-a5f1-46e8d345e43b" providerId="ADAL" clId="{F7E7646F-DE01-4662-ACDC-F644DD93D4D5}" dt="2018-11-08T10:05:19.140" v="44"/>
          <ac:spMkLst>
            <pc:docMk/>
            <pc:sldMk cId="2374188938" sldId="257"/>
            <ac:spMk id="2" creationId="{955DA71A-3772-4370-82D6-BBE318F60426}"/>
          </ac:spMkLst>
        </pc:spChg>
        <pc:spChg chg="add del">
          <ac:chgData name="GAUTIER Clément" userId="5aa6ace2-2ad9-4ed7-a5f1-46e8d345e43b" providerId="ADAL" clId="{F7E7646F-DE01-4662-ACDC-F644DD93D4D5}" dt="2018-11-08T10:05:19.140" v="44"/>
          <ac:spMkLst>
            <pc:docMk/>
            <pc:sldMk cId="2374188938" sldId="257"/>
            <ac:spMk id="3" creationId="{B41AD7BA-49B3-429B-87FE-769360D5A65C}"/>
          </ac:spMkLst>
        </pc:spChg>
        <pc:spChg chg="add del mod">
          <ac:chgData name="GAUTIER Clément" userId="5aa6ace2-2ad9-4ed7-a5f1-46e8d345e43b" providerId="ADAL" clId="{F7E7646F-DE01-4662-ACDC-F644DD93D4D5}" dt="2018-11-08T10:05:19.140" v="44"/>
          <ac:spMkLst>
            <pc:docMk/>
            <pc:sldMk cId="2374188938" sldId="257"/>
            <ac:spMk id="6" creationId="{7AB2E0D2-CA90-4CF7-8264-167CCA956CCA}"/>
          </ac:spMkLst>
        </pc:spChg>
        <pc:spChg chg="add del mod">
          <ac:chgData name="GAUTIER Clément" userId="5aa6ace2-2ad9-4ed7-a5f1-46e8d345e43b" providerId="ADAL" clId="{F7E7646F-DE01-4662-ACDC-F644DD93D4D5}" dt="2018-11-08T10:05:19.140" v="44"/>
          <ac:spMkLst>
            <pc:docMk/>
            <pc:sldMk cId="2374188938" sldId="257"/>
            <ac:spMk id="7" creationId="{5786EBB8-4923-4413-A0E2-CDF7FB888370}"/>
          </ac:spMkLst>
        </pc:spChg>
        <pc:spChg chg="add del mod">
          <ac:chgData name="GAUTIER Clément" userId="5aa6ace2-2ad9-4ed7-a5f1-46e8d345e43b" providerId="ADAL" clId="{F7E7646F-DE01-4662-ACDC-F644DD93D4D5}" dt="2018-11-08T10:05:19.140" v="44"/>
          <ac:spMkLst>
            <pc:docMk/>
            <pc:sldMk cId="2374188938" sldId="257"/>
            <ac:spMk id="8" creationId="{D204DA67-694A-459A-98C1-73A2C3C75AAE}"/>
          </ac:spMkLst>
        </pc:spChg>
        <pc:spChg chg="add del mod">
          <ac:chgData name="GAUTIER Clément" userId="5aa6ace2-2ad9-4ed7-a5f1-46e8d345e43b" providerId="ADAL" clId="{F7E7646F-DE01-4662-ACDC-F644DD93D4D5}" dt="2018-11-08T10:05:19.140" v="44"/>
          <ac:spMkLst>
            <pc:docMk/>
            <pc:sldMk cId="2374188938" sldId="257"/>
            <ac:spMk id="9" creationId="{2AFBC9AF-218F-4DB6-A3D5-E5C66AE2B23C}"/>
          </ac:spMkLst>
        </pc:spChg>
      </pc:sldChg>
      <pc:sldChg chg="modSp del">
        <pc:chgData name="GAUTIER Clément" userId="5aa6ace2-2ad9-4ed7-a5f1-46e8d345e43b" providerId="ADAL" clId="{F7E7646F-DE01-4662-ACDC-F644DD93D4D5}" dt="2018-11-08T10:03:12.699" v="18" actId="2696"/>
        <pc:sldMkLst>
          <pc:docMk/>
          <pc:sldMk cId="0" sldId="639"/>
        </pc:sldMkLst>
        <pc:spChg chg="mod">
          <ac:chgData name="GAUTIER Clément" userId="5aa6ace2-2ad9-4ed7-a5f1-46e8d345e43b" providerId="ADAL" clId="{F7E7646F-DE01-4662-ACDC-F644DD93D4D5}" dt="2018-11-08T09:47:59.690" v="17" actId="14100"/>
          <ac:spMkLst>
            <pc:docMk/>
            <pc:sldMk cId="0" sldId="639"/>
            <ac:spMk id="3074" creationId="{00000000-0000-0000-0000-000000000000}"/>
          </ac:spMkLst>
        </pc:spChg>
      </pc:sldChg>
      <pc:sldChg chg="add del">
        <pc:chgData name="GAUTIER Clément" userId="5aa6ace2-2ad9-4ed7-a5f1-46e8d345e43b" providerId="ADAL" clId="{F7E7646F-DE01-4662-ACDC-F644DD93D4D5}" dt="2018-11-08T10:05:27.657" v="79" actId="2696"/>
        <pc:sldMkLst>
          <pc:docMk/>
          <pc:sldMk cId="224872716" sldId="901"/>
        </pc:sldMkLst>
      </pc:sldChg>
      <pc:sldChg chg="add del">
        <pc:chgData name="GAUTIER Clément" userId="5aa6ace2-2ad9-4ed7-a5f1-46e8d345e43b" providerId="ADAL" clId="{F7E7646F-DE01-4662-ACDC-F644DD93D4D5}" dt="2018-11-08T10:05:27.002" v="66" actId="2696"/>
        <pc:sldMkLst>
          <pc:docMk/>
          <pc:sldMk cId="2280943257" sldId="902"/>
        </pc:sldMkLst>
      </pc:sldChg>
      <pc:sldChg chg="add del">
        <pc:chgData name="GAUTIER Clément" userId="5aa6ace2-2ad9-4ed7-a5f1-46e8d345e43b" providerId="ADAL" clId="{F7E7646F-DE01-4662-ACDC-F644DD93D4D5}" dt="2018-11-08T10:05:27.049" v="71" actId="2696"/>
        <pc:sldMkLst>
          <pc:docMk/>
          <pc:sldMk cId="3657711222" sldId="906"/>
        </pc:sldMkLst>
      </pc:sldChg>
      <pc:sldChg chg="add del">
        <pc:chgData name="GAUTIER Clément" userId="5aa6ace2-2ad9-4ed7-a5f1-46e8d345e43b" providerId="ADAL" clId="{F7E7646F-DE01-4662-ACDC-F644DD93D4D5}" dt="2018-11-08T10:05:27.065" v="72" actId="2696"/>
        <pc:sldMkLst>
          <pc:docMk/>
          <pc:sldMk cId="68917814" sldId="907"/>
        </pc:sldMkLst>
      </pc:sldChg>
      <pc:sldChg chg="add del">
        <pc:chgData name="GAUTIER Clément" userId="5aa6ace2-2ad9-4ed7-a5f1-46e8d345e43b" providerId="ADAL" clId="{F7E7646F-DE01-4662-ACDC-F644DD93D4D5}" dt="2018-11-08T10:05:27.080" v="73" actId="2696"/>
        <pc:sldMkLst>
          <pc:docMk/>
          <pc:sldMk cId="736827890" sldId="908"/>
        </pc:sldMkLst>
      </pc:sldChg>
      <pc:sldChg chg="add del">
        <pc:chgData name="GAUTIER Clément" userId="5aa6ace2-2ad9-4ed7-a5f1-46e8d345e43b" providerId="ADAL" clId="{F7E7646F-DE01-4662-ACDC-F644DD93D4D5}" dt="2018-11-08T10:05:27.564" v="75" actId="2696"/>
        <pc:sldMkLst>
          <pc:docMk/>
          <pc:sldMk cId="2689767370" sldId="909"/>
        </pc:sldMkLst>
      </pc:sldChg>
      <pc:sldChg chg="add del">
        <pc:chgData name="GAUTIER Clément" userId="5aa6ace2-2ad9-4ed7-a5f1-46e8d345e43b" providerId="ADAL" clId="{F7E7646F-DE01-4662-ACDC-F644DD93D4D5}" dt="2018-11-08T10:05:27.579" v="77" actId="2696"/>
        <pc:sldMkLst>
          <pc:docMk/>
          <pc:sldMk cId="3771941570" sldId="910"/>
        </pc:sldMkLst>
      </pc:sldChg>
      <pc:sldChg chg="add del">
        <pc:chgData name="GAUTIER Clément" userId="5aa6ace2-2ad9-4ed7-a5f1-46e8d345e43b" providerId="ADAL" clId="{F7E7646F-DE01-4662-ACDC-F644DD93D4D5}" dt="2018-11-08T10:05:26.971" v="64" actId="2696"/>
        <pc:sldMkLst>
          <pc:docMk/>
          <pc:sldMk cId="4009733363" sldId="911"/>
        </pc:sldMkLst>
      </pc:sldChg>
      <pc:sldChg chg="add del">
        <pc:chgData name="GAUTIER Clément" userId="5aa6ace2-2ad9-4ed7-a5f1-46e8d345e43b" providerId="ADAL" clId="{F7E7646F-DE01-4662-ACDC-F644DD93D4D5}" dt="2018-11-08T10:05:27.033" v="69" actId="2696"/>
        <pc:sldMkLst>
          <pc:docMk/>
          <pc:sldMk cId="4127803994" sldId="913"/>
        </pc:sldMkLst>
      </pc:sldChg>
      <pc:sldChg chg="addSp delSp modSp add del setBg">
        <pc:chgData name="GAUTIER Clément" userId="5aa6ace2-2ad9-4ed7-a5f1-46e8d345e43b" providerId="ADAL" clId="{F7E7646F-DE01-4662-ACDC-F644DD93D4D5}" dt="2018-11-08T16:09:13.424" v="3414" actId="478"/>
        <pc:sldMkLst>
          <pc:docMk/>
          <pc:sldMk cId="1730047917" sldId="914"/>
        </pc:sldMkLst>
        <pc:spChg chg="del">
          <ac:chgData name="GAUTIER Clément" userId="5aa6ace2-2ad9-4ed7-a5f1-46e8d345e43b" providerId="ADAL" clId="{F7E7646F-DE01-4662-ACDC-F644DD93D4D5}" dt="2018-11-08T10:03:21.404" v="21" actId="478"/>
          <ac:spMkLst>
            <pc:docMk/>
            <pc:sldMk cId="1730047917" sldId="914"/>
            <ac:spMk id="2" creationId="{BF943979-2EBB-4C21-828F-31CBBE560686}"/>
          </ac:spMkLst>
        </pc:spChg>
        <pc:spChg chg="del">
          <ac:chgData name="GAUTIER Clément" userId="5aa6ace2-2ad9-4ed7-a5f1-46e8d345e43b" providerId="ADAL" clId="{F7E7646F-DE01-4662-ACDC-F644DD93D4D5}" dt="2018-11-08T10:03:21.404" v="21" actId="478"/>
          <ac:spMkLst>
            <pc:docMk/>
            <pc:sldMk cId="1730047917" sldId="914"/>
            <ac:spMk id="4" creationId="{D0C16F11-AC2D-42DD-8E9B-89987F4D4613}"/>
          </ac:spMkLst>
        </pc:spChg>
        <pc:spChg chg="add del mod">
          <ac:chgData name="GAUTIER Clément" userId="5aa6ace2-2ad9-4ed7-a5f1-46e8d345e43b" providerId="ADAL" clId="{F7E7646F-DE01-4662-ACDC-F644DD93D4D5}" dt="2018-11-08T13:15:15.674" v="1840" actId="478"/>
          <ac:spMkLst>
            <pc:docMk/>
            <pc:sldMk cId="1730047917" sldId="914"/>
            <ac:spMk id="4" creationId="{D2B6F79C-A538-4FB5-88ED-C4F94A83A50D}"/>
          </ac:spMkLst>
        </pc:spChg>
        <pc:spChg chg="add mod ord">
          <ac:chgData name="GAUTIER Clément" userId="5aa6ace2-2ad9-4ed7-a5f1-46e8d345e43b" providerId="ADAL" clId="{F7E7646F-DE01-4662-ACDC-F644DD93D4D5}" dt="2018-11-08T16:06:54.843" v="3400" actId="166"/>
          <ac:spMkLst>
            <pc:docMk/>
            <pc:sldMk cId="1730047917" sldId="914"/>
            <ac:spMk id="5" creationId="{7BABA199-2960-40DB-9272-23891AAF9747}"/>
          </ac:spMkLst>
        </pc:spChg>
        <pc:spChg chg="del">
          <ac:chgData name="GAUTIER Clément" userId="5aa6ace2-2ad9-4ed7-a5f1-46e8d345e43b" providerId="ADAL" clId="{F7E7646F-DE01-4662-ACDC-F644DD93D4D5}" dt="2018-11-08T10:03:21.404" v="21" actId="478"/>
          <ac:spMkLst>
            <pc:docMk/>
            <pc:sldMk cId="1730047917" sldId="914"/>
            <ac:spMk id="6" creationId="{9B2F3DF9-C3AA-48DF-936D-080A60BCDEBD}"/>
          </ac:spMkLst>
        </pc:spChg>
        <pc:spChg chg="add del mod">
          <ac:chgData name="GAUTIER Clément" userId="5aa6ace2-2ad9-4ed7-a5f1-46e8d345e43b" providerId="ADAL" clId="{F7E7646F-DE01-4662-ACDC-F644DD93D4D5}" dt="2018-11-08T10:06:19.278" v="93"/>
          <ac:spMkLst>
            <pc:docMk/>
            <pc:sldMk cId="1730047917" sldId="914"/>
            <ac:spMk id="8" creationId="{592DA7B9-A571-4AC1-A2ED-51FD5D7C63E3}"/>
          </ac:spMkLst>
        </pc:spChg>
        <pc:spChg chg="add del mod">
          <ac:chgData name="GAUTIER Clément" userId="5aa6ace2-2ad9-4ed7-a5f1-46e8d345e43b" providerId="ADAL" clId="{F7E7646F-DE01-4662-ACDC-F644DD93D4D5}" dt="2018-11-08T13:21:01.686" v="1894" actId="478"/>
          <ac:spMkLst>
            <pc:docMk/>
            <pc:sldMk cId="1730047917" sldId="914"/>
            <ac:spMk id="14" creationId="{DF343691-0955-459C-B1D9-492E75FB6BA0}"/>
          </ac:spMkLst>
        </pc:spChg>
        <pc:spChg chg="del">
          <ac:chgData name="GAUTIER Clément" userId="5aa6ace2-2ad9-4ed7-a5f1-46e8d345e43b" providerId="ADAL" clId="{F7E7646F-DE01-4662-ACDC-F644DD93D4D5}" dt="2018-11-08T10:03:21.404" v="21" actId="478"/>
          <ac:spMkLst>
            <pc:docMk/>
            <pc:sldMk cId="1730047917" sldId="914"/>
            <ac:spMk id="18" creationId="{540A95DC-5422-417D-916A-188A6516BE56}"/>
          </ac:spMkLst>
        </pc:spChg>
        <pc:spChg chg="del">
          <ac:chgData name="GAUTIER Clément" userId="5aa6ace2-2ad9-4ed7-a5f1-46e8d345e43b" providerId="ADAL" clId="{F7E7646F-DE01-4662-ACDC-F644DD93D4D5}" dt="2018-11-08T10:03:21.404" v="21" actId="478"/>
          <ac:spMkLst>
            <pc:docMk/>
            <pc:sldMk cId="1730047917" sldId="914"/>
            <ac:spMk id="19" creationId="{2BDB8992-B802-46D7-AD4A-54CDB5A48867}"/>
          </ac:spMkLst>
        </pc:spChg>
        <pc:spChg chg="add mod">
          <ac:chgData name="GAUTIER Clément" userId="5aa6ace2-2ad9-4ed7-a5f1-46e8d345e43b" providerId="ADAL" clId="{F7E7646F-DE01-4662-ACDC-F644DD93D4D5}" dt="2018-11-08T16:06:47.454" v="3399" actId="208"/>
          <ac:spMkLst>
            <pc:docMk/>
            <pc:sldMk cId="1730047917" sldId="914"/>
            <ac:spMk id="19" creationId="{70DA662D-FF10-4DA4-8386-BE73CBAAA305}"/>
          </ac:spMkLst>
        </pc:spChg>
        <pc:spChg chg="del">
          <ac:chgData name="GAUTIER Clément" userId="5aa6ace2-2ad9-4ed7-a5f1-46e8d345e43b" providerId="ADAL" clId="{F7E7646F-DE01-4662-ACDC-F644DD93D4D5}" dt="2018-11-08T10:03:21.404" v="21" actId="478"/>
          <ac:spMkLst>
            <pc:docMk/>
            <pc:sldMk cId="1730047917" sldId="914"/>
            <ac:spMk id="20" creationId="{DD3FB2C7-62C5-4CB1-8362-3D2BFBDD58E7}"/>
          </ac:spMkLst>
        </pc:spChg>
        <pc:spChg chg="del">
          <ac:chgData name="GAUTIER Clément" userId="5aa6ace2-2ad9-4ed7-a5f1-46e8d345e43b" providerId="ADAL" clId="{F7E7646F-DE01-4662-ACDC-F644DD93D4D5}" dt="2018-11-08T10:03:21.404" v="21" actId="478"/>
          <ac:spMkLst>
            <pc:docMk/>
            <pc:sldMk cId="1730047917" sldId="914"/>
            <ac:spMk id="21" creationId="{4754674E-07C7-4D7B-89C1-75D6CC580D56}"/>
          </ac:spMkLst>
        </pc:spChg>
        <pc:spChg chg="del">
          <ac:chgData name="GAUTIER Clément" userId="5aa6ace2-2ad9-4ed7-a5f1-46e8d345e43b" providerId="ADAL" clId="{F7E7646F-DE01-4662-ACDC-F644DD93D4D5}" dt="2018-11-08T10:03:21.404" v="21" actId="478"/>
          <ac:spMkLst>
            <pc:docMk/>
            <pc:sldMk cId="1730047917" sldId="914"/>
            <ac:spMk id="23" creationId="{15BA1ED3-FDF3-4C79-AAF7-A82A37EFD792}"/>
          </ac:spMkLst>
        </pc:spChg>
        <pc:spChg chg="del">
          <ac:chgData name="GAUTIER Clément" userId="5aa6ace2-2ad9-4ed7-a5f1-46e8d345e43b" providerId="ADAL" clId="{F7E7646F-DE01-4662-ACDC-F644DD93D4D5}" dt="2018-11-08T10:03:21.404" v="21" actId="478"/>
          <ac:spMkLst>
            <pc:docMk/>
            <pc:sldMk cId="1730047917" sldId="914"/>
            <ac:spMk id="24" creationId="{1A7BB0ED-256B-431E-8F5A-C93C53627825}"/>
          </ac:spMkLst>
        </pc:spChg>
        <pc:spChg chg="del">
          <ac:chgData name="GAUTIER Clément" userId="5aa6ace2-2ad9-4ed7-a5f1-46e8d345e43b" providerId="ADAL" clId="{F7E7646F-DE01-4662-ACDC-F644DD93D4D5}" dt="2018-11-08T10:03:21.404" v="21" actId="478"/>
          <ac:spMkLst>
            <pc:docMk/>
            <pc:sldMk cId="1730047917" sldId="914"/>
            <ac:spMk id="26" creationId="{555B5A56-F641-4DAE-A32D-C042BA64E224}"/>
          </ac:spMkLst>
        </pc:spChg>
        <pc:spChg chg="del">
          <ac:chgData name="GAUTIER Clément" userId="5aa6ace2-2ad9-4ed7-a5f1-46e8d345e43b" providerId="ADAL" clId="{F7E7646F-DE01-4662-ACDC-F644DD93D4D5}" dt="2018-11-08T10:03:21.404" v="21" actId="478"/>
          <ac:spMkLst>
            <pc:docMk/>
            <pc:sldMk cId="1730047917" sldId="914"/>
            <ac:spMk id="27" creationId="{F479E26C-4BD9-4EC2-AAD4-F6FC172594DD}"/>
          </ac:spMkLst>
        </pc:spChg>
        <pc:picChg chg="add del mod ord modCrop">
          <ac:chgData name="GAUTIER Clément" userId="5aa6ace2-2ad9-4ed7-a5f1-46e8d345e43b" providerId="ADAL" clId="{F7E7646F-DE01-4662-ACDC-F644DD93D4D5}" dt="2018-11-08T13:20:57.737" v="1893" actId="478"/>
          <ac:picMkLst>
            <pc:docMk/>
            <pc:sldMk cId="1730047917" sldId="914"/>
            <ac:picMk id="3" creationId="{2C335EE7-8E81-4F63-976F-5C5DF4593F45}"/>
          </ac:picMkLst>
        </pc:picChg>
        <pc:picChg chg="add del">
          <ac:chgData name="GAUTIER Clément" userId="5aa6ace2-2ad9-4ed7-a5f1-46e8d345e43b" providerId="ADAL" clId="{F7E7646F-DE01-4662-ACDC-F644DD93D4D5}" dt="2018-11-08T10:11:02.594" v="228"/>
          <ac:picMkLst>
            <pc:docMk/>
            <pc:sldMk cId="1730047917" sldId="914"/>
            <ac:picMk id="6" creationId="{5A2E5C71-DD3B-480B-8F2F-4981D0D46018}"/>
          </ac:picMkLst>
        </pc:picChg>
        <pc:picChg chg="add del mod">
          <ac:chgData name="GAUTIER Clément" userId="5aa6ace2-2ad9-4ed7-a5f1-46e8d345e43b" providerId="ADAL" clId="{F7E7646F-DE01-4662-ACDC-F644DD93D4D5}" dt="2018-11-08T12:38:06.814" v="1316"/>
          <ac:picMkLst>
            <pc:docMk/>
            <pc:sldMk cId="1730047917" sldId="914"/>
            <ac:picMk id="9" creationId="{198572B4-BBAF-43F9-B07B-E182A3EEEEBD}"/>
          </ac:picMkLst>
        </pc:picChg>
        <pc:picChg chg="add del mod">
          <ac:chgData name="GAUTIER Clément" userId="5aa6ace2-2ad9-4ed7-a5f1-46e8d345e43b" providerId="ADAL" clId="{F7E7646F-DE01-4662-ACDC-F644DD93D4D5}" dt="2018-11-08T13:15:49.382" v="1848" actId="478"/>
          <ac:picMkLst>
            <pc:docMk/>
            <pc:sldMk cId="1730047917" sldId="914"/>
            <ac:picMk id="11" creationId="{40451F3B-46BC-4B12-8EBF-A43487C22EFA}"/>
          </ac:picMkLst>
        </pc:picChg>
        <pc:picChg chg="add del mod">
          <ac:chgData name="GAUTIER Clément" userId="5aa6ace2-2ad9-4ed7-a5f1-46e8d345e43b" providerId="ADAL" clId="{F7E7646F-DE01-4662-ACDC-F644DD93D4D5}" dt="2018-11-08T13:20:48.065" v="1892" actId="478"/>
          <ac:picMkLst>
            <pc:docMk/>
            <pc:sldMk cId="1730047917" sldId="914"/>
            <ac:picMk id="12" creationId="{2B3665BE-BDC4-4F09-A1D0-DD3760E213DF}"/>
          </ac:picMkLst>
        </pc:picChg>
        <pc:picChg chg="add del mod">
          <ac:chgData name="GAUTIER Clément" userId="5aa6ace2-2ad9-4ed7-a5f1-46e8d345e43b" providerId="ADAL" clId="{F7E7646F-DE01-4662-ACDC-F644DD93D4D5}" dt="2018-11-08T13:21:18.279" v="1900"/>
          <ac:picMkLst>
            <pc:docMk/>
            <pc:sldMk cId="1730047917" sldId="914"/>
            <ac:picMk id="16" creationId="{1D5A2AF8-E93D-43CB-9E46-2418FC52A536}"/>
          </ac:picMkLst>
        </pc:picChg>
        <pc:picChg chg="add del mod">
          <ac:chgData name="GAUTIER Clément" userId="5aa6ace2-2ad9-4ed7-a5f1-46e8d345e43b" providerId="ADAL" clId="{F7E7646F-DE01-4662-ACDC-F644DD93D4D5}" dt="2018-11-08T16:08:19.097" v="3405" actId="478"/>
          <ac:picMkLst>
            <pc:docMk/>
            <pc:sldMk cId="1730047917" sldId="914"/>
            <ac:picMk id="17" creationId="{0755FBA8-053E-4E01-8E21-1790D8E68747}"/>
          </ac:picMkLst>
        </pc:picChg>
        <pc:picChg chg="add mod ord">
          <ac:chgData name="GAUTIER Clément" userId="5aa6ace2-2ad9-4ed7-a5f1-46e8d345e43b" providerId="ADAL" clId="{F7E7646F-DE01-4662-ACDC-F644DD93D4D5}" dt="2018-11-08T13:23:06.083" v="1918" actId="1076"/>
          <ac:picMkLst>
            <pc:docMk/>
            <pc:sldMk cId="1730047917" sldId="914"/>
            <ac:picMk id="18" creationId="{6F7ACE42-BE53-4C0B-AE09-975E37FC41AA}"/>
          </ac:picMkLst>
        </pc:picChg>
        <pc:picChg chg="add del mod">
          <ac:chgData name="GAUTIER Clément" userId="5aa6ace2-2ad9-4ed7-a5f1-46e8d345e43b" providerId="ADAL" clId="{F7E7646F-DE01-4662-ACDC-F644DD93D4D5}" dt="2018-11-08T16:09:13.424" v="3414" actId="478"/>
          <ac:picMkLst>
            <pc:docMk/>
            <pc:sldMk cId="1730047917" sldId="914"/>
            <ac:picMk id="20" creationId="{CE60C24C-E928-43B0-9847-B054269A382D}"/>
          </ac:picMkLst>
        </pc:picChg>
        <pc:picChg chg="del">
          <ac:chgData name="GAUTIER Clément" userId="5aa6ace2-2ad9-4ed7-a5f1-46e8d345e43b" providerId="ADAL" clId="{F7E7646F-DE01-4662-ACDC-F644DD93D4D5}" dt="2018-11-08T10:03:19.407" v="20" actId="478"/>
          <ac:picMkLst>
            <pc:docMk/>
            <pc:sldMk cId="1730047917" sldId="914"/>
            <ac:picMk id="45" creationId="{34CA89D6-3BA9-4E80-A27B-DD7A2CD6C032}"/>
          </ac:picMkLst>
        </pc:picChg>
        <pc:picChg chg="del">
          <ac:chgData name="GAUTIER Clément" userId="5aa6ace2-2ad9-4ed7-a5f1-46e8d345e43b" providerId="ADAL" clId="{F7E7646F-DE01-4662-ACDC-F644DD93D4D5}" dt="2018-11-08T10:03:21.404" v="21" actId="478"/>
          <ac:picMkLst>
            <pc:docMk/>
            <pc:sldMk cId="1730047917" sldId="914"/>
            <ac:picMk id="47" creationId="{5D6EA40F-C9B6-4701-9E43-3232DC729B27}"/>
          </ac:picMkLst>
        </pc:picChg>
        <pc:picChg chg="del">
          <ac:chgData name="GAUTIER Clément" userId="5aa6ace2-2ad9-4ed7-a5f1-46e8d345e43b" providerId="ADAL" clId="{F7E7646F-DE01-4662-ACDC-F644DD93D4D5}" dt="2018-11-08T10:03:21.404" v="21" actId="478"/>
          <ac:picMkLst>
            <pc:docMk/>
            <pc:sldMk cId="1730047917" sldId="914"/>
            <ac:picMk id="51" creationId="{0D5AC247-7E15-4E5F-BBF3-CC468653BAC5}"/>
          </ac:picMkLst>
        </pc:picChg>
        <pc:picChg chg="del">
          <ac:chgData name="GAUTIER Clément" userId="5aa6ace2-2ad9-4ed7-a5f1-46e8d345e43b" providerId="ADAL" clId="{F7E7646F-DE01-4662-ACDC-F644DD93D4D5}" dt="2018-11-08T10:03:21.404" v="21" actId="478"/>
          <ac:picMkLst>
            <pc:docMk/>
            <pc:sldMk cId="1730047917" sldId="914"/>
            <ac:picMk id="53" creationId="{0F31A2F9-45BC-4742-8F8F-ECE674396421}"/>
          </ac:picMkLst>
        </pc:picChg>
        <pc:picChg chg="del">
          <ac:chgData name="GAUTIER Clément" userId="5aa6ace2-2ad9-4ed7-a5f1-46e8d345e43b" providerId="ADAL" clId="{F7E7646F-DE01-4662-ACDC-F644DD93D4D5}" dt="2018-11-08T10:03:21.404" v="21" actId="478"/>
          <ac:picMkLst>
            <pc:docMk/>
            <pc:sldMk cId="1730047917" sldId="914"/>
            <ac:picMk id="55" creationId="{5550C3BD-0F46-45D3-92C0-51CFDE3555A5}"/>
          </ac:picMkLst>
        </pc:picChg>
        <pc:picChg chg="del">
          <ac:chgData name="GAUTIER Clément" userId="5aa6ace2-2ad9-4ed7-a5f1-46e8d345e43b" providerId="ADAL" clId="{F7E7646F-DE01-4662-ACDC-F644DD93D4D5}" dt="2018-11-08T10:03:21.404" v="21" actId="478"/>
          <ac:picMkLst>
            <pc:docMk/>
            <pc:sldMk cId="1730047917" sldId="914"/>
            <ac:picMk id="57" creationId="{DDE6DD04-ECFB-4EA5-BACB-64741A8519A6}"/>
          </ac:picMkLst>
        </pc:picChg>
        <pc:picChg chg="add del mod">
          <ac:chgData name="GAUTIER Clément" userId="5aa6ace2-2ad9-4ed7-a5f1-46e8d345e43b" providerId="ADAL" clId="{F7E7646F-DE01-4662-ACDC-F644DD93D4D5}" dt="2018-11-08T13:16:36.804" v="1857"/>
          <ac:picMkLst>
            <pc:docMk/>
            <pc:sldMk cId="1730047917" sldId="914"/>
            <ac:picMk id="1026" creationId="{761C9328-F066-4015-A115-56F0E3CFB6F6}"/>
          </ac:picMkLst>
        </pc:picChg>
      </pc:sldChg>
      <pc:sldChg chg="addSp delSp modSp add">
        <pc:chgData name="GAUTIER Clément" userId="5aa6ace2-2ad9-4ed7-a5f1-46e8d345e43b" providerId="ADAL" clId="{F7E7646F-DE01-4662-ACDC-F644DD93D4D5}" dt="2018-11-08T16:12:43.993" v="3493" actId="167"/>
        <pc:sldMkLst>
          <pc:docMk/>
          <pc:sldMk cId="579875413" sldId="915"/>
        </pc:sldMkLst>
        <pc:spChg chg="add mod">
          <ac:chgData name="GAUTIER Clément" userId="5aa6ace2-2ad9-4ed7-a5f1-46e8d345e43b" providerId="ADAL" clId="{F7E7646F-DE01-4662-ACDC-F644DD93D4D5}" dt="2018-11-08T13:01:45.054" v="1567" actId="1076"/>
          <ac:spMkLst>
            <pc:docMk/>
            <pc:sldMk cId="579875413" sldId="915"/>
            <ac:spMk id="2" creationId="{AF1731B3-0CBA-40F4-9A08-2C2B2026087B}"/>
          </ac:spMkLst>
        </pc:spChg>
        <pc:spChg chg="add mod">
          <ac:chgData name="GAUTIER Clément" userId="5aa6ace2-2ad9-4ed7-a5f1-46e8d345e43b" providerId="ADAL" clId="{F7E7646F-DE01-4662-ACDC-F644DD93D4D5}" dt="2018-11-08T13:10:17.552" v="1778" actId="1076"/>
          <ac:spMkLst>
            <pc:docMk/>
            <pc:sldMk cId="579875413" sldId="915"/>
            <ac:spMk id="4" creationId="{09736915-96F7-429E-9236-4FE22B3EB877}"/>
          </ac:spMkLst>
        </pc:spChg>
        <pc:spChg chg="mod">
          <ac:chgData name="GAUTIER Clément" userId="5aa6ace2-2ad9-4ed7-a5f1-46e8d345e43b" providerId="ADAL" clId="{F7E7646F-DE01-4662-ACDC-F644DD93D4D5}" dt="2018-11-08T11:03:25.346" v="475" actId="20577"/>
          <ac:spMkLst>
            <pc:docMk/>
            <pc:sldMk cId="579875413" sldId="915"/>
            <ac:spMk id="5" creationId="{7BABA199-2960-40DB-9272-23891AAF9747}"/>
          </ac:spMkLst>
        </pc:spChg>
        <pc:graphicFrameChg chg="add mod">
          <ac:chgData name="GAUTIER Clément" userId="5aa6ace2-2ad9-4ed7-a5f1-46e8d345e43b" providerId="ADAL" clId="{F7E7646F-DE01-4662-ACDC-F644DD93D4D5}" dt="2018-11-08T13:19:07.247" v="1875" actId="1076"/>
          <ac:graphicFrameMkLst>
            <pc:docMk/>
            <pc:sldMk cId="579875413" sldId="915"/>
            <ac:graphicFrameMk id="6" creationId="{BA15DD5E-F114-4F1A-8AB6-97A45432D553}"/>
          </ac:graphicFrameMkLst>
        </pc:graphicFrameChg>
        <pc:picChg chg="mod">
          <ac:chgData name="GAUTIER Clément" userId="5aa6ace2-2ad9-4ed7-a5f1-46e8d345e43b" providerId="ADAL" clId="{F7E7646F-DE01-4662-ACDC-F644DD93D4D5}" dt="2018-11-08T16:12:36.716" v="3489" actId="1038"/>
          <ac:picMkLst>
            <pc:docMk/>
            <pc:sldMk cId="579875413" sldId="915"/>
            <ac:picMk id="3" creationId="{2C335EE7-8E81-4F63-976F-5C5DF4593F45}"/>
          </ac:picMkLst>
        </pc:picChg>
        <pc:picChg chg="add mod">
          <ac:chgData name="GAUTIER Clément" userId="5aa6ace2-2ad9-4ed7-a5f1-46e8d345e43b" providerId="ADAL" clId="{F7E7646F-DE01-4662-ACDC-F644DD93D4D5}" dt="2018-11-08T16:12:40.682" v="3491" actId="1076"/>
          <ac:picMkLst>
            <pc:docMk/>
            <pc:sldMk cId="579875413" sldId="915"/>
            <ac:picMk id="7" creationId="{31E708B9-A8F4-447C-94FD-E5F80D4CB403}"/>
          </ac:picMkLst>
        </pc:picChg>
        <pc:picChg chg="add del mod modCrop">
          <ac:chgData name="GAUTIER Clément" userId="5aa6ace2-2ad9-4ed7-a5f1-46e8d345e43b" providerId="ADAL" clId="{F7E7646F-DE01-4662-ACDC-F644DD93D4D5}" dt="2018-11-08T13:21:51.610" v="1906"/>
          <ac:picMkLst>
            <pc:docMk/>
            <pc:sldMk cId="579875413" sldId="915"/>
            <ac:picMk id="8" creationId="{936343C8-B9F0-4821-844C-12BE00D905A5}"/>
          </ac:picMkLst>
        </pc:picChg>
        <pc:picChg chg="add del mod ord">
          <ac:chgData name="GAUTIER Clément" userId="5aa6ace2-2ad9-4ed7-a5f1-46e8d345e43b" providerId="ADAL" clId="{F7E7646F-DE01-4662-ACDC-F644DD93D4D5}" dt="2018-11-08T16:12:31.696" v="3487" actId="478"/>
          <ac:picMkLst>
            <pc:docMk/>
            <pc:sldMk cId="579875413" sldId="915"/>
            <ac:picMk id="9" creationId="{7606DA86-A646-48EC-B635-3546968C2995}"/>
          </ac:picMkLst>
        </pc:picChg>
        <pc:picChg chg="add ord">
          <ac:chgData name="GAUTIER Clément" userId="5aa6ace2-2ad9-4ed7-a5f1-46e8d345e43b" providerId="ADAL" clId="{F7E7646F-DE01-4662-ACDC-F644DD93D4D5}" dt="2018-11-08T16:12:43.993" v="3493" actId="167"/>
          <ac:picMkLst>
            <pc:docMk/>
            <pc:sldMk cId="579875413" sldId="915"/>
            <ac:picMk id="10" creationId="{1C1A5580-CBEA-4DE0-985F-D3DA5A9AEA50}"/>
          </ac:picMkLst>
        </pc:picChg>
      </pc:sldChg>
      <pc:sldChg chg="add del setBg">
        <pc:chgData name="GAUTIER Clément" userId="5aa6ace2-2ad9-4ed7-a5f1-46e8d345e43b" providerId="ADAL" clId="{F7E7646F-DE01-4662-ACDC-F644DD93D4D5}" dt="2018-11-08T10:07:16.640" v="108" actId="2696"/>
        <pc:sldMkLst>
          <pc:docMk/>
          <pc:sldMk cId="1433755064" sldId="915"/>
        </pc:sldMkLst>
      </pc:sldChg>
      <pc:sldChg chg="add del">
        <pc:chgData name="GAUTIER Clément" userId="5aa6ace2-2ad9-4ed7-a5f1-46e8d345e43b" providerId="ADAL" clId="{F7E7646F-DE01-4662-ACDC-F644DD93D4D5}" dt="2018-11-08T10:05:27.002" v="67" actId="2696"/>
        <pc:sldMkLst>
          <pc:docMk/>
          <pc:sldMk cId="2394183801" sldId="915"/>
        </pc:sldMkLst>
      </pc:sldChg>
      <pc:sldChg chg="add del setBg">
        <pc:chgData name="GAUTIER Clément" userId="5aa6ace2-2ad9-4ed7-a5f1-46e8d345e43b" providerId="ADAL" clId="{F7E7646F-DE01-4662-ACDC-F644DD93D4D5}" dt="2018-11-08T10:06:07.313" v="86" actId="2696"/>
        <pc:sldMkLst>
          <pc:docMk/>
          <pc:sldMk cId="2528412030" sldId="915"/>
        </pc:sldMkLst>
      </pc:sldChg>
      <pc:sldChg chg="add del">
        <pc:chgData name="GAUTIER Clément" userId="5aa6ace2-2ad9-4ed7-a5f1-46e8d345e43b" providerId="ADAL" clId="{F7E7646F-DE01-4662-ACDC-F644DD93D4D5}" dt="2018-11-08T10:07:53.270" v="152" actId="2696"/>
        <pc:sldMkLst>
          <pc:docMk/>
          <pc:sldMk cId="3418449248" sldId="915"/>
        </pc:sldMkLst>
      </pc:sldChg>
      <pc:sldChg chg="add del">
        <pc:chgData name="GAUTIER Clément" userId="5aa6ace2-2ad9-4ed7-a5f1-46e8d345e43b" providerId="ADAL" clId="{F7E7646F-DE01-4662-ACDC-F644DD93D4D5}" dt="2018-11-08T10:07:29.417" v="117" actId="2696"/>
        <pc:sldMkLst>
          <pc:docMk/>
          <pc:sldMk cId="3946759969" sldId="915"/>
        </pc:sldMkLst>
      </pc:sldChg>
      <pc:sldChg chg="add del">
        <pc:chgData name="GAUTIER Clément" userId="5aa6ace2-2ad9-4ed7-a5f1-46e8d345e43b" providerId="ADAL" clId="{F7E7646F-DE01-4662-ACDC-F644DD93D4D5}" dt="2018-11-08T10:07:53.254" v="151" actId="2696"/>
        <pc:sldMkLst>
          <pc:docMk/>
          <pc:sldMk cId="970453771" sldId="916"/>
        </pc:sldMkLst>
      </pc:sldChg>
      <pc:sldChg chg="add del setBg">
        <pc:chgData name="GAUTIER Clément" userId="5aa6ace2-2ad9-4ed7-a5f1-46e8d345e43b" providerId="ADAL" clId="{F7E7646F-DE01-4662-ACDC-F644DD93D4D5}" dt="2018-11-08T10:07:16.625" v="107" actId="2696"/>
        <pc:sldMkLst>
          <pc:docMk/>
          <pc:sldMk cId="1152197156" sldId="916"/>
        </pc:sldMkLst>
      </pc:sldChg>
      <pc:sldChg chg="addSp delSp modSp add">
        <pc:chgData name="GAUTIER Clément" userId="5aa6ace2-2ad9-4ed7-a5f1-46e8d345e43b" providerId="ADAL" clId="{F7E7646F-DE01-4662-ACDC-F644DD93D4D5}" dt="2018-11-08T16:12:57.839" v="3502" actId="167"/>
        <pc:sldMkLst>
          <pc:docMk/>
          <pc:sldMk cId="2044570361" sldId="916"/>
        </pc:sldMkLst>
        <pc:spChg chg="add del mod">
          <ac:chgData name="GAUTIER Clément" userId="5aa6ace2-2ad9-4ed7-a5f1-46e8d345e43b" providerId="ADAL" clId="{F7E7646F-DE01-4662-ACDC-F644DD93D4D5}" dt="2018-11-08T13:53:44.195" v="2059" actId="478"/>
          <ac:spMkLst>
            <pc:docMk/>
            <pc:sldMk cId="2044570361" sldId="916"/>
            <ac:spMk id="2" creationId="{653D1490-D6B2-4BCB-B7DB-B3958F7A0E67}"/>
          </ac:spMkLst>
        </pc:spChg>
        <pc:spChg chg="add del mod">
          <ac:chgData name="GAUTIER Clément" userId="5aa6ace2-2ad9-4ed7-a5f1-46e8d345e43b" providerId="ADAL" clId="{F7E7646F-DE01-4662-ACDC-F644DD93D4D5}" dt="2018-11-08T13:53:42.085" v="2058" actId="478"/>
          <ac:spMkLst>
            <pc:docMk/>
            <pc:sldMk cId="2044570361" sldId="916"/>
            <ac:spMk id="4" creationId="{3BB33D53-FB3F-4A45-8219-E89279A34D3D}"/>
          </ac:spMkLst>
        </pc:spChg>
        <pc:spChg chg="mod">
          <ac:chgData name="GAUTIER Clément" userId="5aa6ace2-2ad9-4ed7-a5f1-46e8d345e43b" providerId="ADAL" clId="{F7E7646F-DE01-4662-ACDC-F644DD93D4D5}" dt="2018-11-08T11:04:06.800" v="548" actId="14100"/>
          <ac:spMkLst>
            <pc:docMk/>
            <pc:sldMk cId="2044570361" sldId="916"/>
            <ac:spMk id="5" creationId="{7BABA199-2960-40DB-9272-23891AAF9747}"/>
          </ac:spMkLst>
        </pc:spChg>
        <pc:spChg chg="add del mod">
          <ac:chgData name="GAUTIER Clément" userId="5aa6ace2-2ad9-4ed7-a5f1-46e8d345e43b" providerId="ADAL" clId="{F7E7646F-DE01-4662-ACDC-F644DD93D4D5}" dt="2018-11-08T13:53:45.097" v="2060" actId="478"/>
          <ac:spMkLst>
            <pc:docMk/>
            <pc:sldMk cId="2044570361" sldId="916"/>
            <ac:spMk id="6" creationId="{95A3B80B-90CB-4FBD-AE4A-25F2B52F0C11}"/>
          </ac:spMkLst>
        </pc:spChg>
        <pc:spChg chg="add del mod">
          <ac:chgData name="GAUTIER Clément" userId="5aa6ace2-2ad9-4ed7-a5f1-46e8d345e43b" providerId="ADAL" clId="{F7E7646F-DE01-4662-ACDC-F644DD93D4D5}" dt="2018-11-08T13:53:48.089" v="2062" actId="478"/>
          <ac:spMkLst>
            <pc:docMk/>
            <pc:sldMk cId="2044570361" sldId="916"/>
            <ac:spMk id="7" creationId="{B8B8F660-0809-4D91-B777-CED05F75C771}"/>
          </ac:spMkLst>
        </pc:spChg>
        <pc:spChg chg="add mod">
          <ac:chgData name="GAUTIER Clément" userId="5aa6ace2-2ad9-4ed7-a5f1-46e8d345e43b" providerId="ADAL" clId="{F7E7646F-DE01-4662-ACDC-F644DD93D4D5}" dt="2018-11-08T12:46:22.906" v="1517" actId="571"/>
          <ac:spMkLst>
            <pc:docMk/>
            <pc:sldMk cId="2044570361" sldId="916"/>
            <ac:spMk id="8" creationId="{224AEA4A-C98B-4FD5-A45E-164C527DEA1F}"/>
          </ac:spMkLst>
        </pc:spChg>
        <pc:spChg chg="add mod">
          <ac:chgData name="GAUTIER Clément" userId="5aa6ace2-2ad9-4ed7-a5f1-46e8d345e43b" providerId="ADAL" clId="{F7E7646F-DE01-4662-ACDC-F644DD93D4D5}" dt="2018-11-08T12:46:22.906" v="1517" actId="571"/>
          <ac:spMkLst>
            <pc:docMk/>
            <pc:sldMk cId="2044570361" sldId="916"/>
            <ac:spMk id="9" creationId="{C275029E-6DFA-4DDA-A75B-09CB32D27DC5}"/>
          </ac:spMkLst>
        </pc:spChg>
        <pc:spChg chg="add mod">
          <ac:chgData name="GAUTIER Clément" userId="5aa6ace2-2ad9-4ed7-a5f1-46e8d345e43b" providerId="ADAL" clId="{F7E7646F-DE01-4662-ACDC-F644DD93D4D5}" dt="2018-11-08T12:46:22.906" v="1517" actId="571"/>
          <ac:spMkLst>
            <pc:docMk/>
            <pc:sldMk cId="2044570361" sldId="916"/>
            <ac:spMk id="10" creationId="{6B3DDCDE-0439-4E33-804E-E9A81B3C4AA3}"/>
          </ac:spMkLst>
        </pc:spChg>
        <pc:spChg chg="add mod">
          <ac:chgData name="GAUTIER Clément" userId="5aa6ace2-2ad9-4ed7-a5f1-46e8d345e43b" providerId="ADAL" clId="{F7E7646F-DE01-4662-ACDC-F644DD93D4D5}" dt="2018-11-08T16:12:51.833" v="3499" actId="1076"/>
          <ac:spMkLst>
            <pc:docMk/>
            <pc:sldMk cId="2044570361" sldId="916"/>
            <ac:spMk id="20" creationId="{B26D7902-95EA-48E2-B966-2257C8FEBFEA}"/>
          </ac:spMkLst>
        </pc:spChg>
        <pc:spChg chg="add del mod">
          <ac:chgData name="GAUTIER Clément" userId="5aa6ace2-2ad9-4ed7-a5f1-46e8d345e43b" providerId="ADAL" clId="{F7E7646F-DE01-4662-ACDC-F644DD93D4D5}" dt="2018-11-08T14:56:25.626" v="2212" actId="478"/>
          <ac:spMkLst>
            <pc:docMk/>
            <pc:sldMk cId="2044570361" sldId="916"/>
            <ac:spMk id="26" creationId="{65C157CD-4710-438F-AA6E-31A9CF8AE40E}"/>
          </ac:spMkLst>
        </pc:spChg>
        <pc:picChg chg="del mod">
          <ac:chgData name="GAUTIER Clément" userId="5aa6ace2-2ad9-4ed7-a5f1-46e8d345e43b" providerId="ADAL" clId="{F7E7646F-DE01-4662-ACDC-F644DD93D4D5}" dt="2018-11-08T14:56:09.643" v="2207" actId="478"/>
          <ac:picMkLst>
            <pc:docMk/>
            <pc:sldMk cId="2044570361" sldId="916"/>
            <ac:picMk id="3" creationId="{2C335EE7-8E81-4F63-976F-5C5DF4593F45}"/>
          </ac:picMkLst>
        </pc:picChg>
        <pc:picChg chg="add del mod">
          <ac:chgData name="GAUTIER Clément" userId="5aa6ace2-2ad9-4ed7-a5f1-46e8d345e43b" providerId="ADAL" clId="{F7E7646F-DE01-4662-ACDC-F644DD93D4D5}" dt="2018-11-08T13:53:49.838" v="2063" actId="478"/>
          <ac:picMkLst>
            <pc:docMk/>
            <pc:sldMk cId="2044570361" sldId="916"/>
            <ac:picMk id="21" creationId="{CD0D40BD-BB8C-4AF2-B61B-CA360CFCED09}"/>
          </ac:picMkLst>
        </pc:picChg>
        <pc:picChg chg="add del mod">
          <ac:chgData name="GAUTIER Clément" userId="5aa6ace2-2ad9-4ed7-a5f1-46e8d345e43b" providerId="ADAL" clId="{F7E7646F-DE01-4662-ACDC-F644DD93D4D5}" dt="2018-11-08T14:54:12.375" v="2186" actId="478"/>
          <ac:picMkLst>
            <pc:docMk/>
            <pc:sldMk cId="2044570361" sldId="916"/>
            <ac:picMk id="22" creationId="{A4DA12A9-2CB6-4F93-8C15-58A2ABBC802C}"/>
          </ac:picMkLst>
        </pc:picChg>
        <pc:picChg chg="add mod modCrop">
          <ac:chgData name="GAUTIER Clément" userId="5aa6ace2-2ad9-4ed7-a5f1-46e8d345e43b" providerId="ADAL" clId="{F7E7646F-DE01-4662-ACDC-F644DD93D4D5}" dt="2018-11-08T16:12:47.174" v="3495" actId="1076"/>
          <ac:picMkLst>
            <pc:docMk/>
            <pc:sldMk cId="2044570361" sldId="916"/>
            <ac:picMk id="24" creationId="{0969DC07-1735-4F6D-B2F3-E15D7995E95F}"/>
          </ac:picMkLst>
        </pc:picChg>
        <pc:picChg chg="add del mod ord">
          <ac:chgData name="GAUTIER Clément" userId="5aa6ace2-2ad9-4ed7-a5f1-46e8d345e43b" providerId="ADAL" clId="{F7E7646F-DE01-4662-ACDC-F644DD93D4D5}" dt="2018-11-08T16:12:54.436" v="3500" actId="1076"/>
          <ac:picMkLst>
            <pc:docMk/>
            <pc:sldMk cId="2044570361" sldId="916"/>
            <ac:picMk id="27" creationId="{F6E52D7A-5F83-403E-9172-AEC267EA2BCB}"/>
          </ac:picMkLst>
        </pc:picChg>
        <pc:picChg chg="add del mod ord">
          <ac:chgData name="GAUTIER Clément" userId="5aa6ace2-2ad9-4ed7-a5f1-46e8d345e43b" providerId="ADAL" clId="{F7E7646F-DE01-4662-ACDC-F644DD93D4D5}" dt="2018-11-08T16:12:49.776" v="3497" actId="478"/>
          <ac:picMkLst>
            <pc:docMk/>
            <pc:sldMk cId="2044570361" sldId="916"/>
            <ac:picMk id="28" creationId="{6A4C661D-2EB4-477F-A8C9-C598AB58448E}"/>
          </ac:picMkLst>
        </pc:picChg>
        <pc:picChg chg="add ord">
          <ac:chgData name="GAUTIER Clément" userId="5aa6ace2-2ad9-4ed7-a5f1-46e8d345e43b" providerId="ADAL" clId="{F7E7646F-DE01-4662-ACDC-F644DD93D4D5}" dt="2018-11-08T16:12:57.839" v="3502" actId="167"/>
          <ac:picMkLst>
            <pc:docMk/>
            <pc:sldMk cId="2044570361" sldId="916"/>
            <ac:picMk id="29" creationId="{4835434D-A79C-465E-8C5A-7779342F80A7}"/>
          </ac:picMkLst>
        </pc:picChg>
        <pc:cxnChg chg="add del mod">
          <ac:chgData name="GAUTIER Clément" userId="5aa6ace2-2ad9-4ed7-a5f1-46e8d345e43b" providerId="ADAL" clId="{F7E7646F-DE01-4662-ACDC-F644DD93D4D5}" dt="2018-11-08T13:53:46.522" v="2061" actId="478"/>
          <ac:cxnSpMkLst>
            <pc:docMk/>
            <pc:sldMk cId="2044570361" sldId="916"/>
            <ac:cxnSpMk id="12" creationId="{E7099FA6-D3D1-4D1E-B247-E7A9CD1AF91F}"/>
          </ac:cxnSpMkLst>
        </pc:cxnChg>
      </pc:sldChg>
      <pc:sldChg chg="add del">
        <pc:chgData name="GAUTIER Clément" userId="5aa6ace2-2ad9-4ed7-a5f1-46e8d345e43b" providerId="ADAL" clId="{F7E7646F-DE01-4662-ACDC-F644DD93D4D5}" dt="2018-11-08T10:09:10.444" v="161" actId="2696"/>
        <pc:sldMkLst>
          <pc:docMk/>
          <pc:sldMk cId="2324196612" sldId="916"/>
        </pc:sldMkLst>
      </pc:sldChg>
      <pc:sldChg chg="add del">
        <pc:chgData name="GAUTIER Clément" userId="5aa6ace2-2ad9-4ed7-a5f1-46e8d345e43b" providerId="ADAL" clId="{F7E7646F-DE01-4662-ACDC-F644DD93D4D5}" dt="2018-11-08T10:05:27.049" v="70" actId="2696"/>
        <pc:sldMkLst>
          <pc:docMk/>
          <pc:sldMk cId="3845313229" sldId="916"/>
        </pc:sldMkLst>
      </pc:sldChg>
      <pc:sldChg chg="add del">
        <pc:chgData name="GAUTIER Clément" userId="5aa6ace2-2ad9-4ed7-a5f1-46e8d345e43b" providerId="ADAL" clId="{F7E7646F-DE01-4662-ACDC-F644DD93D4D5}" dt="2018-11-08T10:07:29.401" v="116" actId="2696"/>
        <pc:sldMkLst>
          <pc:docMk/>
          <pc:sldMk cId="3929071029" sldId="916"/>
        </pc:sldMkLst>
      </pc:sldChg>
      <pc:sldChg chg="add del setBg">
        <pc:chgData name="GAUTIER Clément" userId="5aa6ace2-2ad9-4ed7-a5f1-46e8d345e43b" providerId="ADAL" clId="{F7E7646F-DE01-4662-ACDC-F644DD93D4D5}" dt="2018-11-08T10:07:16.594" v="106" actId="2696"/>
        <pc:sldMkLst>
          <pc:docMk/>
          <pc:sldMk cId="670963802" sldId="917"/>
        </pc:sldMkLst>
      </pc:sldChg>
      <pc:sldChg chg="add del">
        <pc:chgData name="GAUTIER Clément" userId="5aa6ace2-2ad9-4ed7-a5f1-46e8d345e43b" providerId="ADAL" clId="{F7E7646F-DE01-4662-ACDC-F644DD93D4D5}" dt="2018-11-08T10:09:10.413" v="160" actId="2696"/>
        <pc:sldMkLst>
          <pc:docMk/>
          <pc:sldMk cId="786601472" sldId="917"/>
        </pc:sldMkLst>
      </pc:sldChg>
      <pc:sldChg chg="add del">
        <pc:chgData name="GAUTIER Clément" userId="5aa6ace2-2ad9-4ed7-a5f1-46e8d345e43b" providerId="ADAL" clId="{F7E7646F-DE01-4662-ACDC-F644DD93D4D5}" dt="2018-11-08T10:05:27.579" v="76" actId="2696"/>
        <pc:sldMkLst>
          <pc:docMk/>
          <pc:sldMk cId="2855778328" sldId="917"/>
        </pc:sldMkLst>
      </pc:sldChg>
      <pc:sldChg chg="add del">
        <pc:chgData name="GAUTIER Clément" userId="5aa6ace2-2ad9-4ed7-a5f1-46e8d345e43b" providerId="ADAL" clId="{F7E7646F-DE01-4662-ACDC-F644DD93D4D5}" dt="2018-11-08T10:07:29.432" v="118" actId="2696"/>
        <pc:sldMkLst>
          <pc:docMk/>
          <pc:sldMk cId="3800824326" sldId="917"/>
        </pc:sldMkLst>
      </pc:sldChg>
      <pc:sldChg chg="addSp delSp modSp add">
        <pc:chgData name="GAUTIER Clément" userId="5aa6ace2-2ad9-4ed7-a5f1-46e8d345e43b" providerId="ADAL" clId="{F7E7646F-DE01-4662-ACDC-F644DD93D4D5}" dt="2018-11-08T16:13:24.422" v="3512" actId="167"/>
        <pc:sldMkLst>
          <pc:docMk/>
          <pc:sldMk cId="3874477825" sldId="917"/>
        </pc:sldMkLst>
        <pc:spChg chg="add del">
          <ac:chgData name="GAUTIER Clément" userId="5aa6ace2-2ad9-4ed7-a5f1-46e8d345e43b" providerId="ADAL" clId="{F7E7646F-DE01-4662-ACDC-F644DD93D4D5}" dt="2018-11-08T14:48:07.669" v="2179" actId="478"/>
          <ac:spMkLst>
            <pc:docMk/>
            <pc:sldMk cId="3874477825" sldId="917"/>
            <ac:spMk id="4" creationId="{6503ADBD-CD33-481F-8609-727615B1FE6D}"/>
          </ac:spMkLst>
        </pc:spChg>
        <pc:spChg chg="mod">
          <ac:chgData name="GAUTIER Clément" userId="5aa6ace2-2ad9-4ed7-a5f1-46e8d345e43b" providerId="ADAL" clId="{F7E7646F-DE01-4662-ACDC-F644DD93D4D5}" dt="2018-11-08T11:05:25.251" v="664" actId="20577"/>
          <ac:spMkLst>
            <pc:docMk/>
            <pc:sldMk cId="3874477825" sldId="917"/>
            <ac:spMk id="5" creationId="{7BABA199-2960-40DB-9272-23891AAF9747}"/>
          </ac:spMkLst>
        </pc:spChg>
        <pc:spChg chg="add del mod">
          <ac:chgData name="GAUTIER Clément" userId="5aa6ace2-2ad9-4ed7-a5f1-46e8d345e43b" providerId="ADAL" clId="{F7E7646F-DE01-4662-ACDC-F644DD93D4D5}" dt="2018-11-08T14:56:59.116" v="2222" actId="478"/>
          <ac:spMkLst>
            <pc:docMk/>
            <pc:sldMk cId="3874477825" sldId="917"/>
            <ac:spMk id="7" creationId="{43BEEC56-BB1C-483F-9209-274DC814140A}"/>
          </ac:spMkLst>
        </pc:spChg>
        <pc:picChg chg="del">
          <ac:chgData name="GAUTIER Clément" userId="5aa6ace2-2ad9-4ed7-a5f1-46e8d345e43b" providerId="ADAL" clId="{F7E7646F-DE01-4662-ACDC-F644DD93D4D5}" dt="2018-11-08T14:56:52.832" v="2219" actId="478"/>
          <ac:picMkLst>
            <pc:docMk/>
            <pc:sldMk cId="3874477825" sldId="917"/>
            <ac:picMk id="3" creationId="{2C335EE7-8E81-4F63-976F-5C5DF4593F45}"/>
          </ac:picMkLst>
        </pc:picChg>
        <pc:picChg chg="add mod">
          <ac:chgData name="GAUTIER Clément" userId="5aa6ace2-2ad9-4ed7-a5f1-46e8d345e43b" providerId="ADAL" clId="{F7E7646F-DE01-4662-ACDC-F644DD93D4D5}" dt="2018-11-08T14:48:31.138" v="2185" actId="1076"/>
          <ac:picMkLst>
            <pc:docMk/>
            <pc:sldMk cId="3874477825" sldId="917"/>
            <ac:picMk id="6" creationId="{A3EC4FA0-9BA8-4332-BCC7-8DE9E27C6CFD}"/>
          </ac:picMkLst>
        </pc:picChg>
        <pc:picChg chg="add mod ord">
          <ac:chgData name="GAUTIER Clément" userId="5aa6ace2-2ad9-4ed7-a5f1-46e8d345e43b" providerId="ADAL" clId="{F7E7646F-DE01-4662-ACDC-F644DD93D4D5}" dt="2018-11-08T16:13:21.372" v="3510" actId="1076"/>
          <ac:picMkLst>
            <pc:docMk/>
            <pc:sldMk cId="3874477825" sldId="917"/>
            <ac:picMk id="8" creationId="{E54D2573-607D-49F0-A559-AC59AFE07C2B}"/>
          </ac:picMkLst>
        </pc:picChg>
        <pc:picChg chg="add del mod ord">
          <ac:chgData name="GAUTIER Clément" userId="5aa6ace2-2ad9-4ed7-a5f1-46e8d345e43b" providerId="ADAL" clId="{F7E7646F-DE01-4662-ACDC-F644DD93D4D5}" dt="2018-11-08T16:11:36.260" v="3467"/>
          <ac:picMkLst>
            <pc:docMk/>
            <pc:sldMk cId="3874477825" sldId="917"/>
            <ac:picMk id="9" creationId="{F687A7E6-7869-4955-917A-0C40ABD566DB}"/>
          </ac:picMkLst>
        </pc:picChg>
        <pc:picChg chg="add del ord">
          <ac:chgData name="GAUTIER Clément" userId="5aa6ace2-2ad9-4ed7-a5f1-46e8d345e43b" providerId="ADAL" clId="{F7E7646F-DE01-4662-ACDC-F644DD93D4D5}" dt="2018-11-08T16:13:17.601" v="3509" actId="478"/>
          <ac:picMkLst>
            <pc:docMk/>
            <pc:sldMk cId="3874477825" sldId="917"/>
            <ac:picMk id="10" creationId="{31753BB8-B428-42A9-A60D-1573FCC32A88}"/>
          </ac:picMkLst>
        </pc:picChg>
        <pc:picChg chg="add ord">
          <ac:chgData name="GAUTIER Clément" userId="5aa6ace2-2ad9-4ed7-a5f1-46e8d345e43b" providerId="ADAL" clId="{F7E7646F-DE01-4662-ACDC-F644DD93D4D5}" dt="2018-11-08T16:13:24.422" v="3512" actId="167"/>
          <ac:picMkLst>
            <pc:docMk/>
            <pc:sldMk cId="3874477825" sldId="917"/>
            <ac:picMk id="11" creationId="{87663958-EA29-46CF-BE5F-188E5FF66598}"/>
          </ac:picMkLst>
        </pc:picChg>
      </pc:sldChg>
      <pc:sldChg chg="add del">
        <pc:chgData name="GAUTIER Clément" userId="5aa6ace2-2ad9-4ed7-a5f1-46e8d345e43b" providerId="ADAL" clId="{F7E7646F-DE01-4662-ACDC-F644DD93D4D5}" dt="2018-11-08T10:07:53.254" v="150" actId="2696"/>
        <pc:sldMkLst>
          <pc:docMk/>
          <pc:sldMk cId="4278598387" sldId="917"/>
        </pc:sldMkLst>
      </pc:sldChg>
      <pc:sldChg chg="add del">
        <pc:chgData name="GAUTIER Clément" userId="5aa6ace2-2ad9-4ed7-a5f1-46e8d345e43b" providerId="ADAL" clId="{F7E7646F-DE01-4662-ACDC-F644DD93D4D5}" dt="2018-11-08T10:05:27.564" v="74" actId="2696"/>
        <pc:sldMkLst>
          <pc:docMk/>
          <pc:sldMk cId="202600642" sldId="918"/>
        </pc:sldMkLst>
      </pc:sldChg>
      <pc:sldChg chg="add del">
        <pc:chgData name="GAUTIER Clément" userId="5aa6ace2-2ad9-4ed7-a5f1-46e8d345e43b" providerId="ADAL" clId="{F7E7646F-DE01-4662-ACDC-F644DD93D4D5}" dt="2018-11-08T10:07:53.238" v="149" actId="2696"/>
        <pc:sldMkLst>
          <pc:docMk/>
          <pc:sldMk cId="233248965" sldId="918"/>
        </pc:sldMkLst>
      </pc:sldChg>
      <pc:sldChg chg="add del setBg">
        <pc:chgData name="GAUTIER Clément" userId="5aa6ace2-2ad9-4ed7-a5f1-46e8d345e43b" providerId="ADAL" clId="{F7E7646F-DE01-4662-ACDC-F644DD93D4D5}" dt="2018-11-08T10:07:16.578" v="105" actId="2696"/>
        <pc:sldMkLst>
          <pc:docMk/>
          <pc:sldMk cId="1689086749" sldId="918"/>
        </pc:sldMkLst>
      </pc:sldChg>
      <pc:sldChg chg="addSp delSp modSp add">
        <pc:chgData name="GAUTIER Clément" userId="5aa6ace2-2ad9-4ed7-a5f1-46e8d345e43b" providerId="ADAL" clId="{F7E7646F-DE01-4662-ACDC-F644DD93D4D5}" dt="2018-11-08T16:11:57.853" v="3471" actId="167"/>
        <pc:sldMkLst>
          <pc:docMk/>
          <pc:sldMk cId="1900445832" sldId="918"/>
        </pc:sldMkLst>
        <pc:spChg chg="add del mod ord">
          <ac:chgData name="GAUTIER Clément" userId="5aa6ace2-2ad9-4ed7-a5f1-46e8d345e43b" providerId="ADAL" clId="{F7E7646F-DE01-4662-ACDC-F644DD93D4D5}" dt="2018-11-08T15:14:35.335" v="2828" actId="1076"/>
          <ac:spMkLst>
            <pc:docMk/>
            <pc:sldMk cId="1900445832" sldId="918"/>
            <ac:spMk id="4" creationId="{EF24BD86-DBB9-4312-A441-FBA83F97B3CA}"/>
          </ac:spMkLst>
        </pc:spChg>
        <pc:spChg chg="mod">
          <ac:chgData name="GAUTIER Clément" userId="5aa6ace2-2ad9-4ed7-a5f1-46e8d345e43b" providerId="ADAL" clId="{F7E7646F-DE01-4662-ACDC-F644DD93D4D5}" dt="2018-11-08T15:00:20.404" v="2307" actId="20577"/>
          <ac:spMkLst>
            <pc:docMk/>
            <pc:sldMk cId="1900445832" sldId="918"/>
            <ac:spMk id="5" creationId="{7BABA199-2960-40DB-9272-23891AAF9747}"/>
          </ac:spMkLst>
        </pc:spChg>
        <pc:spChg chg="add del mod">
          <ac:chgData name="GAUTIER Clément" userId="5aa6ace2-2ad9-4ed7-a5f1-46e8d345e43b" providerId="ADAL" clId="{F7E7646F-DE01-4662-ACDC-F644DD93D4D5}" dt="2018-11-08T14:57:11.181" v="2226" actId="478"/>
          <ac:spMkLst>
            <pc:docMk/>
            <pc:sldMk cId="1900445832" sldId="918"/>
            <ac:spMk id="6" creationId="{06A86945-7D20-4255-8CFA-C3DF8A3FCD72}"/>
          </ac:spMkLst>
        </pc:spChg>
        <pc:spChg chg="add mod">
          <ac:chgData name="GAUTIER Clément" userId="5aa6ace2-2ad9-4ed7-a5f1-46e8d345e43b" providerId="ADAL" clId="{F7E7646F-DE01-4662-ACDC-F644DD93D4D5}" dt="2018-11-08T15:15:09.059" v="2836" actId="1076"/>
          <ac:spMkLst>
            <pc:docMk/>
            <pc:sldMk cId="1900445832" sldId="918"/>
            <ac:spMk id="9" creationId="{4ACF5B2C-8D7A-4CB9-B0F4-372447C391BD}"/>
          </ac:spMkLst>
        </pc:spChg>
        <pc:spChg chg="add mod">
          <ac:chgData name="GAUTIER Clément" userId="5aa6ace2-2ad9-4ed7-a5f1-46e8d345e43b" providerId="ADAL" clId="{F7E7646F-DE01-4662-ACDC-F644DD93D4D5}" dt="2018-11-08T15:18:16.170" v="2990" actId="1076"/>
          <ac:spMkLst>
            <pc:docMk/>
            <pc:sldMk cId="1900445832" sldId="918"/>
            <ac:spMk id="10" creationId="{538F85C6-0EB1-486D-AF55-BC9D760A85C5}"/>
          </ac:spMkLst>
        </pc:spChg>
        <pc:graphicFrameChg chg="add mod">
          <ac:chgData name="GAUTIER Clément" userId="5aa6ace2-2ad9-4ed7-a5f1-46e8d345e43b" providerId="ADAL" clId="{F7E7646F-DE01-4662-ACDC-F644DD93D4D5}" dt="2018-11-08T15:18:05.096" v="2989"/>
          <ac:graphicFrameMkLst>
            <pc:docMk/>
            <pc:sldMk cId="1900445832" sldId="918"/>
            <ac:graphicFrameMk id="8" creationId="{FC0A5D31-2EDB-466D-A8D9-7330E2271BB4}"/>
          </ac:graphicFrameMkLst>
        </pc:graphicFrameChg>
        <pc:picChg chg="del">
          <ac:chgData name="GAUTIER Clément" userId="5aa6ace2-2ad9-4ed7-a5f1-46e8d345e43b" providerId="ADAL" clId="{F7E7646F-DE01-4662-ACDC-F644DD93D4D5}" dt="2018-11-08T14:57:02.303" v="2223" actId="478"/>
          <ac:picMkLst>
            <pc:docMk/>
            <pc:sldMk cId="1900445832" sldId="918"/>
            <ac:picMk id="3" creationId="{2C335EE7-8E81-4F63-976F-5C5DF4593F45}"/>
          </ac:picMkLst>
        </pc:picChg>
        <pc:picChg chg="add ord">
          <ac:chgData name="GAUTIER Clément" userId="5aa6ace2-2ad9-4ed7-a5f1-46e8d345e43b" providerId="ADAL" clId="{F7E7646F-DE01-4662-ACDC-F644DD93D4D5}" dt="2018-11-08T14:57:06.129" v="2225" actId="167"/>
          <ac:picMkLst>
            <pc:docMk/>
            <pc:sldMk cId="1900445832" sldId="918"/>
            <ac:picMk id="7" creationId="{68E3F318-7ACE-4C4A-8256-9FEFD440FFDD}"/>
          </ac:picMkLst>
        </pc:picChg>
        <pc:picChg chg="add del mod ord">
          <ac:chgData name="GAUTIER Clément" userId="5aa6ace2-2ad9-4ed7-a5f1-46e8d345e43b" providerId="ADAL" clId="{F7E7646F-DE01-4662-ACDC-F644DD93D4D5}" dt="2018-11-08T16:11:34.526" v="3464"/>
          <ac:picMkLst>
            <pc:docMk/>
            <pc:sldMk cId="1900445832" sldId="918"/>
            <ac:picMk id="11" creationId="{52C75758-B36D-4BCE-802F-3C70B2291605}"/>
          </ac:picMkLst>
        </pc:picChg>
        <pc:picChg chg="add ord">
          <ac:chgData name="GAUTIER Clément" userId="5aa6ace2-2ad9-4ed7-a5f1-46e8d345e43b" providerId="ADAL" clId="{F7E7646F-DE01-4662-ACDC-F644DD93D4D5}" dt="2018-11-08T16:11:57.853" v="3471" actId="167"/>
          <ac:picMkLst>
            <pc:docMk/>
            <pc:sldMk cId="1900445832" sldId="918"/>
            <ac:picMk id="12" creationId="{389C13D5-0FB4-478E-A24D-1727910FCDBB}"/>
          </ac:picMkLst>
        </pc:picChg>
      </pc:sldChg>
      <pc:sldChg chg="add del">
        <pc:chgData name="GAUTIER Clément" userId="5aa6ace2-2ad9-4ed7-a5f1-46e8d345e43b" providerId="ADAL" clId="{F7E7646F-DE01-4662-ACDC-F644DD93D4D5}" dt="2018-11-08T10:07:29.448" v="119" actId="2696"/>
        <pc:sldMkLst>
          <pc:docMk/>
          <pc:sldMk cId="2295344775" sldId="918"/>
        </pc:sldMkLst>
      </pc:sldChg>
      <pc:sldChg chg="add del">
        <pc:chgData name="GAUTIER Clément" userId="5aa6ace2-2ad9-4ed7-a5f1-46e8d345e43b" providerId="ADAL" clId="{F7E7646F-DE01-4662-ACDC-F644DD93D4D5}" dt="2018-11-08T10:09:10.397" v="159" actId="2696"/>
        <pc:sldMkLst>
          <pc:docMk/>
          <pc:sldMk cId="2439559104" sldId="918"/>
        </pc:sldMkLst>
      </pc:sldChg>
      <pc:sldChg chg="addSp delSp modSp add del">
        <pc:chgData name="GAUTIER Clément" userId="5aa6ace2-2ad9-4ed7-a5f1-46e8d345e43b" providerId="ADAL" clId="{F7E7646F-DE01-4662-ACDC-F644DD93D4D5}" dt="2018-11-08T15:48:17.747" v="3170" actId="2696"/>
        <pc:sldMkLst>
          <pc:docMk/>
          <pc:sldMk cId="22589088" sldId="919"/>
        </pc:sldMkLst>
        <pc:spChg chg="add">
          <ac:chgData name="GAUTIER Clément" userId="5aa6ace2-2ad9-4ed7-a5f1-46e8d345e43b" providerId="ADAL" clId="{F7E7646F-DE01-4662-ACDC-F644DD93D4D5}" dt="2018-11-08T12:38:56.940" v="1330"/>
          <ac:spMkLst>
            <pc:docMk/>
            <pc:sldMk cId="22589088" sldId="919"/>
            <ac:spMk id="4" creationId="{E3ADBE05-E19C-4755-8932-A13EEB5EEBC2}"/>
          </ac:spMkLst>
        </pc:spChg>
        <pc:spChg chg="mod">
          <ac:chgData name="GAUTIER Clément" userId="5aa6ace2-2ad9-4ed7-a5f1-46e8d345e43b" providerId="ADAL" clId="{F7E7646F-DE01-4662-ACDC-F644DD93D4D5}" dt="2018-11-08T11:09:03.715" v="725" actId="20577"/>
          <ac:spMkLst>
            <pc:docMk/>
            <pc:sldMk cId="22589088" sldId="919"/>
            <ac:spMk id="5" creationId="{7BABA199-2960-40DB-9272-23891AAF9747}"/>
          </ac:spMkLst>
        </pc:spChg>
        <pc:spChg chg="add del mod">
          <ac:chgData name="GAUTIER Clément" userId="5aa6ace2-2ad9-4ed7-a5f1-46e8d345e43b" providerId="ADAL" clId="{F7E7646F-DE01-4662-ACDC-F644DD93D4D5}" dt="2018-11-08T14:57:18.492" v="2228" actId="478"/>
          <ac:spMkLst>
            <pc:docMk/>
            <pc:sldMk cId="22589088" sldId="919"/>
            <ac:spMk id="6" creationId="{C14DB5E9-5F37-4B04-B157-74284F1ED3BA}"/>
          </ac:spMkLst>
        </pc:spChg>
        <pc:picChg chg="del">
          <ac:chgData name="GAUTIER Clément" userId="5aa6ace2-2ad9-4ed7-a5f1-46e8d345e43b" providerId="ADAL" clId="{F7E7646F-DE01-4662-ACDC-F644DD93D4D5}" dt="2018-11-08T14:57:16.273" v="2227" actId="478"/>
          <ac:picMkLst>
            <pc:docMk/>
            <pc:sldMk cId="22589088" sldId="919"/>
            <ac:picMk id="3" creationId="{2C335EE7-8E81-4F63-976F-5C5DF4593F45}"/>
          </ac:picMkLst>
        </pc:picChg>
        <pc:picChg chg="add ord">
          <ac:chgData name="GAUTIER Clément" userId="5aa6ace2-2ad9-4ed7-a5f1-46e8d345e43b" providerId="ADAL" clId="{F7E7646F-DE01-4662-ACDC-F644DD93D4D5}" dt="2018-11-08T14:57:21.569" v="2230" actId="167"/>
          <ac:picMkLst>
            <pc:docMk/>
            <pc:sldMk cId="22589088" sldId="919"/>
            <ac:picMk id="7" creationId="{E4817676-9822-4A07-A3AF-00891841041B}"/>
          </ac:picMkLst>
        </pc:picChg>
        <pc:picChg chg="add del mod">
          <ac:chgData name="GAUTIER Clément" userId="5aa6ace2-2ad9-4ed7-a5f1-46e8d345e43b" providerId="ADAL" clId="{F7E7646F-DE01-4662-ACDC-F644DD93D4D5}" dt="2018-11-08T15:19:01.001" v="2993" actId="478"/>
          <ac:picMkLst>
            <pc:docMk/>
            <pc:sldMk cId="22589088" sldId="919"/>
            <ac:picMk id="8" creationId="{E17B4A48-F67A-4B00-B787-64AEE85D212A}"/>
          </ac:picMkLst>
        </pc:picChg>
      </pc:sldChg>
      <pc:sldChg chg="add del setBg">
        <pc:chgData name="GAUTIER Clément" userId="5aa6ace2-2ad9-4ed7-a5f1-46e8d345e43b" providerId="ADAL" clId="{F7E7646F-DE01-4662-ACDC-F644DD93D4D5}" dt="2018-11-08T10:07:16.547" v="104" actId="2696"/>
        <pc:sldMkLst>
          <pc:docMk/>
          <pc:sldMk cId="2637570393" sldId="919"/>
        </pc:sldMkLst>
      </pc:sldChg>
      <pc:sldChg chg="add del">
        <pc:chgData name="GAUTIER Clément" userId="5aa6ace2-2ad9-4ed7-a5f1-46e8d345e43b" providerId="ADAL" clId="{F7E7646F-DE01-4662-ACDC-F644DD93D4D5}" dt="2018-11-08T10:07:29.464" v="120" actId="2696"/>
        <pc:sldMkLst>
          <pc:docMk/>
          <pc:sldMk cId="3517234647" sldId="919"/>
        </pc:sldMkLst>
      </pc:sldChg>
      <pc:sldChg chg="add del">
        <pc:chgData name="GAUTIER Clément" userId="5aa6ace2-2ad9-4ed7-a5f1-46e8d345e43b" providerId="ADAL" clId="{F7E7646F-DE01-4662-ACDC-F644DD93D4D5}" dt="2018-11-08T10:05:27.626" v="78" actId="2696"/>
        <pc:sldMkLst>
          <pc:docMk/>
          <pc:sldMk cId="3779381919" sldId="919"/>
        </pc:sldMkLst>
      </pc:sldChg>
      <pc:sldChg chg="add del">
        <pc:chgData name="GAUTIER Clément" userId="5aa6ace2-2ad9-4ed7-a5f1-46e8d345e43b" providerId="ADAL" clId="{F7E7646F-DE01-4662-ACDC-F644DD93D4D5}" dt="2018-11-08T10:07:53.223" v="148" actId="2696"/>
        <pc:sldMkLst>
          <pc:docMk/>
          <pc:sldMk cId="3979771997" sldId="919"/>
        </pc:sldMkLst>
      </pc:sldChg>
      <pc:sldChg chg="add del">
        <pc:chgData name="GAUTIER Clément" userId="5aa6ace2-2ad9-4ed7-a5f1-46e8d345e43b" providerId="ADAL" clId="{F7E7646F-DE01-4662-ACDC-F644DD93D4D5}" dt="2018-11-08T10:07:53.207" v="147" actId="2696"/>
        <pc:sldMkLst>
          <pc:docMk/>
          <pc:sldMk cId="437163990" sldId="920"/>
        </pc:sldMkLst>
      </pc:sldChg>
      <pc:sldChg chg="add del">
        <pc:chgData name="GAUTIER Clément" userId="5aa6ace2-2ad9-4ed7-a5f1-46e8d345e43b" providerId="ADAL" clId="{F7E7646F-DE01-4662-ACDC-F644DD93D4D5}" dt="2018-11-08T10:05:27.018" v="68" actId="2696"/>
        <pc:sldMkLst>
          <pc:docMk/>
          <pc:sldMk cId="2287641770" sldId="920"/>
        </pc:sldMkLst>
      </pc:sldChg>
      <pc:sldChg chg="addSp delSp modSp add del">
        <pc:chgData name="GAUTIER Clément" userId="5aa6ace2-2ad9-4ed7-a5f1-46e8d345e43b" providerId="ADAL" clId="{F7E7646F-DE01-4662-ACDC-F644DD93D4D5}" dt="2018-11-08T15:48:17.716" v="3168" actId="2696"/>
        <pc:sldMkLst>
          <pc:docMk/>
          <pc:sldMk cId="3693332969" sldId="920"/>
        </pc:sldMkLst>
        <pc:spChg chg="add">
          <ac:chgData name="GAUTIER Clément" userId="5aa6ace2-2ad9-4ed7-a5f1-46e8d345e43b" providerId="ADAL" clId="{F7E7646F-DE01-4662-ACDC-F644DD93D4D5}" dt="2018-11-08T12:38:58.796" v="1331"/>
          <ac:spMkLst>
            <pc:docMk/>
            <pc:sldMk cId="3693332969" sldId="920"/>
            <ac:spMk id="4" creationId="{73C9A963-5E96-4B09-96E7-49DDF98B381C}"/>
          </ac:spMkLst>
        </pc:spChg>
        <pc:spChg chg="mod">
          <ac:chgData name="GAUTIER Clément" userId="5aa6ace2-2ad9-4ed7-a5f1-46e8d345e43b" providerId="ADAL" clId="{F7E7646F-DE01-4662-ACDC-F644DD93D4D5}" dt="2018-11-08T11:09:29.773" v="749" actId="20577"/>
          <ac:spMkLst>
            <pc:docMk/>
            <pc:sldMk cId="3693332969" sldId="920"/>
            <ac:spMk id="5" creationId="{7BABA199-2960-40DB-9272-23891AAF9747}"/>
          </ac:spMkLst>
        </pc:spChg>
        <pc:spChg chg="add del mod">
          <ac:chgData name="GAUTIER Clément" userId="5aa6ace2-2ad9-4ed7-a5f1-46e8d345e43b" providerId="ADAL" clId="{F7E7646F-DE01-4662-ACDC-F644DD93D4D5}" dt="2018-11-08T14:57:27.353" v="2232" actId="478"/>
          <ac:spMkLst>
            <pc:docMk/>
            <pc:sldMk cId="3693332969" sldId="920"/>
            <ac:spMk id="6" creationId="{41AB7F16-8D8B-4DC0-9F08-968DE15B949C}"/>
          </ac:spMkLst>
        </pc:spChg>
        <pc:spChg chg="add del mod">
          <ac:chgData name="GAUTIER Clément" userId="5aa6ace2-2ad9-4ed7-a5f1-46e8d345e43b" providerId="ADAL" clId="{F7E7646F-DE01-4662-ACDC-F644DD93D4D5}" dt="2018-11-08T14:57:52.723" v="2244" actId="478"/>
          <ac:spMkLst>
            <pc:docMk/>
            <pc:sldMk cId="3693332969" sldId="920"/>
            <ac:spMk id="9" creationId="{CBD8436B-A3DE-4DBD-B76D-559F41B1693A}"/>
          </ac:spMkLst>
        </pc:spChg>
        <pc:picChg chg="del">
          <ac:chgData name="GAUTIER Clément" userId="5aa6ace2-2ad9-4ed7-a5f1-46e8d345e43b" providerId="ADAL" clId="{F7E7646F-DE01-4662-ACDC-F644DD93D4D5}" dt="2018-11-08T14:57:25.543" v="2231" actId="478"/>
          <ac:picMkLst>
            <pc:docMk/>
            <pc:sldMk cId="3693332969" sldId="920"/>
            <ac:picMk id="3" creationId="{2C335EE7-8E81-4F63-976F-5C5DF4593F45}"/>
          </ac:picMkLst>
        </pc:picChg>
        <pc:picChg chg="add del ord">
          <ac:chgData name="GAUTIER Clément" userId="5aa6ace2-2ad9-4ed7-a5f1-46e8d345e43b" providerId="ADAL" clId="{F7E7646F-DE01-4662-ACDC-F644DD93D4D5}" dt="2018-11-08T14:57:50.117" v="2243" actId="478"/>
          <ac:picMkLst>
            <pc:docMk/>
            <pc:sldMk cId="3693332969" sldId="920"/>
            <ac:picMk id="7" creationId="{4F35AEF7-9F43-4ABE-81AB-03A8A99BB2E4}"/>
          </ac:picMkLst>
        </pc:picChg>
        <pc:picChg chg="add ord">
          <ac:chgData name="GAUTIER Clément" userId="5aa6ace2-2ad9-4ed7-a5f1-46e8d345e43b" providerId="ADAL" clId="{F7E7646F-DE01-4662-ACDC-F644DD93D4D5}" dt="2018-11-08T14:57:54.958" v="2246" actId="167"/>
          <ac:picMkLst>
            <pc:docMk/>
            <pc:sldMk cId="3693332969" sldId="920"/>
            <ac:picMk id="10" creationId="{090BC7A8-84AA-4533-BD65-89B301A70537}"/>
          </ac:picMkLst>
        </pc:picChg>
      </pc:sldChg>
      <pc:sldChg chg="add del">
        <pc:chgData name="GAUTIER Clément" userId="5aa6ace2-2ad9-4ed7-a5f1-46e8d345e43b" providerId="ADAL" clId="{F7E7646F-DE01-4662-ACDC-F644DD93D4D5}" dt="2018-11-08T10:05:26.987" v="65" actId="2696"/>
        <pc:sldMkLst>
          <pc:docMk/>
          <pc:sldMk cId="2054880963" sldId="921"/>
        </pc:sldMkLst>
      </pc:sldChg>
      <pc:sldChg chg="addSp delSp modSp add del">
        <pc:chgData name="GAUTIER Clément" userId="5aa6ace2-2ad9-4ed7-a5f1-46e8d345e43b" providerId="ADAL" clId="{F7E7646F-DE01-4662-ACDC-F644DD93D4D5}" dt="2018-11-08T15:48:17.747" v="3169" actId="2696"/>
        <pc:sldMkLst>
          <pc:docMk/>
          <pc:sldMk cId="3894987774" sldId="921"/>
        </pc:sldMkLst>
        <pc:spChg chg="add">
          <ac:chgData name="GAUTIER Clément" userId="5aa6ace2-2ad9-4ed7-a5f1-46e8d345e43b" providerId="ADAL" clId="{F7E7646F-DE01-4662-ACDC-F644DD93D4D5}" dt="2018-11-08T12:39:02.525" v="1332"/>
          <ac:spMkLst>
            <pc:docMk/>
            <pc:sldMk cId="3894987774" sldId="921"/>
            <ac:spMk id="4" creationId="{37AF4C73-C837-46A3-97FD-17FC739FF7A8}"/>
          </ac:spMkLst>
        </pc:spChg>
        <pc:spChg chg="mod">
          <ac:chgData name="GAUTIER Clément" userId="5aa6ace2-2ad9-4ed7-a5f1-46e8d345e43b" providerId="ADAL" clId="{F7E7646F-DE01-4662-ACDC-F644DD93D4D5}" dt="2018-11-08T11:09:37.901" v="781" actId="20577"/>
          <ac:spMkLst>
            <pc:docMk/>
            <pc:sldMk cId="3894987774" sldId="921"/>
            <ac:spMk id="5" creationId="{7BABA199-2960-40DB-9272-23891AAF9747}"/>
          </ac:spMkLst>
        </pc:spChg>
        <pc:spChg chg="add del mod">
          <ac:chgData name="GAUTIER Clément" userId="5aa6ace2-2ad9-4ed7-a5f1-46e8d345e43b" providerId="ADAL" clId="{F7E7646F-DE01-4662-ACDC-F644DD93D4D5}" dt="2018-11-08T14:57:35.650" v="2236" actId="478"/>
          <ac:spMkLst>
            <pc:docMk/>
            <pc:sldMk cId="3894987774" sldId="921"/>
            <ac:spMk id="6" creationId="{172364D0-B4BD-48A9-AAA4-C7D1F23FCDB2}"/>
          </ac:spMkLst>
        </pc:spChg>
        <pc:picChg chg="del">
          <ac:chgData name="GAUTIER Clément" userId="5aa6ace2-2ad9-4ed7-a5f1-46e8d345e43b" providerId="ADAL" clId="{F7E7646F-DE01-4662-ACDC-F644DD93D4D5}" dt="2018-11-08T14:57:33.021" v="2235" actId="478"/>
          <ac:picMkLst>
            <pc:docMk/>
            <pc:sldMk cId="3894987774" sldId="921"/>
            <ac:picMk id="3" creationId="{2C335EE7-8E81-4F63-976F-5C5DF4593F45}"/>
          </ac:picMkLst>
        </pc:picChg>
        <pc:picChg chg="add ord">
          <ac:chgData name="GAUTIER Clément" userId="5aa6ace2-2ad9-4ed7-a5f1-46e8d345e43b" providerId="ADAL" clId="{F7E7646F-DE01-4662-ACDC-F644DD93D4D5}" dt="2018-11-08T14:57:38.660" v="2238" actId="167"/>
          <ac:picMkLst>
            <pc:docMk/>
            <pc:sldMk cId="3894987774" sldId="921"/>
            <ac:picMk id="7" creationId="{CA899709-CDCB-4118-A48B-AEEB97185A08}"/>
          </ac:picMkLst>
        </pc:picChg>
      </pc:sldChg>
      <pc:sldChg chg="addSp delSp modSp add">
        <pc:chgData name="GAUTIER Clément" userId="5aa6ace2-2ad9-4ed7-a5f1-46e8d345e43b" providerId="ADAL" clId="{F7E7646F-DE01-4662-ACDC-F644DD93D4D5}" dt="2018-11-08T16:40:40.696" v="3588" actId="20577"/>
        <pc:sldMkLst>
          <pc:docMk/>
          <pc:sldMk cId="1894158041" sldId="922"/>
        </pc:sldMkLst>
        <pc:spChg chg="add del">
          <ac:chgData name="GAUTIER Clément" userId="5aa6ace2-2ad9-4ed7-a5f1-46e8d345e43b" providerId="ADAL" clId="{F7E7646F-DE01-4662-ACDC-F644DD93D4D5}" dt="2018-11-08T16:17:11.459" v="3515" actId="478"/>
          <ac:spMkLst>
            <pc:docMk/>
            <pc:sldMk cId="1894158041" sldId="922"/>
            <ac:spMk id="4" creationId="{10A2B07E-2D35-467B-8F6E-C10B82947898}"/>
          </ac:spMkLst>
        </pc:spChg>
        <pc:spChg chg="mod">
          <ac:chgData name="GAUTIER Clément" userId="5aa6ace2-2ad9-4ed7-a5f1-46e8d345e43b" providerId="ADAL" clId="{F7E7646F-DE01-4662-ACDC-F644DD93D4D5}" dt="2018-11-08T16:40:40.696" v="3588" actId="20577"/>
          <ac:spMkLst>
            <pc:docMk/>
            <pc:sldMk cId="1894158041" sldId="922"/>
            <ac:spMk id="5" creationId="{7BABA199-2960-40DB-9272-23891AAF9747}"/>
          </ac:spMkLst>
        </pc:spChg>
        <pc:spChg chg="add del mod">
          <ac:chgData name="GAUTIER Clément" userId="5aa6ace2-2ad9-4ed7-a5f1-46e8d345e43b" providerId="ADAL" clId="{F7E7646F-DE01-4662-ACDC-F644DD93D4D5}" dt="2018-11-08T14:57:44.025" v="2240" actId="478"/>
          <ac:spMkLst>
            <pc:docMk/>
            <pc:sldMk cId="1894158041" sldId="922"/>
            <ac:spMk id="6" creationId="{824A9B09-B7BA-4383-858B-3B6BD907224D}"/>
          </ac:spMkLst>
        </pc:spChg>
        <pc:picChg chg="del">
          <ac:chgData name="GAUTIER Clément" userId="5aa6ace2-2ad9-4ed7-a5f1-46e8d345e43b" providerId="ADAL" clId="{F7E7646F-DE01-4662-ACDC-F644DD93D4D5}" dt="2018-11-08T14:57:41.818" v="2239" actId="478"/>
          <ac:picMkLst>
            <pc:docMk/>
            <pc:sldMk cId="1894158041" sldId="922"/>
            <ac:picMk id="3" creationId="{2C335EE7-8E81-4F63-976F-5C5DF4593F45}"/>
          </ac:picMkLst>
        </pc:picChg>
        <pc:picChg chg="add ord">
          <ac:chgData name="GAUTIER Clément" userId="5aa6ace2-2ad9-4ed7-a5f1-46e8d345e43b" providerId="ADAL" clId="{F7E7646F-DE01-4662-ACDC-F644DD93D4D5}" dt="2018-11-08T14:57:46.372" v="2242" actId="167"/>
          <ac:picMkLst>
            <pc:docMk/>
            <pc:sldMk cId="1894158041" sldId="922"/>
            <ac:picMk id="7" creationId="{C81E056C-5DEB-4172-92CF-6C889D5AD062}"/>
          </ac:picMkLst>
        </pc:picChg>
        <pc:picChg chg="add del ord">
          <ac:chgData name="GAUTIER Clément" userId="5aa6ace2-2ad9-4ed7-a5f1-46e8d345e43b" providerId="ADAL" clId="{F7E7646F-DE01-4662-ACDC-F644DD93D4D5}" dt="2018-11-08T16:11:33.927" v="3461"/>
          <ac:picMkLst>
            <pc:docMk/>
            <pc:sldMk cId="1894158041" sldId="922"/>
            <ac:picMk id="8" creationId="{87B085A4-BD83-4E85-97D4-564665C335F2}"/>
          </ac:picMkLst>
        </pc:picChg>
        <pc:picChg chg="add ord">
          <ac:chgData name="GAUTIER Clément" userId="5aa6ace2-2ad9-4ed7-a5f1-46e8d345e43b" providerId="ADAL" clId="{F7E7646F-DE01-4662-ACDC-F644DD93D4D5}" dt="2018-11-08T16:12:03.556" v="3473" actId="167"/>
          <ac:picMkLst>
            <pc:docMk/>
            <pc:sldMk cId="1894158041" sldId="922"/>
            <ac:picMk id="9" creationId="{78408F5A-35B5-4776-98CE-741E4FB508B2}"/>
          </ac:picMkLst>
        </pc:picChg>
        <pc:picChg chg="add mod">
          <ac:chgData name="GAUTIER Clément" userId="5aa6ace2-2ad9-4ed7-a5f1-46e8d345e43b" providerId="ADAL" clId="{F7E7646F-DE01-4662-ACDC-F644DD93D4D5}" dt="2018-11-08T16:17:18.414" v="3519" actId="1076"/>
          <ac:picMkLst>
            <pc:docMk/>
            <pc:sldMk cId="1894158041" sldId="922"/>
            <ac:picMk id="10" creationId="{3A599130-B1E1-4D94-8240-629B608F622A}"/>
          </ac:picMkLst>
        </pc:picChg>
      </pc:sldChg>
      <pc:sldChg chg="addSp delSp modSp add del">
        <pc:chgData name="GAUTIER Clément" userId="5aa6ace2-2ad9-4ed7-a5f1-46e8d345e43b" providerId="ADAL" clId="{F7E7646F-DE01-4662-ACDC-F644DD93D4D5}" dt="2018-11-08T16:19:11.493" v="3527" actId="2696"/>
        <pc:sldMkLst>
          <pc:docMk/>
          <pc:sldMk cId="3396070536" sldId="923"/>
        </pc:sldMkLst>
        <pc:spChg chg="add del">
          <ac:chgData name="GAUTIER Clément" userId="5aa6ace2-2ad9-4ed7-a5f1-46e8d345e43b" providerId="ADAL" clId="{F7E7646F-DE01-4662-ACDC-F644DD93D4D5}" dt="2018-11-08T16:18:59.369" v="3522" actId="478"/>
          <ac:spMkLst>
            <pc:docMk/>
            <pc:sldMk cId="3396070536" sldId="923"/>
            <ac:spMk id="4" creationId="{901F7598-4538-4CEA-862A-14E2BE15C2A3}"/>
          </ac:spMkLst>
        </pc:spChg>
        <pc:spChg chg="mod">
          <ac:chgData name="GAUTIER Clément" userId="5aa6ace2-2ad9-4ed7-a5f1-46e8d345e43b" providerId="ADAL" clId="{F7E7646F-DE01-4662-ACDC-F644DD93D4D5}" dt="2018-11-08T11:10:49.488" v="937" actId="6549"/>
          <ac:spMkLst>
            <pc:docMk/>
            <pc:sldMk cId="3396070536" sldId="923"/>
            <ac:spMk id="5" creationId="{7BABA199-2960-40DB-9272-23891AAF9747}"/>
          </ac:spMkLst>
        </pc:spChg>
        <pc:spChg chg="add del mod">
          <ac:chgData name="GAUTIER Clément" userId="5aa6ace2-2ad9-4ed7-a5f1-46e8d345e43b" providerId="ADAL" clId="{F7E7646F-DE01-4662-ACDC-F644DD93D4D5}" dt="2018-11-08T14:58:00.411" v="2248" actId="478"/>
          <ac:spMkLst>
            <pc:docMk/>
            <pc:sldMk cId="3396070536" sldId="923"/>
            <ac:spMk id="6" creationId="{78C0FACC-D9A1-410E-953C-E896695DD133}"/>
          </ac:spMkLst>
        </pc:spChg>
        <pc:spChg chg="add mod">
          <ac:chgData name="GAUTIER Clément" userId="5aa6ace2-2ad9-4ed7-a5f1-46e8d345e43b" providerId="ADAL" clId="{F7E7646F-DE01-4662-ACDC-F644DD93D4D5}" dt="2018-11-08T16:19:07.148" v="3526" actId="1076"/>
          <ac:spMkLst>
            <pc:docMk/>
            <pc:sldMk cId="3396070536" sldId="923"/>
            <ac:spMk id="10" creationId="{62B8BF58-CAB5-4068-BCF9-C1C50D0B32EB}"/>
          </ac:spMkLst>
        </pc:spChg>
        <pc:picChg chg="del mod">
          <ac:chgData name="GAUTIER Clément" userId="5aa6ace2-2ad9-4ed7-a5f1-46e8d345e43b" providerId="ADAL" clId="{F7E7646F-DE01-4662-ACDC-F644DD93D4D5}" dt="2018-11-08T14:57:57.913" v="2247" actId="478"/>
          <ac:picMkLst>
            <pc:docMk/>
            <pc:sldMk cId="3396070536" sldId="923"/>
            <ac:picMk id="3" creationId="{2C335EE7-8E81-4F63-976F-5C5DF4593F45}"/>
          </ac:picMkLst>
        </pc:picChg>
        <pc:picChg chg="add mod ord">
          <ac:chgData name="GAUTIER Clément" userId="5aa6ace2-2ad9-4ed7-a5f1-46e8d345e43b" providerId="ADAL" clId="{F7E7646F-DE01-4662-ACDC-F644DD93D4D5}" dt="2018-11-08T16:19:03.826" v="3525" actId="1076"/>
          <ac:picMkLst>
            <pc:docMk/>
            <pc:sldMk cId="3396070536" sldId="923"/>
            <ac:picMk id="7" creationId="{0613CC88-855E-4A29-9AED-D35EAA900581}"/>
          </ac:picMkLst>
        </pc:picChg>
        <pc:picChg chg="add del ord">
          <ac:chgData name="GAUTIER Clément" userId="5aa6ace2-2ad9-4ed7-a5f1-46e8d345e43b" providerId="ADAL" clId="{F7E7646F-DE01-4662-ACDC-F644DD93D4D5}" dt="2018-11-08T16:11:33.896" v="3459"/>
          <ac:picMkLst>
            <pc:docMk/>
            <pc:sldMk cId="3396070536" sldId="923"/>
            <ac:picMk id="8" creationId="{6C08F6D0-8CA4-4AE7-96EE-EFC79874065C}"/>
          </ac:picMkLst>
        </pc:picChg>
        <pc:picChg chg="add ord">
          <ac:chgData name="GAUTIER Clément" userId="5aa6ace2-2ad9-4ed7-a5f1-46e8d345e43b" providerId="ADAL" clId="{F7E7646F-DE01-4662-ACDC-F644DD93D4D5}" dt="2018-11-08T16:12:07.259" v="3475" actId="167"/>
          <ac:picMkLst>
            <pc:docMk/>
            <pc:sldMk cId="3396070536" sldId="923"/>
            <ac:picMk id="9" creationId="{E05C9FB6-A26D-4E85-B69F-AC8CF8883483}"/>
          </ac:picMkLst>
        </pc:picChg>
      </pc:sldChg>
      <pc:sldChg chg="addSp delSp modSp add">
        <pc:chgData name="GAUTIER Clément" userId="5aa6ace2-2ad9-4ed7-a5f1-46e8d345e43b" providerId="ADAL" clId="{F7E7646F-DE01-4662-ACDC-F644DD93D4D5}" dt="2018-11-08T16:20:28.793" v="3555" actId="1076"/>
        <pc:sldMkLst>
          <pc:docMk/>
          <pc:sldMk cId="1482678769" sldId="924"/>
        </pc:sldMkLst>
        <pc:spChg chg="add mod">
          <ac:chgData name="GAUTIER Clément" userId="5aa6ace2-2ad9-4ed7-a5f1-46e8d345e43b" providerId="ADAL" clId="{F7E7646F-DE01-4662-ACDC-F644DD93D4D5}" dt="2018-11-08T16:19:30.965" v="3542" actId="20577"/>
          <ac:spMkLst>
            <pc:docMk/>
            <pc:sldMk cId="1482678769" sldId="924"/>
            <ac:spMk id="4" creationId="{EFA7D00D-8059-4384-8D22-805C890BF527}"/>
          </ac:spMkLst>
        </pc:spChg>
        <pc:spChg chg="mod">
          <ac:chgData name="GAUTIER Clément" userId="5aa6ace2-2ad9-4ed7-a5f1-46e8d345e43b" providerId="ADAL" clId="{F7E7646F-DE01-4662-ACDC-F644DD93D4D5}" dt="2018-11-08T16:19:18.477" v="3538" actId="20577"/>
          <ac:spMkLst>
            <pc:docMk/>
            <pc:sldMk cId="1482678769" sldId="924"/>
            <ac:spMk id="5" creationId="{7BABA199-2960-40DB-9272-23891AAF9747}"/>
          </ac:spMkLst>
        </pc:spChg>
        <pc:spChg chg="add del mod">
          <ac:chgData name="GAUTIER Clément" userId="5aa6ace2-2ad9-4ed7-a5f1-46e8d345e43b" providerId="ADAL" clId="{F7E7646F-DE01-4662-ACDC-F644DD93D4D5}" dt="2018-11-08T16:19:21.384" v="3540" actId="478"/>
          <ac:spMkLst>
            <pc:docMk/>
            <pc:sldMk cId="1482678769" sldId="924"/>
            <ac:spMk id="7" creationId="{F8438F71-CB95-4AC1-A65A-CA912F105BCB}"/>
          </ac:spMkLst>
        </pc:spChg>
        <pc:spChg chg="add del mod">
          <ac:chgData name="GAUTIER Clément" userId="5aa6ace2-2ad9-4ed7-a5f1-46e8d345e43b" providerId="ADAL" clId="{F7E7646F-DE01-4662-ACDC-F644DD93D4D5}" dt="2018-11-08T14:58:14.990" v="2254" actId="478"/>
          <ac:spMkLst>
            <pc:docMk/>
            <pc:sldMk cId="1482678769" sldId="924"/>
            <ac:spMk id="8" creationId="{A4A92CB8-2FF4-4B65-9BC4-CC4948030E7A}"/>
          </ac:spMkLst>
        </pc:spChg>
        <pc:picChg chg="del">
          <ac:chgData name="GAUTIER Clément" userId="5aa6ace2-2ad9-4ed7-a5f1-46e8d345e43b" providerId="ADAL" clId="{F7E7646F-DE01-4662-ACDC-F644DD93D4D5}" dt="2018-11-08T14:58:06.723" v="2251" actId="478"/>
          <ac:picMkLst>
            <pc:docMk/>
            <pc:sldMk cId="1482678769" sldId="924"/>
            <ac:picMk id="3" creationId="{2C335EE7-8E81-4F63-976F-5C5DF4593F45}"/>
          </ac:picMkLst>
        </pc:picChg>
        <pc:picChg chg="add del mod">
          <ac:chgData name="GAUTIER Clément" userId="5aa6ace2-2ad9-4ed7-a5f1-46e8d345e43b" providerId="ADAL" clId="{F7E7646F-DE01-4662-ACDC-F644DD93D4D5}" dt="2018-11-08T16:19:19.711" v="3539" actId="478"/>
          <ac:picMkLst>
            <pc:docMk/>
            <pc:sldMk cId="1482678769" sldId="924"/>
            <ac:picMk id="6" creationId="{64BFA944-77C5-45BB-9530-53FFF9F01E1D}"/>
          </ac:picMkLst>
        </pc:picChg>
        <pc:picChg chg="add ord">
          <ac:chgData name="GAUTIER Clément" userId="5aa6ace2-2ad9-4ed7-a5f1-46e8d345e43b" providerId="ADAL" clId="{F7E7646F-DE01-4662-ACDC-F644DD93D4D5}" dt="2018-11-08T14:58:11.598" v="2253" actId="167"/>
          <ac:picMkLst>
            <pc:docMk/>
            <pc:sldMk cId="1482678769" sldId="924"/>
            <ac:picMk id="9" creationId="{8300940C-224C-4460-BC75-D01296CD5EB8}"/>
          </ac:picMkLst>
        </pc:picChg>
        <pc:picChg chg="add del ord">
          <ac:chgData name="GAUTIER Clément" userId="5aa6ace2-2ad9-4ed7-a5f1-46e8d345e43b" providerId="ADAL" clId="{F7E7646F-DE01-4662-ACDC-F644DD93D4D5}" dt="2018-11-08T16:11:33.272" v="3457"/>
          <ac:picMkLst>
            <pc:docMk/>
            <pc:sldMk cId="1482678769" sldId="924"/>
            <ac:picMk id="10" creationId="{2DCC4710-D4C4-46A6-9551-69DF094C7BAA}"/>
          </ac:picMkLst>
        </pc:picChg>
        <pc:picChg chg="add ord">
          <ac:chgData name="GAUTIER Clément" userId="5aa6ace2-2ad9-4ed7-a5f1-46e8d345e43b" providerId="ADAL" clId="{F7E7646F-DE01-4662-ACDC-F644DD93D4D5}" dt="2018-11-08T16:12:10.776" v="3477" actId="167"/>
          <ac:picMkLst>
            <pc:docMk/>
            <pc:sldMk cId="1482678769" sldId="924"/>
            <ac:picMk id="11" creationId="{15C851C7-0223-42D2-85A5-47872836F79B}"/>
          </ac:picMkLst>
        </pc:picChg>
        <pc:picChg chg="add mod">
          <ac:chgData name="GAUTIER Clément" userId="5aa6ace2-2ad9-4ed7-a5f1-46e8d345e43b" providerId="ADAL" clId="{F7E7646F-DE01-4662-ACDC-F644DD93D4D5}" dt="2018-11-08T16:20:27.167" v="3554" actId="1076"/>
          <ac:picMkLst>
            <pc:docMk/>
            <pc:sldMk cId="1482678769" sldId="924"/>
            <ac:picMk id="12" creationId="{6712C5AB-2F1F-46DF-AFA3-10826666C8D9}"/>
          </ac:picMkLst>
        </pc:picChg>
        <pc:picChg chg="add mod">
          <ac:chgData name="GAUTIER Clément" userId="5aa6ace2-2ad9-4ed7-a5f1-46e8d345e43b" providerId="ADAL" clId="{F7E7646F-DE01-4662-ACDC-F644DD93D4D5}" dt="2018-11-08T16:20:28.793" v="3555" actId="1076"/>
          <ac:picMkLst>
            <pc:docMk/>
            <pc:sldMk cId="1482678769" sldId="924"/>
            <ac:picMk id="13" creationId="{B850F83C-B780-4BDE-A5E6-5818EFF6169E}"/>
          </ac:picMkLst>
        </pc:picChg>
      </pc:sldChg>
      <pc:sldChg chg="addSp delSp modSp add">
        <pc:chgData name="GAUTIER Clément" userId="5aa6ace2-2ad9-4ed7-a5f1-46e8d345e43b" providerId="ADAL" clId="{F7E7646F-DE01-4662-ACDC-F644DD93D4D5}" dt="2018-11-08T16:12:13.463" v="3479" actId="167"/>
        <pc:sldMkLst>
          <pc:docMk/>
          <pc:sldMk cId="2815064788" sldId="925"/>
        </pc:sldMkLst>
        <pc:spChg chg="add del">
          <ac:chgData name="GAUTIER Clément" userId="5aa6ace2-2ad9-4ed7-a5f1-46e8d345e43b" providerId="ADAL" clId="{F7E7646F-DE01-4662-ACDC-F644DD93D4D5}" dt="2018-11-08T15:53:09.223" v="3177" actId="478"/>
          <ac:spMkLst>
            <pc:docMk/>
            <pc:sldMk cId="2815064788" sldId="925"/>
            <ac:spMk id="4" creationId="{76921BA7-36FD-43B0-B115-2DC166E5B226}"/>
          </ac:spMkLst>
        </pc:spChg>
        <pc:spChg chg="mod">
          <ac:chgData name="GAUTIER Clément" userId="5aa6ace2-2ad9-4ed7-a5f1-46e8d345e43b" providerId="ADAL" clId="{F7E7646F-DE01-4662-ACDC-F644DD93D4D5}" dt="2018-11-08T11:10:54.558" v="938" actId="6549"/>
          <ac:spMkLst>
            <pc:docMk/>
            <pc:sldMk cId="2815064788" sldId="925"/>
            <ac:spMk id="5" creationId="{7BABA199-2960-40DB-9272-23891AAF9747}"/>
          </ac:spMkLst>
        </pc:spChg>
        <pc:spChg chg="add del mod">
          <ac:chgData name="GAUTIER Clément" userId="5aa6ace2-2ad9-4ed7-a5f1-46e8d345e43b" providerId="ADAL" clId="{F7E7646F-DE01-4662-ACDC-F644DD93D4D5}" dt="2018-11-08T14:58:22.474" v="2256" actId="478"/>
          <ac:spMkLst>
            <pc:docMk/>
            <pc:sldMk cId="2815064788" sldId="925"/>
            <ac:spMk id="6" creationId="{7AE3317F-4F62-4DB5-A1E1-540E75C9236E}"/>
          </ac:spMkLst>
        </pc:spChg>
        <pc:spChg chg="add mod">
          <ac:chgData name="GAUTIER Clément" userId="5aa6ace2-2ad9-4ed7-a5f1-46e8d345e43b" providerId="ADAL" clId="{F7E7646F-DE01-4662-ACDC-F644DD93D4D5}" dt="2018-11-08T16:04:28.468" v="3365" actId="6549"/>
          <ac:spMkLst>
            <pc:docMk/>
            <pc:sldMk cId="2815064788" sldId="925"/>
            <ac:spMk id="8" creationId="{E509918D-F748-4FB8-BA63-10EC4FE09CCA}"/>
          </ac:spMkLst>
        </pc:spChg>
        <pc:grpChg chg="add mod">
          <ac:chgData name="GAUTIER Clément" userId="5aa6ace2-2ad9-4ed7-a5f1-46e8d345e43b" providerId="ADAL" clId="{F7E7646F-DE01-4662-ACDC-F644DD93D4D5}" dt="2018-11-08T16:04:37.987" v="3368" actId="1076"/>
          <ac:grpSpMkLst>
            <pc:docMk/>
            <pc:sldMk cId="2815064788" sldId="925"/>
            <ac:grpSpMk id="10" creationId="{A94C3B4B-88C3-44E6-91CF-297405238D86}"/>
          </ac:grpSpMkLst>
        </pc:grpChg>
        <pc:picChg chg="del">
          <ac:chgData name="GAUTIER Clément" userId="5aa6ace2-2ad9-4ed7-a5f1-46e8d345e43b" providerId="ADAL" clId="{F7E7646F-DE01-4662-ACDC-F644DD93D4D5}" dt="2018-11-08T14:58:17.739" v="2255" actId="478"/>
          <ac:picMkLst>
            <pc:docMk/>
            <pc:sldMk cId="2815064788" sldId="925"/>
            <ac:picMk id="3" creationId="{2C335EE7-8E81-4F63-976F-5C5DF4593F45}"/>
          </ac:picMkLst>
        </pc:picChg>
        <pc:picChg chg="add ord">
          <ac:chgData name="GAUTIER Clément" userId="5aa6ace2-2ad9-4ed7-a5f1-46e8d345e43b" providerId="ADAL" clId="{F7E7646F-DE01-4662-ACDC-F644DD93D4D5}" dt="2018-11-08T14:58:26.755" v="2258" actId="167"/>
          <ac:picMkLst>
            <pc:docMk/>
            <pc:sldMk cId="2815064788" sldId="925"/>
            <ac:picMk id="7" creationId="{294DFAB0-4B1E-477B-9C1E-0D4EA402B0D1}"/>
          </ac:picMkLst>
        </pc:picChg>
        <pc:picChg chg="add mod modCrop">
          <ac:chgData name="GAUTIER Clément" userId="5aa6ace2-2ad9-4ed7-a5f1-46e8d345e43b" providerId="ADAL" clId="{F7E7646F-DE01-4662-ACDC-F644DD93D4D5}" dt="2018-11-08T16:04:36.220" v="3367" actId="1076"/>
          <ac:picMkLst>
            <pc:docMk/>
            <pc:sldMk cId="2815064788" sldId="925"/>
            <ac:picMk id="9" creationId="{34BF3E75-ADED-47A1-B4AA-6DE801A664B1}"/>
          </ac:picMkLst>
        </pc:picChg>
        <pc:picChg chg="add del ord">
          <ac:chgData name="GAUTIER Clément" userId="5aa6ace2-2ad9-4ed7-a5f1-46e8d345e43b" providerId="ADAL" clId="{F7E7646F-DE01-4662-ACDC-F644DD93D4D5}" dt="2018-11-08T16:11:33.203" v="3455"/>
          <ac:picMkLst>
            <pc:docMk/>
            <pc:sldMk cId="2815064788" sldId="925"/>
            <ac:picMk id="13" creationId="{463C9982-1F7B-4627-A478-C402036D30BE}"/>
          </ac:picMkLst>
        </pc:picChg>
        <pc:picChg chg="add ord">
          <ac:chgData name="GAUTIER Clément" userId="5aa6ace2-2ad9-4ed7-a5f1-46e8d345e43b" providerId="ADAL" clId="{F7E7646F-DE01-4662-ACDC-F644DD93D4D5}" dt="2018-11-08T16:12:13.463" v="3479" actId="167"/>
          <ac:picMkLst>
            <pc:docMk/>
            <pc:sldMk cId="2815064788" sldId="925"/>
            <ac:picMk id="14" creationId="{125BEADB-6571-4EF8-9650-96D22AAE3D80}"/>
          </ac:picMkLst>
        </pc:picChg>
      </pc:sldChg>
      <pc:sldChg chg="addSp delSp modSp add">
        <pc:chgData name="GAUTIER Clément" userId="5aa6ace2-2ad9-4ed7-a5f1-46e8d345e43b" providerId="ADAL" clId="{F7E7646F-DE01-4662-ACDC-F644DD93D4D5}" dt="2018-11-08T16:20:43.885" v="3558" actId="123"/>
        <pc:sldMkLst>
          <pc:docMk/>
          <pc:sldMk cId="131707445" sldId="926"/>
        </pc:sldMkLst>
        <pc:spChg chg="add mod">
          <ac:chgData name="GAUTIER Clément" userId="5aa6ace2-2ad9-4ed7-a5f1-46e8d345e43b" providerId="ADAL" clId="{F7E7646F-DE01-4662-ACDC-F644DD93D4D5}" dt="2018-11-08T16:20:43.885" v="3558" actId="123"/>
          <ac:spMkLst>
            <pc:docMk/>
            <pc:sldMk cId="131707445" sldId="926"/>
            <ac:spMk id="4" creationId="{3D168413-FDAD-4FEA-B735-C431B44C0FF2}"/>
          </ac:spMkLst>
        </pc:spChg>
        <pc:spChg chg="mod">
          <ac:chgData name="GAUTIER Clément" userId="5aa6ace2-2ad9-4ed7-a5f1-46e8d345e43b" providerId="ADAL" clId="{F7E7646F-DE01-4662-ACDC-F644DD93D4D5}" dt="2018-11-08T11:12:11.899" v="1114" actId="20577"/>
          <ac:spMkLst>
            <pc:docMk/>
            <pc:sldMk cId="131707445" sldId="926"/>
            <ac:spMk id="5" creationId="{7BABA199-2960-40DB-9272-23891AAF9747}"/>
          </ac:spMkLst>
        </pc:spChg>
        <pc:spChg chg="add del mod">
          <ac:chgData name="GAUTIER Clément" userId="5aa6ace2-2ad9-4ed7-a5f1-46e8d345e43b" providerId="ADAL" clId="{F7E7646F-DE01-4662-ACDC-F644DD93D4D5}" dt="2018-11-08T14:58:36.804" v="2262" actId="478"/>
          <ac:spMkLst>
            <pc:docMk/>
            <pc:sldMk cId="131707445" sldId="926"/>
            <ac:spMk id="6" creationId="{587EC7DA-CB4D-447D-8514-D0BEC3221DB5}"/>
          </ac:spMkLst>
        </pc:spChg>
        <pc:picChg chg="del">
          <ac:chgData name="GAUTIER Clément" userId="5aa6ace2-2ad9-4ed7-a5f1-46e8d345e43b" providerId="ADAL" clId="{F7E7646F-DE01-4662-ACDC-F644DD93D4D5}" dt="2018-11-08T14:58:30.110" v="2259" actId="478"/>
          <ac:picMkLst>
            <pc:docMk/>
            <pc:sldMk cId="131707445" sldId="926"/>
            <ac:picMk id="3" creationId="{2C335EE7-8E81-4F63-976F-5C5DF4593F45}"/>
          </ac:picMkLst>
        </pc:picChg>
        <pc:picChg chg="add ord">
          <ac:chgData name="GAUTIER Clément" userId="5aa6ace2-2ad9-4ed7-a5f1-46e8d345e43b" providerId="ADAL" clId="{F7E7646F-DE01-4662-ACDC-F644DD93D4D5}" dt="2018-11-08T14:58:33.241" v="2261" actId="167"/>
          <ac:picMkLst>
            <pc:docMk/>
            <pc:sldMk cId="131707445" sldId="926"/>
            <ac:picMk id="7" creationId="{BA01FB4E-4734-4C3B-BA8A-919C4AB4D6B3}"/>
          </ac:picMkLst>
        </pc:picChg>
        <pc:picChg chg="add del ord">
          <ac:chgData name="GAUTIER Clément" userId="5aa6ace2-2ad9-4ed7-a5f1-46e8d345e43b" providerId="ADAL" clId="{F7E7646F-DE01-4662-ACDC-F644DD93D4D5}" dt="2018-11-08T16:11:32.609" v="3453"/>
          <ac:picMkLst>
            <pc:docMk/>
            <pc:sldMk cId="131707445" sldId="926"/>
            <ac:picMk id="8" creationId="{BF90E398-4D55-44DB-8825-EE400DAB2ECF}"/>
          </ac:picMkLst>
        </pc:picChg>
        <pc:picChg chg="add ord">
          <ac:chgData name="GAUTIER Clément" userId="5aa6ace2-2ad9-4ed7-a5f1-46e8d345e43b" providerId="ADAL" clId="{F7E7646F-DE01-4662-ACDC-F644DD93D4D5}" dt="2018-11-08T16:12:16.919" v="3481" actId="167"/>
          <ac:picMkLst>
            <pc:docMk/>
            <pc:sldMk cId="131707445" sldId="926"/>
            <ac:picMk id="9" creationId="{B618D562-0EEE-4FA0-9B7C-64A0FE60A220}"/>
          </ac:picMkLst>
        </pc:picChg>
      </pc:sldChg>
      <pc:sldChg chg="addSp modSp add del">
        <pc:chgData name="GAUTIER Clément" userId="5aa6ace2-2ad9-4ed7-a5f1-46e8d345e43b" providerId="ADAL" clId="{F7E7646F-DE01-4662-ACDC-F644DD93D4D5}" dt="2018-11-08T14:35:21.555" v="2082" actId="2696"/>
        <pc:sldMkLst>
          <pc:docMk/>
          <pc:sldMk cId="836321785" sldId="927"/>
        </pc:sldMkLst>
        <pc:spChg chg="add">
          <ac:chgData name="GAUTIER Clément" userId="5aa6ace2-2ad9-4ed7-a5f1-46e8d345e43b" providerId="ADAL" clId="{F7E7646F-DE01-4662-ACDC-F644DD93D4D5}" dt="2018-11-08T12:39:12.743" v="1337"/>
          <ac:spMkLst>
            <pc:docMk/>
            <pc:sldMk cId="836321785" sldId="927"/>
            <ac:spMk id="4" creationId="{E7F7874E-BB7E-4F8A-9D67-D6A46DE8CE9F}"/>
          </ac:spMkLst>
        </pc:spChg>
        <pc:spChg chg="mod">
          <ac:chgData name="GAUTIER Clément" userId="5aa6ace2-2ad9-4ed7-a5f1-46e8d345e43b" providerId="ADAL" clId="{F7E7646F-DE01-4662-ACDC-F644DD93D4D5}" dt="2018-11-08T11:13:04.530" v="1135" actId="13926"/>
          <ac:spMkLst>
            <pc:docMk/>
            <pc:sldMk cId="836321785" sldId="927"/>
            <ac:spMk id="5" creationId="{7BABA199-2960-40DB-9272-23891AAF9747}"/>
          </ac:spMkLst>
        </pc:spChg>
      </pc:sldChg>
      <pc:sldChg chg="addSp delSp modSp add">
        <pc:chgData name="GAUTIER Clément" userId="5aa6ace2-2ad9-4ed7-a5f1-46e8d345e43b" providerId="ADAL" clId="{F7E7646F-DE01-4662-ACDC-F644DD93D4D5}" dt="2018-11-08T16:14:17.374" v="3514"/>
        <pc:sldMkLst>
          <pc:docMk/>
          <pc:sldMk cId="1013020496" sldId="928"/>
        </pc:sldMkLst>
        <pc:spChg chg="add mod">
          <ac:chgData name="GAUTIER Clément" userId="5aa6ace2-2ad9-4ed7-a5f1-46e8d345e43b" providerId="ADAL" clId="{F7E7646F-DE01-4662-ACDC-F644DD93D4D5}" dt="2018-11-08T16:12:23.962" v="3484" actId="1076"/>
          <ac:spMkLst>
            <pc:docMk/>
            <pc:sldMk cId="1013020496" sldId="928"/>
            <ac:spMk id="2" creationId="{4664C38C-D844-4690-AC0F-2A895D2826C8}"/>
          </ac:spMkLst>
        </pc:spChg>
        <pc:spChg chg="add del">
          <ac:chgData name="GAUTIER Clément" userId="5aa6ace2-2ad9-4ed7-a5f1-46e8d345e43b" providerId="ADAL" clId="{F7E7646F-DE01-4662-ACDC-F644DD93D4D5}" dt="2018-11-08T11:00:09.403" v="285"/>
          <ac:spMkLst>
            <pc:docMk/>
            <pc:sldMk cId="1013020496" sldId="928"/>
            <ac:spMk id="4" creationId="{F0876C4D-53C4-4ADF-B2E4-BFA13903B684}"/>
          </ac:spMkLst>
        </pc:spChg>
        <pc:spChg chg="mod">
          <ac:chgData name="GAUTIER Clément" userId="5aa6ace2-2ad9-4ed7-a5f1-46e8d345e43b" providerId="ADAL" clId="{F7E7646F-DE01-4662-ACDC-F644DD93D4D5}" dt="2018-11-08T10:09:54.136" v="207" actId="20577"/>
          <ac:spMkLst>
            <pc:docMk/>
            <pc:sldMk cId="1013020496" sldId="928"/>
            <ac:spMk id="5" creationId="{7BABA199-2960-40DB-9272-23891AAF9747}"/>
          </ac:spMkLst>
        </pc:spChg>
        <pc:spChg chg="add mod">
          <ac:chgData name="GAUTIER Clément" userId="5aa6ace2-2ad9-4ed7-a5f1-46e8d345e43b" providerId="ADAL" clId="{F7E7646F-DE01-4662-ACDC-F644DD93D4D5}" dt="2018-11-08T16:14:17.374" v="3514"/>
          <ac:spMkLst>
            <pc:docMk/>
            <pc:sldMk cId="1013020496" sldId="928"/>
            <ac:spMk id="7" creationId="{BCA9D71D-0CC9-42F5-B867-D741BDC286C6}"/>
          </ac:spMkLst>
        </pc:spChg>
        <pc:spChg chg="add del mod">
          <ac:chgData name="GAUTIER Clément" userId="5aa6ace2-2ad9-4ed7-a5f1-46e8d345e43b" providerId="ADAL" clId="{F7E7646F-DE01-4662-ACDC-F644DD93D4D5}" dt="2018-11-08T11:00:15.204" v="289" actId="478"/>
          <ac:spMkLst>
            <pc:docMk/>
            <pc:sldMk cId="1013020496" sldId="928"/>
            <ac:spMk id="8" creationId="{9F82B071-A92E-4991-BF2A-0A4C97B83F17}"/>
          </ac:spMkLst>
        </pc:spChg>
        <pc:spChg chg="add mod">
          <ac:chgData name="GAUTIER Clément" userId="5aa6ace2-2ad9-4ed7-a5f1-46e8d345e43b" providerId="ADAL" clId="{F7E7646F-DE01-4662-ACDC-F644DD93D4D5}" dt="2018-11-08T11:02:39.083" v="398" actId="115"/>
          <ac:spMkLst>
            <pc:docMk/>
            <pc:sldMk cId="1013020496" sldId="928"/>
            <ac:spMk id="9" creationId="{B0A822E4-07DD-4E3B-949A-FCF5E2E8F726}"/>
          </ac:spMkLst>
        </pc:spChg>
        <pc:spChg chg="add del mod">
          <ac:chgData name="GAUTIER Clément" userId="5aa6ace2-2ad9-4ed7-a5f1-46e8d345e43b" providerId="ADAL" clId="{F7E7646F-DE01-4662-ACDC-F644DD93D4D5}" dt="2018-11-08T14:58:50.189" v="2266" actId="478"/>
          <ac:spMkLst>
            <pc:docMk/>
            <pc:sldMk cId="1013020496" sldId="928"/>
            <ac:spMk id="11" creationId="{0FCBA9D3-5CB9-4AA0-B787-8E1C2E2D9D98}"/>
          </ac:spMkLst>
        </pc:spChg>
        <pc:picChg chg="del mod">
          <ac:chgData name="GAUTIER Clément" userId="5aa6ace2-2ad9-4ed7-a5f1-46e8d345e43b" providerId="ADAL" clId="{F7E7646F-DE01-4662-ACDC-F644DD93D4D5}" dt="2018-11-08T14:58:39.788" v="2263" actId="478"/>
          <ac:picMkLst>
            <pc:docMk/>
            <pc:sldMk cId="1013020496" sldId="928"/>
            <ac:picMk id="3" creationId="{2C335EE7-8E81-4F63-976F-5C5DF4593F45}"/>
          </ac:picMkLst>
        </pc:picChg>
        <pc:picChg chg="add mod">
          <ac:chgData name="GAUTIER Clément" userId="5aa6ace2-2ad9-4ed7-a5f1-46e8d345e43b" providerId="ADAL" clId="{F7E7646F-DE01-4662-ACDC-F644DD93D4D5}" dt="2018-11-08T16:12:23.962" v="3484" actId="1076"/>
          <ac:picMkLst>
            <pc:docMk/>
            <pc:sldMk cId="1013020496" sldId="928"/>
            <ac:picMk id="6" creationId="{B56D79F5-EC5A-4C6E-B691-04BFF77860DD}"/>
          </ac:picMkLst>
        </pc:picChg>
        <pc:picChg chg="add ord">
          <ac:chgData name="GAUTIER Clément" userId="5aa6ace2-2ad9-4ed7-a5f1-46e8d345e43b" providerId="ADAL" clId="{F7E7646F-DE01-4662-ACDC-F644DD93D4D5}" dt="2018-11-08T14:58:42.615" v="2265" actId="167"/>
          <ac:picMkLst>
            <pc:docMk/>
            <pc:sldMk cId="1013020496" sldId="928"/>
            <ac:picMk id="12" creationId="{B4CCBE43-11F0-4B4F-BDFC-D6BBFAF827AD}"/>
          </ac:picMkLst>
        </pc:picChg>
        <pc:picChg chg="add del ord">
          <ac:chgData name="GAUTIER Clément" userId="5aa6ace2-2ad9-4ed7-a5f1-46e8d345e43b" providerId="ADAL" clId="{F7E7646F-DE01-4662-ACDC-F644DD93D4D5}" dt="2018-11-08T16:11:18.976" v="3445"/>
          <ac:picMkLst>
            <pc:docMk/>
            <pc:sldMk cId="1013020496" sldId="928"/>
            <ac:picMk id="13" creationId="{5071DF59-23E3-4EB0-982A-91DAD811F765}"/>
          </ac:picMkLst>
        </pc:picChg>
        <pc:picChg chg="add del mod">
          <ac:chgData name="GAUTIER Clément" userId="5aa6ace2-2ad9-4ed7-a5f1-46e8d345e43b" providerId="ADAL" clId="{F7E7646F-DE01-4662-ACDC-F644DD93D4D5}" dt="2018-11-08T16:11:32.105" v="3451"/>
          <ac:picMkLst>
            <pc:docMk/>
            <pc:sldMk cId="1013020496" sldId="928"/>
            <ac:picMk id="14" creationId="{CF3A3AB0-F184-41DA-B482-A27AD2E58868}"/>
          </ac:picMkLst>
        </pc:picChg>
        <pc:picChg chg="add ord">
          <ac:chgData name="GAUTIER Clément" userId="5aa6ace2-2ad9-4ed7-a5f1-46e8d345e43b" providerId="ADAL" clId="{F7E7646F-DE01-4662-ACDC-F644DD93D4D5}" dt="2018-11-08T16:12:20.427" v="3483" actId="167"/>
          <ac:picMkLst>
            <pc:docMk/>
            <pc:sldMk cId="1013020496" sldId="928"/>
            <ac:picMk id="15" creationId="{2CA5A7A7-C7EA-4F7C-90CF-1E4CCD3188A3}"/>
          </ac:picMkLst>
        </pc:picChg>
      </pc:sldChg>
      <pc:sldChg chg="add del">
        <pc:chgData name="GAUTIER Clément" userId="5aa6ace2-2ad9-4ed7-a5f1-46e8d345e43b" providerId="ADAL" clId="{F7E7646F-DE01-4662-ACDC-F644DD93D4D5}" dt="2018-11-08T10:17:55.218" v="279" actId="2696"/>
        <pc:sldMkLst>
          <pc:docMk/>
          <pc:sldMk cId="1205609508" sldId="929"/>
        </pc:sldMkLst>
      </pc:sldChg>
      <pc:sldChg chg="add del">
        <pc:chgData name="GAUTIER Clément" userId="5aa6ace2-2ad9-4ed7-a5f1-46e8d345e43b" providerId="ADAL" clId="{F7E7646F-DE01-4662-ACDC-F644DD93D4D5}" dt="2018-11-08T12:27:42.972" v="1309" actId="2696"/>
        <pc:sldMkLst>
          <pc:docMk/>
          <pc:sldMk cId="1791916378" sldId="929"/>
        </pc:sldMkLst>
      </pc:sldChg>
      <pc:sldChg chg="addSp delSp modSp add">
        <pc:chgData name="GAUTIER Clément" userId="5aa6ace2-2ad9-4ed7-a5f1-46e8d345e43b" providerId="ADAL" clId="{F7E7646F-DE01-4662-ACDC-F644DD93D4D5}" dt="2018-11-08T16:40:23.052" v="3569" actId="14100"/>
        <pc:sldMkLst>
          <pc:docMk/>
          <pc:sldMk cId="3025233102" sldId="929"/>
        </pc:sldMkLst>
        <pc:spChg chg="mod">
          <ac:chgData name="GAUTIER Clément" userId="5aa6ace2-2ad9-4ed7-a5f1-46e8d345e43b" providerId="ADAL" clId="{F7E7646F-DE01-4662-ACDC-F644DD93D4D5}" dt="2018-11-08T16:40:23.052" v="3569" actId="14100"/>
          <ac:spMkLst>
            <pc:docMk/>
            <pc:sldMk cId="3025233102" sldId="929"/>
            <ac:spMk id="2" creationId="{653D1490-D6B2-4BCB-B7DB-B3958F7A0E67}"/>
          </ac:spMkLst>
        </pc:spChg>
        <pc:spChg chg="mod">
          <ac:chgData name="GAUTIER Clément" userId="5aa6ace2-2ad9-4ed7-a5f1-46e8d345e43b" providerId="ADAL" clId="{F7E7646F-DE01-4662-ACDC-F644DD93D4D5}" dt="2018-11-08T16:40:16.986" v="3567" actId="20577"/>
          <ac:spMkLst>
            <pc:docMk/>
            <pc:sldMk cId="3025233102" sldId="929"/>
            <ac:spMk id="4" creationId="{3BB33D53-FB3F-4A45-8219-E89279A34D3D}"/>
          </ac:spMkLst>
        </pc:spChg>
        <pc:spChg chg="mod">
          <ac:chgData name="GAUTIER Clément" userId="5aa6ace2-2ad9-4ed7-a5f1-46e8d345e43b" providerId="ADAL" clId="{F7E7646F-DE01-4662-ACDC-F644DD93D4D5}" dt="2018-11-08T13:53:19.884" v="2053" actId="1076"/>
          <ac:spMkLst>
            <pc:docMk/>
            <pc:sldMk cId="3025233102" sldId="929"/>
            <ac:spMk id="6" creationId="{95A3B80B-90CB-4FBD-AE4A-25F2B52F0C11}"/>
          </ac:spMkLst>
        </pc:spChg>
        <pc:spChg chg="mod">
          <ac:chgData name="GAUTIER Clément" userId="5aa6ace2-2ad9-4ed7-a5f1-46e8d345e43b" providerId="ADAL" clId="{F7E7646F-DE01-4662-ACDC-F644DD93D4D5}" dt="2018-11-08T13:53:27.398" v="2055" actId="1076"/>
          <ac:spMkLst>
            <pc:docMk/>
            <pc:sldMk cId="3025233102" sldId="929"/>
            <ac:spMk id="7" creationId="{B8B8F660-0809-4D91-B777-CED05F75C771}"/>
          </ac:spMkLst>
        </pc:spChg>
        <pc:spChg chg="add del mod">
          <ac:chgData name="GAUTIER Clément" userId="5aa6ace2-2ad9-4ed7-a5f1-46e8d345e43b" providerId="ADAL" clId="{F7E7646F-DE01-4662-ACDC-F644DD93D4D5}" dt="2018-11-08T14:56:48.468" v="2218" actId="478"/>
          <ac:spMkLst>
            <pc:docMk/>
            <pc:sldMk cId="3025233102" sldId="929"/>
            <ac:spMk id="11" creationId="{70F67E03-3FC8-45B2-B771-04DC5011A1C2}"/>
          </ac:spMkLst>
        </pc:spChg>
        <pc:spChg chg="del">
          <ac:chgData name="GAUTIER Clément" userId="5aa6ace2-2ad9-4ed7-a5f1-46e8d345e43b" providerId="ADAL" clId="{F7E7646F-DE01-4662-ACDC-F644DD93D4D5}" dt="2018-11-08T13:53:02.333" v="2047" actId="478"/>
          <ac:spMkLst>
            <pc:docMk/>
            <pc:sldMk cId="3025233102" sldId="929"/>
            <ac:spMk id="20" creationId="{B26D7902-95EA-48E2-B966-2257C8FEBFEA}"/>
          </ac:spMkLst>
        </pc:spChg>
        <pc:picChg chg="del">
          <ac:chgData name="GAUTIER Clément" userId="5aa6ace2-2ad9-4ed7-a5f1-46e8d345e43b" providerId="ADAL" clId="{F7E7646F-DE01-4662-ACDC-F644DD93D4D5}" dt="2018-11-08T14:56:30.773" v="2213" actId="478"/>
          <ac:picMkLst>
            <pc:docMk/>
            <pc:sldMk cId="3025233102" sldId="929"/>
            <ac:picMk id="3" creationId="{2C335EE7-8E81-4F63-976F-5C5DF4593F45}"/>
          </ac:picMkLst>
        </pc:picChg>
        <pc:picChg chg="add del mod ord">
          <ac:chgData name="GAUTIER Clément" userId="5aa6ace2-2ad9-4ed7-a5f1-46e8d345e43b" providerId="ADAL" clId="{F7E7646F-DE01-4662-ACDC-F644DD93D4D5}" dt="2018-11-08T16:13:06.471" v="3505" actId="1076"/>
          <ac:picMkLst>
            <pc:docMk/>
            <pc:sldMk cId="3025233102" sldId="929"/>
            <ac:picMk id="15" creationId="{72BDB577-96EF-42DD-B493-B47F74FEE9F1}"/>
          </ac:picMkLst>
        </pc:picChg>
        <pc:picChg chg="add del mod ord">
          <ac:chgData name="GAUTIER Clément" userId="5aa6ace2-2ad9-4ed7-a5f1-46e8d345e43b" providerId="ADAL" clId="{F7E7646F-DE01-4662-ACDC-F644DD93D4D5}" dt="2018-11-08T16:13:01.639" v="3504" actId="478"/>
          <ac:picMkLst>
            <pc:docMk/>
            <pc:sldMk cId="3025233102" sldId="929"/>
            <ac:picMk id="16" creationId="{AECA93C5-C45D-4C79-99DB-D73C9FFA778C}"/>
          </ac:picMkLst>
        </pc:picChg>
        <pc:picChg chg="add ord">
          <ac:chgData name="GAUTIER Clément" userId="5aa6ace2-2ad9-4ed7-a5f1-46e8d345e43b" providerId="ADAL" clId="{F7E7646F-DE01-4662-ACDC-F644DD93D4D5}" dt="2018-11-08T16:13:09.347" v="3507" actId="167"/>
          <ac:picMkLst>
            <pc:docMk/>
            <pc:sldMk cId="3025233102" sldId="929"/>
            <ac:picMk id="17" creationId="{786F9B99-328A-426C-83A8-9D780AD2DEBE}"/>
          </ac:picMkLst>
        </pc:picChg>
        <pc:picChg chg="del">
          <ac:chgData name="GAUTIER Clément" userId="5aa6ace2-2ad9-4ed7-a5f1-46e8d345e43b" providerId="ADAL" clId="{F7E7646F-DE01-4662-ACDC-F644DD93D4D5}" dt="2018-11-08T13:52:57.139" v="2046" actId="478"/>
          <ac:picMkLst>
            <pc:docMk/>
            <pc:sldMk cId="3025233102" sldId="929"/>
            <ac:picMk id="21" creationId="{CD0D40BD-BB8C-4AF2-B61B-CA360CFCED09}"/>
          </ac:picMkLst>
        </pc:picChg>
        <pc:cxnChg chg="mod">
          <ac:chgData name="GAUTIER Clément" userId="5aa6ace2-2ad9-4ed7-a5f1-46e8d345e43b" providerId="ADAL" clId="{F7E7646F-DE01-4662-ACDC-F644DD93D4D5}" dt="2018-11-08T13:53:37.148" v="2057" actId="14100"/>
          <ac:cxnSpMkLst>
            <pc:docMk/>
            <pc:sldMk cId="3025233102" sldId="929"/>
            <ac:cxnSpMk id="12" creationId="{E7099FA6-D3D1-4D1E-B247-E7A9CD1AF91F}"/>
          </ac:cxnSpMkLst>
        </pc:cxnChg>
      </pc:sldChg>
      <pc:sldChg chg="addSp delSp modSp add del">
        <pc:chgData name="GAUTIER Clément" userId="5aa6ace2-2ad9-4ed7-a5f1-46e8d345e43b" providerId="ADAL" clId="{F7E7646F-DE01-4662-ACDC-F644DD93D4D5}" dt="2018-11-08T13:19:10.646" v="1877" actId="2696"/>
        <pc:sldMkLst>
          <pc:docMk/>
          <pc:sldMk cId="3270086331" sldId="929"/>
        </pc:sldMkLst>
        <pc:spChg chg="del">
          <ac:chgData name="GAUTIER Clément" userId="5aa6ace2-2ad9-4ed7-a5f1-46e8d345e43b" providerId="ADAL" clId="{F7E7646F-DE01-4662-ACDC-F644DD93D4D5}" dt="2018-11-08T13:16:34.798" v="1856" actId="478"/>
          <ac:spMkLst>
            <pc:docMk/>
            <pc:sldMk cId="3270086331" sldId="929"/>
            <ac:spMk id="2" creationId="{AF1731B3-0CBA-40F4-9A08-2C2B2026087B}"/>
          </ac:spMkLst>
        </pc:spChg>
        <pc:spChg chg="del">
          <ac:chgData name="GAUTIER Clément" userId="5aa6ace2-2ad9-4ed7-a5f1-46e8d345e43b" providerId="ADAL" clId="{F7E7646F-DE01-4662-ACDC-F644DD93D4D5}" dt="2018-11-08T13:16:30.192" v="1853" actId="478"/>
          <ac:spMkLst>
            <pc:docMk/>
            <pc:sldMk cId="3270086331" sldId="929"/>
            <ac:spMk id="4" creationId="{09736915-96F7-429E-9236-4FE22B3EB877}"/>
          </ac:spMkLst>
        </pc:spChg>
        <pc:graphicFrameChg chg="del mod">
          <ac:chgData name="GAUTIER Clément" userId="5aa6ace2-2ad9-4ed7-a5f1-46e8d345e43b" providerId="ADAL" clId="{F7E7646F-DE01-4662-ACDC-F644DD93D4D5}" dt="2018-11-08T13:16:33.209" v="1855" actId="478"/>
          <ac:graphicFrameMkLst>
            <pc:docMk/>
            <pc:sldMk cId="3270086331" sldId="929"/>
            <ac:graphicFrameMk id="6" creationId="{BA15DD5E-F114-4F1A-8AB6-97A45432D553}"/>
          </ac:graphicFrameMkLst>
        </pc:graphicFrameChg>
        <pc:picChg chg="add del">
          <ac:chgData name="GAUTIER Clément" userId="5aa6ace2-2ad9-4ed7-a5f1-46e8d345e43b" providerId="ADAL" clId="{F7E7646F-DE01-4662-ACDC-F644DD93D4D5}" dt="2018-11-08T13:18:06.698" v="1859" actId="478"/>
          <ac:picMkLst>
            <pc:docMk/>
            <pc:sldMk cId="3270086331" sldId="929"/>
            <ac:picMk id="7" creationId="{002C569B-D9D1-4E70-986E-237FA669E463}"/>
          </ac:picMkLst>
        </pc:picChg>
        <pc:picChg chg="add mod">
          <ac:chgData name="GAUTIER Clément" userId="5aa6ace2-2ad9-4ed7-a5f1-46e8d345e43b" providerId="ADAL" clId="{F7E7646F-DE01-4662-ACDC-F644DD93D4D5}" dt="2018-11-08T13:18:30.163" v="1866" actId="1076"/>
          <ac:picMkLst>
            <pc:docMk/>
            <pc:sldMk cId="3270086331" sldId="929"/>
            <ac:picMk id="8" creationId="{5DB03CAC-FED0-4D1F-843F-EFBA3C1BB372}"/>
          </ac:picMkLst>
        </pc:picChg>
      </pc:sldChg>
      <pc:sldChg chg="add">
        <pc:chgData name="GAUTIER Clément" userId="5aa6ace2-2ad9-4ed7-a5f1-46e8d345e43b" providerId="ADAL" clId="{F7E7646F-DE01-4662-ACDC-F644DD93D4D5}" dt="2018-11-08T16:19:12.961" v="3528"/>
        <pc:sldMkLst>
          <pc:docMk/>
          <pc:sldMk cId="1026211411" sldId="930"/>
        </pc:sldMkLst>
      </pc:sldChg>
      <pc:sldChg chg="add del">
        <pc:chgData name="GAUTIER Clément" userId="5aa6ace2-2ad9-4ed7-a5f1-46e8d345e43b" providerId="ADAL" clId="{F7E7646F-DE01-4662-ACDC-F644DD93D4D5}" dt="2018-11-08T12:27:44.220" v="1310" actId="2696"/>
        <pc:sldMkLst>
          <pc:docMk/>
          <pc:sldMk cId="1704042637" sldId="930"/>
        </pc:sldMkLst>
      </pc:sldChg>
      <pc:sldChg chg="add del">
        <pc:chgData name="GAUTIER Clément" userId="5aa6ace2-2ad9-4ed7-a5f1-46e8d345e43b" providerId="ADAL" clId="{F7E7646F-DE01-4662-ACDC-F644DD93D4D5}" dt="2018-11-08T12:27:45.733" v="1311" actId="2696"/>
        <pc:sldMkLst>
          <pc:docMk/>
          <pc:sldMk cId="1355404740" sldId="931"/>
        </pc:sldMkLst>
      </pc:sldChg>
      <pc:sldMasterChg chg="setBg modSldLayout">
        <pc:chgData name="GAUTIER Clément" userId="5aa6ace2-2ad9-4ed7-a5f1-46e8d345e43b" providerId="ADAL" clId="{F7E7646F-DE01-4662-ACDC-F644DD93D4D5}" dt="2018-11-08T10:06:12.914" v="92"/>
        <pc:sldMasterMkLst>
          <pc:docMk/>
          <pc:sldMasterMk cId="0" sldId="2147483650"/>
        </pc:sldMasterMkLst>
        <pc:sldLayoutChg chg="setBg">
          <pc:chgData name="GAUTIER Clément" userId="5aa6ace2-2ad9-4ed7-a5f1-46e8d345e43b" providerId="ADAL" clId="{F7E7646F-DE01-4662-ACDC-F644DD93D4D5}" dt="2018-11-08T10:06:12.914" v="92"/>
          <pc:sldLayoutMkLst>
            <pc:docMk/>
            <pc:sldMasterMk cId="0" sldId="2147483650"/>
            <pc:sldLayoutMk cId="0" sldId="2147484143"/>
          </pc:sldLayoutMkLst>
        </pc:sldLayoutChg>
        <pc:sldLayoutChg chg="setBg">
          <pc:chgData name="GAUTIER Clément" userId="5aa6ace2-2ad9-4ed7-a5f1-46e8d345e43b" providerId="ADAL" clId="{F7E7646F-DE01-4662-ACDC-F644DD93D4D5}" dt="2018-11-08T10:06:12.914" v="92"/>
          <pc:sldLayoutMkLst>
            <pc:docMk/>
            <pc:sldMasterMk cId="0" sldId="2147483650"/>
            <pc:sldLayoutMk cId="0" sldId="2147484144"/>
          </pc:sldLayoutMkLst>
        </pc:sldLayoutChg>
        <pc:sldLayoutChg chg="setBg">
          <pc:chgData name="GAUTIER Clément" userId="5aa6ace2-2ad9-4ed7-a5f1-46e8d345e43b" providerId="ADAL" clId="{F7E7646F-DE01-4662-ACDC-F644DD93D4D5}" dt="2018-11-08T10:06:12.914" v="92"/>
          <pc:sldLayoutMkLst>
            <pc:docMk/>
            <pc:sldMasterMk cId="0" sldId="2147483650"/>
            <pc:sldLayoutMk cId="0" sldId="2147484145"/>
          </pc:sldLayoutMkLst>
        </pc:sldLayoutChg>
        <pc:sldLayoutChg chg="setBg">
          <pc:chgData name="GAUTIER Clément" userId="5aa6ace2-2ad9-4ed7-a5f1-46e8d345e43b" providerId="ADAL" clId="{F7E7646F-DE01-4662-ACDC-F644DD93D4D5}" dt="2018-11-08T10:06:12.914" v="92"/>
          <pc:sldLayoutMkLst>
            <pc:docMk/>
            <pc:sldMasterMk cId="0" sldId="2147483650"/>
            <pc:sldLayoutMk cId="0" sldId="2147484146"/>
          </pc:sldLayoutMkLst>
        </pc:sldLayoutChg>
        <pc:sldLayoutChg chg="setBg">
          <pc:chgData name="GAUTIER Clément" userId="5aa6ace2-2ad9-4ed7-a5f1-46e8d345e43b" providerId="ADAL" clId="{F7E7646F-DE01-4662-ACDC-F644DD93D4D5}" dt="2018-11-08T10:06:12.914" v="92"/>
          <pc:sldLayoutMkLst>
            <pc:docMk/>
            <pc:sldMasterMk cId="0" sldId="2147483650"/>
            <pc:sldLayoutMk cId="0" sldId="2147484147"/>
          </pc:sldLayoutMkLst>
        </pc:sldLayoutChg>
        <pc:sldLayoutChg chg="setBg">
          <pc:chgData name="GAUTIER Clément" userId="5aa6ace2-2ad9-4ed7-a5f1-46e8d345e43b" providerId="ADAL" clId="{F7E7646F-DE01-4662-ACDC-F644DD93D4D5}" dt="2018-11-08T10:06:12.914" v="92"/>
          <pc:sldLayoutMkLst>
            <pc:docMk/>
            <pc:sldMasterMk cId="0" sldId="2147483650"/>
            <pc:sldLayoutMk cId="0" sldId="2147484148"/>
          </pc:sldLayoutMkLst>
        </pc:sldLayoutChg>
        <pc:sldLayoutChg chg="setBg">
          <pc:chgData name="GAUTIER Clément" userId="5aa6ace2-2ad9-4ed7-a5f1-46e8d345e43b" providerId="ADAL" clId="{F7E7646F-DE01-4662-ACDC-F644DD93D4D5}" dt="2018-11-08T10:06:12.914" v="92"/>
          <pc:sldLayoutMkLst>
            <pc:docMk/>
            <pc:sldMasterMk cId="0" sldId="2147483650"/>
            <pc:sldLayoutMk cId="0" sldId="2147484149"/>
          </pc:sldLayoutMkLst>
        </pc:sldLayoutChg>
        <pc:sldLayoutChg chg="setBg">
          <pc:chgData name="GAUTIER Clément" userId="5aa6ace2-2ad9-4ed7-a5f1-46e8d345e43b" providerId="ADAL" clId="{F7E7646F-DE01-4662-ACDC-F644DD93D4D5}" dt="2018-11-08T10:06:12.914" v="92"/>
          <pc:sldLayoutMkLst>
            <pc:docMk/>
            <pc:sldMasterMk cId="0" sldId="2147483650"/>
            <pc:sldLayoutMk cId="0" sldId="2147484150"/>
          </pc:sldLayoutMkLst>
        </pc:sldLayoutChg>
        <pc:sldLayoutChg chg="setBg">
          <pc:chgData name="GAUTIER Clément" userId="5aa6ace2-2ad9-4ed7-a5f1-46e8d345e43b" providerId="ADAL" clId="{F7E7646F-DE01-4662-ACDC-F644DD93D4D5}" dt="2018-11-08T10:06:12.914" v="92"/>
          <pc:sldLayoutMkLst>
            <pc:docMk/>
            <pc:sldMasterMk cId="0" sldId="2147483650"/>
            <pc:sldLayoutMk cId="0" sldId="2147484151"/>
          </pc:sldLayoutMkLst>
        </pc:sldLayoutChg>
        <pc:sldLayoutChg chg="setBg">
          <pc:chgData name="GAUTIER Clément" userId="5aa6ace2-2ad9-4ed7-a5f1-46e8d345e43b" providerId="ADAL" clId="{F7E7646F-DE01-4662-ACDC-F644DD93D4D5}" dt="2018-11-08T10:06:12.914" v="92"/>
          <pc:sldLayoutMkLst>
            <pc:docMk/>
            <pc:sldMasterMk cId="0" sldId="2147483650"/>
            <pc:sldLayoutMk cId="0" sldId="2147484152"/>
          </pc:sldLayoutMkLst>
        </pc:sldLayoutChg>
        <pc:sldLayoutChg chg="setBg">
          <pc:chgData name="GAUTIER Clément" userId="5aa6ace2-2ad9-4ed7-a5f1-46e8d345e43b" providerId="ADAL" clId="{F7E7646F-DE01-4662-ACDC-F644DD93D4D5}" dt="2018-11-08T10:06:12.914" v="92"/>
          <pc:sldLayoutMkLst>
            <pc:docMk/>
            <pc:sldMasterMk cId="0" sldId="2147483650"/>
            <pc:sldLayoutMk cId="0" sldId="2147484153"/>
          </pc:sldLayoutMkLst>
        </pc:sldLayoutChg>
      </pc:sldMasterChg>
    </pc:docChg>
  </pc:docChgLst>
  <pc:docChgLst>
    <pc:chgData name="GAUTIER Clément" userId="5aa6ace2-2ad9-4ed7-a5f1-46e8d345e43b" providerId="ADAL" clId="{A485ABF3-F8E0-49B8-8D63-B76F02653415}"/>
  </pc:docChgLst>
  <pc:docChgLst>
    <pc:chgData name="Stagiaire Voyageurs1" userId="5aa6ace2-2ad9-4ed7-a5f1-46e8d345e43b" providerId="ADAL" clId="{A485ABF3-F8E0-49B8-8D63-B76F02653415}"/>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7D802-C293-4069-B003-AAC6A70D89DC}"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3BD9458D-4D69-4A33-BC73-74BF6C6B5D71}">
      <dgm:prSet phldrT="[Texte]"/>
      <dgm:spPr/>
      <dgm:t>
        <a:bodyPr/>
        <a:lstStyle/>
        <a:p>
          <a:r>
            <a:rPr lang="fr-FR" dirty="0" err="1"/>
            <a:t>Thrive</a:t>
          </a:r>
          <a:endParaRPr lang="en-US" dirty="0"/>
        </a:p>
      </dgm:t>
    </dgm:pt>
    <dgm:pt modelId="{BC1C3DE2-9B60-4155-B1F7-42E34927F8AA}" type="parTrans" cxnId="{8C1E0AAF-D848-42A1-AC54-06503B7FBADE}">
      <dgm:prSet/>
      <dgm:spPr/>
      <dgm:t>
        <a:bodyPr/>
        <a:lstStyle/>
        <a:p>
          <a:endParaRPr lang="en-US"/>
        </a:p>
      </dgm:t>
    </dgm:pt>
    <dgm:pt modelId="{288BBC21-2385-4E1F-B318-31C4430FBA48}" type="sibTrans" cxnId="{8C1E0AAF-D848-42A1-AC54-06503B7FBADE}">
      <dgm:prSet/>
      <dgm:spPr>
        <a:ln>
          <a:solidFill>
            <a:schemeClr val="tx1"/>
          </a:solidFill>
        </a:ln>
      </dgm:spPr>
      <dgm:t>
        <a:bodyPr/>
        <a:lstStyle/>
        <a:p>
          <a:endParaRPr lang="en-US"/>
        </a:p>
      </dgm:t>
    </dgm:pt>
    <dgm:pt modelId="{A1CC40CB-F75B-4780-9523-30B9FA99EB98}">
      <dgm:prSet phldrT="[Texte]"/>
      <dgm:spPr/>
      <dgm:t>
        <a:bodyPr/>
        <a:lstStyle/>
        <a:p>
          <a:r>
            <a:rPr lang="fr-FR" dirty="0"/>
            <a:t>Survive</a:t>
          </a:r>
          <a:endParaRPr lang="en-US" dirty="0"/>
        </a:p>
      </dgm:t>
    </dgm:pt>
    <dgm:pt modelId="{99037C7A-3A4C-428B-9A6E-21820BB2A96F}" type="parTrans" cxnId="{FE8DF2BB-31B9-4CD7-A97F-69B8B41E01F7}">
      <dgm:prSet/>
      <dgm:spPr/>
      <dgm:t>
        <a:bodyPr/>
        <a:lstStyle/>
        <a:p>
          <a:endParaRPr lang="en-US"/>
        </a:p>
      </dgm:t>
    </dgm:pt>
    <dgm:pt modelId="{DCF1A526-8B19-4887-95C1-C12FED8B348E}" type="sibTrans" cxnId="{FE8DF2BB-31B9-4CD7-A97F-69B8B41E01F7}">
      <dgm:prSet/>
      <dgm:spPr/>
      <dgm:t>
        <a:bodyPr/>
        <a:lstStyle/>
        <a:p>
          <a:endParaRPr lang="en-US"/>
        </a:p>
      </dgm:t>
    </dgm:pt>
    <dgm:pt modelId="{A02832CF-C3C7-4429-9EC3-679D15532A94}">
      <dgm:prSet phldrT="[Texte]"/>
      <dgm:spPr/>
      <dgm:t>
        <a:bodyPr/>
        <a:lstStyle/>
        <a:p>
          <a:r>
            <a:rPr lang="fr-FR" dirty="0" err="1"/>
            <a:t>Adapt</a:t>
          </a:r>
          <a:endParaRPr lang="en-US" dirty="0"/>
        </a:p>
      </dgm:t>
    </dgm:pt>
    <dgm:pt modelId="{4C693B6C-6B60-43FA-9FF1-EBB965B8F7F6}" type="parTrans" cxnId="{3D4CB90B-A378-44E2-8ECA-870244A51CDC}">
      <dgm:prSet/>
      <dgm:spPr/>
      <dgm:t>
        <a:bodyPr/>
        <a:lstStyle/>
        <a:p>
          <a:endParaRPr lang="en-US"/>
        </a:p>
      </dgm:t>
    </dgm:pt>
    <dgm:pt modelId="{DEEDBC0C-8FD0-4C0A-AE8A-9205526BEE1C}" type="sibTrans" cxnId="{3D4CB90B-A378-44E2-8ECA-870244A51CDC}">
      <dgm:prSet/>
      <dgm:spPr/>
      <dgm:t>
        <a:bodyPr/>
        <a:lstStyle/>
        <a:p>
          <a:endParaRPr lang="en-US"/>
        </a:p>
      </dgm:t>
    </dgm:pt>
    <dgm:pt modelId="{DE007EBF-3795-4709-A741-5C50EA6EF847}">
      <dgm:prSet phldrT="[Texte]"/>
      <dgm:spPr/>
      <dgm:t>
        <a:bodyPr/>
        <a:lstStyle/>
        <a:p>
          <a:r>
            <a:rPr lang="fr-FR" dirty="0" err="1"/>
            <a:t>Recover</a:t>
          </a:r>
          <a:endParaRPr lang="en-US" dirty="0"/>
        </a:p>
      </dgm:t>
    </dgm:pt>
    <dgm:pt modelId="{9DF57C6A-DCE5-4922-BF2C-066995B34AD9}" type="parTrans" cxnId="{593DDBEF-EB4C-44E1-BF43-91C326BB5EBC}">
      <dgm:prSet/>
      <dgm:spPr/>
      <dgm:t>
        <a:bodyPr/>
        <a:lstStyle/>
        <a:p>
          <a:endParaRPr lang="en-US"/>
        </a:p>
      </dgm:t>
    </dgm:pt>
    <dgm:pt modelId="{0E2CF268-43D5-460F-8682-DBF12F95F98E}" type="sibTrans" cxnId="{593DDBEF-EB4C-44E1-BF43-91C326BB5EBC}">
      <dgm:prSet/>
      <dgm:spPr/>
      <dgm:t>
        <a:bodyPr/>
        <a:lstStyle/>
        <a:p>
          <a:endParaRPr lang="en-US"/>
        </a:p>
      </dgm:t>
    </dgm:pt>
    <dgm:pt modelId="{48C2A2B8-848B-4C9A-9CF7-DEE9D4E51DAC}" type="pres">
      <dgm:prSet presAssocID="{4F87D802-C293-4069-B003-AAC6A70D89DC}" presName="Name0" presStyleCnt="0">
        <dgm:presLayoutVars>
          <dgm:dir/>
          <dgm:resizeHandles val="exact"/>
        </dgm:presLayoutVars>
      </dgm:prSet>
      <dgm:spPr/>
    </dgm:pt>
    <dgm:pt modelId="{086569CC-6683-4A52-86FF-4433EC5ACC82}" type="pres">
      <dgm:prSet presAssocID="{4F87D802-C293-4069-B003-AAC6A70D89DC}" presName="cycle" presStyleCnt="0"/>
      <dgm:spPr/>
    </dgm:pt>
    <dgm:pt modelId="{E0317B8B-AEB6-4F4C-925B-D4581815C915}" type="pres">
      <dgm:prSet presAssocID="{3BD9458D-4D69-4A33-BC73-74BF6C6B5D71}" presName="nodeFirstNode" presStyleLbl="node1" presStyleIdx="0" presStyleCnt="4">
        <dgm:presLayoutVars>
          <dgm:bulletEnabled val="1"/>
        </dgm:presLayoutVars>
      </dgm:prSet>
      <dgm:spPr/>
    </dgm:pt>
    <dgm:pt modelId="{AA44D54C-AA2D-4EDC-892B-223D596A8D9A}" type="pres">
      <dgm:prSet presAssocID="{288BBC21-2385-4E1F-B318-31C4430FBA48}" presName="sibTransFirstNode" presStyleLbl="bgShp" presStyleIdx="0" presStyleCnt="1"/>
      <dgm:spPr/>
    </dgm:pt>
    <dgm:pt modelId="{C384BF1A-4745-4211-A840-A3A83285A7BB}" type="pres">
      <dgm:prSet presAssocID="{A1CC40CB-F75B-4780-9523-30B9FA99EB98}" presName="nodeFollowingNodes" presStyleLbl="node1" presStyleIdx="1" presStyleCnt="4">
        <dgm:presLayoutVars>
          <dgm:bulletEnabled val="1"/>
        </dgm:presLayoutVars>
      </dgm:prSet>
      <dgm:spPr/>
    </dgm:pt>
    <dgm:pt modelId="{CA4944BA-E40E-431C-BDBD-05B3C19872B4}" type="pres">
      <dgm:prSet presAssocID="{A02832CF-C3C7-4429-9EC3-679D15532A94}" presName="nodeFollowingNodes" presStyleLbl="node1" presStyleIdx="2" presStyleCnt="4">
        <dgm:presLayoutVars>
          <dgm:bulletEnabled val="1"/>
        </dgm:presLayoutVars>
      </dgm:prSet>
      <dgm:spPr/>
    </dgm:pt>
    <dgm:pt modelId="{6E142E57-E25F-4AB1-AE92-F5B29C7DDF90}" type="pres">
      <dgm:prSet presAssocID="{DE007EBF-3795-4709-A741-5C50EA6EF847}" presName="nodeFollowingNodes" presStyleLbl="node1" presStyleIdx="3" presStyleCnt="4">
        <dgm:presLayoutVars>
          <dgm:bulletEnabled val="1"/>
        </dgm:presLayoutVars>
      </dgm:prSet>
      <dgm:spPr/>
    </dgm:pt>
  </dgm:ptLst>
  <dgm:cxnLst>
    <dgm:cxn modelId="{3D4CB90B-A378-44E2-8ECA-870244A51CDC}" srcId="{4F87D802-C293-4069-B003-AAC6A70D89DC}" destId="{A02832CF-C3C7-4429-9EC3-679D15532A94}" srcOrd="2" destOrd="0" parTransId="{4C693B6C-6B60-43FA-9FF1-EBB965B8F7F6}" sibTransId="{DEEDBC0C-8FD0-4C0A-AE8A-9205526BEE1C}"/>
    <dgm:cxn modelId="{2C10B91D-3220-44F0-9480-F83C712D9811}" type="presOf" srcId="{288BBC21-2385-4E1F-B318-31C4430FBA48}" destId="{AA44D54C-AA2D-4EDC-892B-223D596A8D9A}" srcOrd="0" destOrd="0" presId="urn:microsoft.com/office/officeart/2005/8/layout/cycle3"/>
    <dgm:cxn modelId="{2DD80397-6075-4878-959A-5AE8FBC59512}" type="presOf" srcId="{A1CC40CB-F75B-4780-9523-30B9FA99EB98}" destId="{C384BF1A-4745-4211-A840-A3A83285A7BB}" srcOrd="0" destOrd="0" presId="urn:microsoft.com/office/officeart/2005/8/layout/cycle3"/>
    <dgm:cxn modelId="{8C1E0AAF-D848-42A1-AC54-06503B7FBADE}" srcId="{4F87D802-C293-4069-B003-AAC6A70D89DC}" destId="{3BD9458D-4D69-4A33-BC73-74BF6C6B5D71}" srcOrd="0" destOrd="0" parTransId="{BC1C3DE2-9B60-4155-B1F7-42E34927F8AA}" sibTransId="{288BBC21-2385-4E1F-B318-31C4430FBA48}"/>
    <dgm:cxn modelId="{7032ABB6-ABE8-466A-80BF-FDAC72751338}" type="presOf" srcId="{A02832CF-C3C7-4429-9EC3-679D15532A94}" destId="{CA4944BA-E40E-431C-BDBD-05B3C19872B4}" srcOrd="0" destOrd="0" presId="urn:microsoft.com/office/officeart/2005/8/layout/cycle3"/>
    <dgm:cxn modelId="{FE8DF2BB-31B9-4CD7-A97F-69B8B41E01F7}" srcId="{4F87D802-C293-4069-B003-AAC6A70D89DC}" destId="{A1CC40CB-F75B-4780-9523-30B9FA99EB98}" srcOrd="1" destOrd="0" parTransId="{99037C7A-3A4C-428B-9A6E-21820BB2A96F}" sibTransId="{DCF1A526-8B19-4887-95C1-C12FED8B348E}"/>
    <dgm:cxn modelId="{7F1C9DE9-B913-4F2B-85AA-483F08C05889}" type="presOf" srcId="{3BD9458D-4D69-4A33-BC73-74BF6C6B5D71}" destId="{E0317B8B-AEB6-4F4C-925B-D4581815C915}" srcOrd="0" destOrd="0" presId="urn:microsoft.com/office/officeart/2005/8/layout/cycle3"/>
    <dgm:cxn modelId="{593DDBEF-EB4C-44E1-BF43-91C326BB5EBC}" srcId="{4F87D802-C293-4069-B003-AAC6A70D89DC}" destId="{DE007EBF-3795-4709-A741-5C50EA6EF847}" srcOrd="3" destOrd="0" parTransId="{9DF57C6A-DCE5-4922-BF2C-066995B34AD9}" sibTransId="{0E2CF268-43D5-460F-8682-DBF12F95F98E}"/>
    <dgm:cxn modelId="{F44140FC-D03A-4415-8C8E-B0DD595CB7BF}" type="presOf" srcId="{4F87D802-C293-4069-B003-AAC6A70D89DC}" destId="{48C2A2B8-848B-4C9A-9CF7-DEE9D4E51DAC}" srcOrd="0" destOrd="0" presId="urn:microsoft.com/office/officeart/2005/8/layout/cycle3"/>
    <dgm:cxn modelId="{4B53DBFD-CDBF-4FCA-B304-EC7F1BC7F8C2}" type="presOf" srcId="{DE007EBF-3795-4709-A741-5C50EA6EF847}" destId="{6E142E57-E25F-4AB1-AE92-F5B29C7DDF90}" srcOrd="0" destOrd="0" presId="urn:microsoft.com/office/officeart/2005/8/layout/cycle3"/>
    <dgm:cxn modelId="{82CF9914-D146-4E6D-8B39-92BFEE67F081}" type="presParOf" srcId="{48C2A2B8-848B-4C9A-9CF7-DEE9D4E51DAC}" destId="{086569CC-6683-4A52-86FF-4433EC5ACC82}" srcOrd="0" destOrd="0" presId="urn:microsoft.com/office/officeart/2005/8/layout/cycle3"/>
    <dgm:cxn modelId="{DFE0D6CB-3EA0-475A-BCEE-EE5B5039E240}" type="presParOf" srcId="{086569CC-6683-4A52-86FF-4433EC5ACC82}" destId="{E0317B8B-AEB6-4F4C-925B-D4581815C915}" srcOrd="0" destOrd="0" presId="urn:microsoft.com/office/officeart/2005/8/layout/cycle3"/>
    <dgm:cxn modelId="{606A41B6-CBB2-487C-8808-4963CACBC4AF}" type="presParOf" srcId="{086569CC-6683-4A52-86FF-4433EC5ACC82}" destId="{AA44D54C-AA2D-4EDC-892B-223D596A8D9A}" srcOrd="1" destOrd="0" presId="urn:microsoft.com/office/officeart/2005/8/layout/cycle3"/>
    <dgm:cxn modelId="{E10E8739-B6F2-46DD-88DC-01DBD9F15DC6}" type="presParOf" srcId="{086569CC-6683-4A52-86FF-4433EC5ACC82}" destId="{C384BF1A-4745-4211-A840-A3A83285A7BB}" srcOrd="2" destOrd="0" presId="urn:microsoft.com/office/officeart/2005/8/layout/cycle3"/>
    <dgm:cxn modelId="{BD26E2D8-1A35-4C76-942E-F9AC405FF7F7}" type="presParOf" srcId="{086569CC-6683-4A52-86FF-4433EC5ACC82}" destId="{CA4944BA-E40E-431C-BDBD-05B3C19872B4}" srcOrd="3" destOrd="0" presId="urn:microsoft.com/office/officeart/2005/8/layout/cycle3"/>
    <dgm:cxn modelId="{9F3A8E08-4106-4DDC-B8C0-2E22C978D485}" type="presParOf" srcId="{086569CC-6683-4A52-86FF-4433EC5ACC82}" destId="{6E142E57-E25F-4AB1-AE92-F5B29C7DDF90}" srcOrd="4"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7DCFC1-50B8-4B50-BA1D-EB2FB0943E6C}" type="doc">
      <dgm:prSet loTypeId="urn:microsoft.com/office/officeart/2005/8/layout/radial1" loCatId="cycle" qsTypeId="urn:microsoft.com/office/officeart/2005/8/quickstyle/simple1" qsCatId="simple" csTypeId="urn:microsoft.com/office/officeart/2005/8/colors/accent2_2" csCatId="accent2" phldr="1"/>
      <dgm:spPr/>
      <dgm:t>
        <a:bodyPr/>
        <a:lstStyle/>
        <a:p>
          <a:endParaRPr lang="en-US"/>
        </a:p>
      </dgm:t>
    </dgm:pt>
    <dgm:pt modelId="{B49A86A5-CBF6-4D12-BCFD-1CEFDB6417DC}">
      <dgm:prSet phldrT="[Texte]"/>
      <dgm:spPr/>
      <dgm:t>
        <a:bodyPr/>
        <a:lstStyle/>
        <a:p>
          <a:r>
            <a:rPr lang="fr-FR" dirty="0"/>
            <a:t>Railway Stations</a:t>
          </a:r>
          <a:endParaRPr lang="en-US" dirty="0"/>
        </a:p>
      </dgm:t>
    </dgm:pt>
    <dgm:pt modelId="{77B27CBA-795E-49B7-BB14-65B33063476F}" type="parTrans" cxnId="{69DF0077-94E8-4C99-B563-8B520CBCB428}">
      <dgm:prSet/>
      <dgm:spPr/>
      <dgm:t>
        <a:bodyPr/>
        <a:lstStyle/>
        <a:p>
          <a:endParaRPr lang="en-US"/>
        </a:p>
      </dgm:t>
    </dgm:pt>
    <dgm:pt modelId="{9C13CA16-37CE-4FFD-B17F-6D63FB989858}" type="sibTrans" cxnId="{69DF0077-94E8-4C99-B563-8B520CBCB428}">
      <dgm:prSet/>
      <dgm:spPr/>
      <dgm:t>
        <a:bodyPr/>
        <a:lstStyle/>
        <a:p>
          <a:endParaRPr lang="en-US"/>
        </a:p>
      </dgm:t>
    </dgm:pt>
    <dgm:pt modelId="{3C26DA32-C831-4D72-AE30-1B29B908E4FE}">
      <dgm:prSet phldrT="[Texte]" custT="1"/>
      <dgm:spPr/>
      <dgm:t>
        <a:bodyPr/>
        <a:lstStyle/>
        <a:p>
          <a:r>
            <a:rPr lang="fr-FR" sz="1700" b="1" dirty="0"/>
            <a:t>RESILIENT MANAGEMENT</a:t>
          </a:r>
          <a:endParaRPr lang="en-US" sz="1700" b="1" dirty="0"/>
        </a:p>
      </dgm:t>
    </dgm:pt>
    <dgm:pt modelId="{359AC85A-CCC4-4251-8801-619792D080C3}" type="parTrans" cxnId="{626EADB5-0068-449A-B8EB-C6F331A707A2}">
      <dgm:prSet/>
      <dgm:spPr/>
      <dgm:t>
        <a:bodyPr/>
        <a:lstStyle/>
        <a:p>
          <a:endParaRPr lang="en-US"/>
        </a:p>
      </dgm:t>
    </dgm:pt>
    <dgm:pt modelId="{87A49B74-3925-4C49-89C7-13192DA80522}" type="sibTrans" cxnId="{626EADB5-0068-449A-B8EB-C6F331A707A2}">
      <dgm:prSet/>
      <dgm:spPr/>
      <dgm:t>
        <a:bodyPr/>
        <a:lstStyle/>
        <a:p>
          <a:endParaRPr lang="en-US"/>
        </a:p>
      </dgm:t>
    </dgm:pt>
    <dgm:pt modelId="{F138BF07-9AED-4193-8108-3B3404DE2C32}">
      <dgm:prSet phldrT="[Texte]" custT="1"/>
      <dgm:spPr/>
      <dgm:t>
        <a:bodyPr/>
        <a:lstStyle/>
        <a:p>
          <a:r>
            <a:rPr lang="fr-FR" sz="1700" b="1" dirty="0"/>
            <a:t>RESILIENT PASSENGERS</a:t>
          </a:r>
          <a:endParaRPr lang="en-US" sz="1700" b="1" dirty="0"/>
        </a:p>
      </dgm:t>
    </dgm:pt>
    <dgm:pt modelId="{E5582158-8DF6-483E-9FD6-2E4A17FAACA4}" type="parTrans" cxnId="{0B1214F3-AA5E-4515-AFAC-6EC75BFA0685}">
      <dgm:prSet/>
      <dgm:spPr/>
      <dgm:t>
        <a:bodyPr/>
        <a:lstStyle/>
        <a:p>
          <a:endParaRPr lang="en-US"/>
        </a:p>
      </dgm:t>
    </dgm:pt>
    <dgm:pt modelId="{BC71993D-A320-4B1E-946D-93F131F4E38A}" type="sibTrans" cxnId="{0B1214F3-AA5E-4515-AFAC-6EC75BFA0685}">
      <dgm:prSet/>
      <dgm:spPr/>
      <dgm:t>
        <a:bodyPr/>
        <a:lstStyle/>
        <a:p>
          <a:endParaRPr lang="en-US"/>
        </a:p>
      </dgm:t>
    </dgm:pt>
    <dgm:pt modelId="{98FBD159-652B-40AF-9DAB-EB28EE1C57CA}">
      <dgm:prSet phldrT="[Texte]" custT="1"/>
      <dgm:spPr/>
      <dgm:t>
        <a:bodyPr/>
        <a:lstStyle/>
        <a:p>
          <a:r>
            <a:rPr lang="fr-FR" sz="1700" b="1" dirty="0"/>
            <a:t>RESILIENT</a:t>
          </a:r>
        </a:p>
        <a:p>
          <a:r>
            <a:rPr lang="fr-FR" sz="1700" b="1" dirty="0"/>
            <a:t>INFRASTRUCTURE</a:t>
          </a:r>
          <a:endParaRPr lang="en-US" sz="1700" b="1" dirty="0"/>
        </a:p>
      </dgm:t>
    </dgm:pt>
    <dgm:pt modelId="{F68C30AF-BFD0-4CAA-9551-81A7FDB73396}" type="parTrans" cxnId="{90870E6E-E7AD-4AE6-958A-0FC51EDDF333}">
      <dgm:prSet/>
      <dgm:spPr/>
      <dgm:t>
        <a:bodyPr/>
        <a:lstStyle/>
        <a:p>
          <a:endParaRPr lang="en-US"/>
        </a:p>
      </dgm:t>
    </dgm:pt>
    <dgm:pt modelId="{5FE5C344-B069-438C-BC61-BC456C54145F}" type="sibTrans" cxnId="{90870E6E-E7AD-4AE6-958A-0FC51EDDF333}">
      <dgm:prSet/>
      <dgm:spPr/>
      <dgm:t>
        <a:bodyPr/>
        <a:lstStyle/>
        <a:p>
          <a:endParaRPr lang="en-US"/>
        </a:p>
      </dgm:t>
    </dgm:pt>
    <dgm:pt modelId="{29812ECB-16F2-4DEF-A929-731F74EBA9E5}" type="pres">
      <dgm:prSet presAssocID="{E67DCFC1-50B8-4B50-BA1D-EB2FB0943E6C}" presName="cycle" presStyleCnt="0">
        <dgm:presLayoutVars>
          <dgm:chMax val="1"/>
          <dgm:dir/>
          <dgm:animLvl val="ctr"/>
          <dgm:resizeHandles val="exact"/>
        </dgm:presLayoutVars>
      </dgm:prSet>
      <dgm:spPr/>
    </dgm:pt>
    <dgm:pt modelId="{7A97C229-9592-4275-80AB-D3B42AF0528F}" type="pres">
      <dgm:prSet presAssocID="{B49A86A5-CBF6-4D12-BCFD-1CEFDB6417DC}" presName="centerShape" presStyleLbl="node0" presStyleIdx="0" presStyleCnt="1" custScaleX="95124" custScaleY="95124" custLinFactNeighborX="-3468" custLinFactNeighborY="-9896"/>
      <dgm:spPr/>
    </dgm:pt>
    <dgm:pt modelId="{64628409-02A4-4051-8620-39A293B7A13B}" type="pres">
      <dgm:prSet presAssocID="{359AC85A-CCC4-4251-8801-619792D080C3}" presName="Name9" presStyleLbl="parChTrans1D2" presStyleIdx="0" presStyleCnt="3"/>
      <dgm:spPr/>
    </dgm:pt>
    <dgm:pt modelId="{D0746E56-948E-440C-88EA-3473A60D79BD}" type="pres">
      <dgm:prSet presAssocID="{359AC85A-CCC4-4251-8801-619792D080C3}" presName="connTx" presStyleLbl="parChTrans1D2" presStyleIdx="0" presStyleCnt="3"/>
      <dgm:spPr/>
    </dgm:pt>
    <dgm:pt modelId="{4AD31799-52A5-418C-A43B-689207E262AA}" type="pres">
      <dgm:prSet presAssocID="{3C26DA32-C831-4D72-AE30-1B29B908E4FE}" presName="node" presStyleLbl="node1" presStyleIdx="0" presStyleCnt="3" custScaleX="124063" custScaleY="124062" custRadScaleRad="152699" custRadScaleInc="-77874">
        <dgm:presLayoutVars>
          <dgm:bulletEnabled val="1"/>
        </dgm:presLayoutVars>
      </dgm:prSet>
      <dgm:spPr/>
    </dgm:pt>
    <dgm:pt modelId="{90B3D6EE-7239-467A-A362-16A046A119F3}" type="pres">
      <dgm:prSet presAssocID="{E5582158-8DF6-483E-9FD6-2E4A17FAACA4}" presName="Name9" presStyleLbl="parChTrans1D2" presStyleIdx="1" presStyleCnt="3"/>
      <dgm:spPr/>
    </dgm:pt>
    <dgm:pt modelId="{F40A9835-804F-4EF9-BDDA-113BB73AFDF7}" type="pres">
      <dgm:prSet presAssocID="{E5582158-8DF6-483E-9FD6-2E4A17FAACA4}" presName="connTx" presStyleLbl="parChTrans1D2" presStyleIdx="1" presStyleCnt="3"/>
      <dgm:spPr/>
    </dgm:pt>
    <dgm:pt modelId="{1FDF4E88-3616-42B5-AE3A-89B2E31A3147}" type="pres">
      <dgm:prSet presAssocID="{F138BF07-9AED-4193-8108-3B3404DE2C32}" presName="node" presStyleLbl="node1" presStyleIdx="1" presStyleCnt="3" custScaleX="119261" custScaleY="119260" custRadScaleRad="151252" custRadScaleInc="-93325">
        <dgm:presLayoutVars>
          <dgm:bulletEnabled val="1"/>
        </dgm:presLayoutVars>
      </dgm:prSet>
      <dgm:spPr/>
    </dgm:pt>
    <dgm:pt modelId="{C1A85F2E-20F1-42CD-B432-131CD72390D3}" type="pres">
      <dgm:prSet presAssocID="{F68C30AF-BFD0-4CAA-9551-81A7FDB73396}" presName="Name9" presStyleLbl="parChTrans1D2" presStyleIdx="2" presStyleCnt="3"/>
      <dgm:spPr/>
    </dgm:pt>
    <dgm:pt modelId="{C6DCEA6F-F717-46C6-A873-0260926FEF33}" type="pres">
      <dgm:prSet presAssocID="{F68C30AF-BFD0-4CAA-9551-81A7FDB73396}" presName="connTx" presStyleLbl="parChTrans1D2" presStyleIdx="2" presStyleCnt="3"/>
      <dgm:spPr/>
    </dgm:pt>
    <dgm:pt modelId="{A26027BB-FA3E-4933-BA74-BAF43D22BEA0}" type="pres">
      <dgm:prSet presAssocID="{98FBD159-652B-40AF-9DAB-EB28EE1C57CA}" presName="node" presStyleLbl="node1" presStyleIdx="2" presStyleCnt="3" custScaleX="116106" custScaleY="116106" custRadScaleRad="159888" custRadScaleInc="27254">
        <dgm:presLayoutVars>
          <dgm:bulletEnabled val="1"/>
        </dgm:presLayoutVars>
      </dgm:prSet>
      <dgm:spPr/>
    </dgm:pt>
  </dgm:ptLst>
  <dgm:cxnLst>
    <dgm:cxn modelId="{7F327003-032D-4123-8B48-E1CF0714546A}" type="presOf" srcId="{359AC85A-CCC4-4251-8801-619792D080C3}" destId="{64628409-02A4-4051-8620-39A293B7A13B}" srcOrd="0" destOrd="0" presId="urn:microsoft.com/office/officeart/2005/8/layout/radial1"/>
    <dgm:cxn modelId="{FB583B20-0FFF-4AF8-88B9-20507DE7660C}" type="presOf" srcId="{359AC85A-CCC4-4251-8801-619792D080C3}" destId="{D0746E56-948E-440C-88EA-3473A60D79BD}" srcOrd="1" destOrd="0" presId="urn:microsoft.com/office/officeart/2005/8/layout/radial1"/>
    <dgm:cxn modelId="{9B17C923-1A4F-4A67-A309-91014994194E}" type="presOf" srcId="{3C26DA32-C831-4D72-AE30-1B29B908E4FE}" destId="{4AD31799-52A5-418C-A43B-689207E262AA}" srcOrd="0" destOrd="0" presId="urn:microsoft.com/office/officeart/2005/8/layout/radial1"/>
    <dgm:cxn modelId="{1790B638-6C92-4189-A31C-04316D2FFA88}" type="presOf" srcId="{E5582158-8DF6-483E-9FD6-2E4A17FAACA4}" destId="{90B3D6EE-7239-467A-A362-16A046A119F3}" srcOrd="0" destOrd="0" presId="urn:microsoft.com/office/officeart/2005/8/layout/radial1"/>
    <dgm:cxn modelId="{BF9EDD4D-E34E-481C-ABD3-A3EB2F0F601D}" type="presOf" srcId="{E5582158-8DF6-483E-9FD6-2E4A17FAACA4}" destId="{F40A9835-804F-4EF9-BDDA-113BB73AFDF7}" srcOrd="1" destOrd="0" presId="urn:microsoft.com/office/officeart/2005/8/layout/radial1"/>
    <dgm:cxn modelId="{90870E6E-E7AD-4AE6-958A-0FC51EDDF333}" srcId="{B49A86A5-CBF6-4D12-BCFD-1CEFDB6417DC}" destId="{98FBD159-652B-40AF-9DAB-EB28EE1C57CA}" srcOrd="2" destOrd="0" parTransId="{F68C30AF-BFD0-4CAA-9551-81A7FDB73396}" sibTransId="{5FE5C344-B069-438C-BC61-BC456C54145F}"/>
    <dgm:cxn modelId="{5043606E-4443-4136-A6AA-878FADF9905E}" type="presOf" srcId="{E67DCFC1-50B8-4B50-BA1D-EB2FB0943E6C}" destId="{29812ECB-16F2-4DEF-A929-731F74EBA9E5}" srcOrd="0" destOrd="0" presId="urn:microsoft.com/office/officeart/2005/8/layout/radial1"/>
    <dgm:cxn modelId="{FD88CF6F-5633-4B7A-A387-BD73A183F597}" type="presOf" srcId="{F68C30AF-BFD0-4CAA-9551-81A7FDB73396}" destId="{C1A85F2E-20F1-42CD-B432-131CD72390D3}" srcOrd="0" destOrd="0" presId="urn:microsoft.com/office/officeart/2005/8/layout/radial1"/>
    <dgm:cxn modelId="{79072873-2359-48DB-8D0F-8593B7DD1B79}" type="presOf" srcId="{F138BF07-9AED-4193-8108-3B3404DE2C32}" destId="{1FDF4E88-3616-42B5-AE3A-89B2E31A3147}" srcOrd="0" destOrd="0" presId="urn:microsoft.com/office/officeart/2005/8/layout/radial1"/>
    <dgm:cxn modelId="{69DF0077-94E8-4C99-B563-8B520CBCB428}" srcId="{E67DCFC1-50B8-4B50-BA1D-EB2FB0943E6C}" destId="{B49A86A5-CBF6-4D12-BCFD-1CEFDB6417DC}" srcOrd="0" destOrd="0" parTransId="{77B27CBA-795E-49B7-BB14-65B33063476F}" sibTransId="{9C13CA16-37CE-4FFD-B17F-6D63FB989858}"/>
    <dgm:cxn modelId="{21DC7599-B528-443B-BAEC-AF2B46E3A13A}" type="presOf" srcId="{98FBD159-652B-40AF-9DAB-EB28EE1C57CA}" destId="{A26027BB-FA3E-4933-BA74-BAF43D22BEA0}" srcOrd="0" destOrd="0" presId="urn:microsoft.com/office/officeart/2005/8/layout/radial1"/>
    <dgm:cxn modelId="{3BCCA4A2-2913-4864-BB62-E9ED1CCC2556}" type="presOf" srcId="{F68C30AF-BFD0-4CAA-9551-81A7FDB73396}" destId="{C6DCEA6F-F717-46C6-A873-0260926FEF33}" srcOrd="1" destOrd="0" presId="urn:microsoft.com/office/officeart/2005/8/layout/radial1"/>
    <dgm:cxn modelId="{626EADB5-0068-449A-B8EB-C6F331A707A2}" srcId="{B49A86A5-CBF6-4D12-BCFD-1CEFDB6417DC}" destId="{3C26DA32-C831-4D72-AE30-1B29B908E4FE}" srcOrd="0" destOrd="0" parTransId="{359AC85A-CCC4-4251-8801-619792D080C3}" sibTransId="{87A49B74-3925-4C49-89C7-13192DA80522}"/>
    <dgm:cxn modelId="{64802ACC-DE8B-43E3-96C5-F9E7732310DC}" type="presOf" srcId="{B49A86A5-CBF6-4D12-BCFD-1CEFDB6417DC}" destId="{7A97C229-9592-4275-80AB-D3B42AF0528F}" srcOrd="0" destOrd="0" presId="urn:microsoft.com/office/officeart/2005/8/layout/radial1"/>
    <dgm:cxn modelId="{0B1214F3-AA5E-4515-AFAC-6EC75BFA0685}" srcId="{B49A86A5-CBF6-4D12-BCFD-1CEFDB6417DC}" destId="{F138BF07-9AED-4193-8108-3B3404DE2C32}" srcOrd="1" destOrd="0" parTransId="{E5582158-8DF6-483E-9FD6-2E4A17FAACA4}" sibTransId="{BC71993D-A320-4B1E-946D-93F131F4E38A}"/>
    <dgm:cxn modelId="{46416876-5E94-4BB1-8E22-573DCE0F4C3B}" type="presParOf" srcId="{29812ECB-16F2-4DEF-A929-731F74EBA9E5}" destId="{7A97C229-9592-4275-80AB-D3B42AF0528F}" srcOrd="0" destOrd="0" presId="urn:microsoft.com/office/officeart/2005/8/layout/radial1"/>
    <dgm:cxn modelId="{7201C354-9AE7-4B2E-B3BF-0802913C3CD7}" type="presParOf" srcId="{29812ECB-16F2-4DEF-A929-731F74EBA9E5}" destId="{64628409-02A4-4051-8620-39A293B7A13B}" srcOrd="1" destOrd="0" presId="urn:microsoft.com/office/officeart/2005/8/layout/radial1"/>
    <dgm:cxn modelId="{45709DE6-15C8-44DB-83FE-C49DE749F55E}" type="presParOf" srcId="{64628409-02A4-4051-8620-39A293B7A13B}" destId="{D0746E56-948E-440C-88EA-3473A60D79BD}" srcOrd="0" destOrd="0" presId="urn:microsoft.com/office/officeart/2005/8/layout/radial1"/>
    <dgm:cxn modelId="{93F98AF5-C957-4C4E-A2FB-4F36144DE1A0}" type="presParOf" srcId="{29812ECB-16F2-4DEF-A929-731F74EBA9E5}" destId="{4AD31799-52A5-418C-A43B-689207E262AA}" srcOrd="2" destOrd="0" presId="urn:microsoft.com/office/officeart/2005/8/layout/radial1"/>
    <dgm:cxn modelId="{309ED2EB-7B93-4EC8-84F0-13B200A95347}" type="presParOf" srcId="{29812ECB-16F2-4DEF-A929-731F74EBA9E5}" destId="{90B3D6EE-7239-467A-A362-16A046A119F3}" srcOrd="3" destOrd="0" presId="urn:microsoft.com/office/officeart/2005/8/layout/radial1"/>
    <dgm:cxn modelId="{1731F77B-3FC7-47FF-BEE5-15123BB367AB}" type="presParOf" srcId="{90B3D6EE-7239-467A-A362-16A046A119F3}" destId="{F40A9835-804F-4EF9-BDDA-113BB73AFDF7}" srcOrd="0" destOrd="0" presId="urn:microsoft.com/office/officeart/2005/8/layout/radial1"/>
    <dgm:cxn modelId="{EA018221-E84B-4B71-A158-9E1E466FDA3D}" type="presParOf" srcId="{29812ECB-16F2-4DEF-A929-731F74EBA9E5}" destId="{1FDF4E88-3616-42B5-AE3A-89B2E31A3147}" srcOrd="4" destOrd="0" presId="urn:microsoft.com/office/officeart/2005/8/layout/radial1"/>
    <dgm:cxn modelId="{B267C5B1-5A0E-407F-ACA4-5417ECC7A672}" type="presParOf" srcId="{29812ECB-16F2-4DEF-A929-731F74EBA9E5}" destId="{C1A85F2E-20F1-42CD-B432-131CD72390D3}" srcOrd="5" destOrd="0" presId="urn:microsoft.com/office/officeart/2005/8/layout/radial1"/>
    <dgm:cxn modelId="{BAA1D1BF-961F-46D1-A803-AADE36F218B4}" type="presParOf" srcId="{C1A85F2E-20F1-42CD-B432-131CD72390D3}" destId="{C6DCEA6F-F717-46C6-A873-0260926FEF33}" srcOrd="0" destOrd="0" presId="urn:microsoft.com/office/officeart/2005/8/layout/radial1"/>
    <dgm:cxn modelId="{914C3B78-743B-46F6-B27A-D551D3396A9E}" type="presParOf" srcId="{29812ECB-16F2-4DEF-A929-731F74EBA9E5}" destId="{A26027BB-FA3E-4933-BA74-BAF43D22BEA0}" srcOrd="6"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4D54C-AA2D-4EDC-892B-223D596A8D9A}">
      <dsp:nvSpPr>
        <dsp:cNvPr id="0" name=""/>
        <dsp:cNvSpPr/>
      </dsp:nvSpPr>
      <dsp:spPr>
        <a:xfrm>
          <a:off x="838215" y="-46507"/>
          <a:ext cx="3093325" cy="3093325"/>
        </a:xfrm>
        <a:prstGeom prst="circularArrow">
          <a:avLst>
            <a:gd name="adj1" fmla="val 4668"/>
            <a:gd name="adj2" fmla="val 272909"/>
            <a:gd name="adj3" fmla="val 13102679"/>
            <a:gd name="adj4" fmla="val 17848754"/>
            <a:gd name="adj5" fmla="val 4847"/>
          </a:avLst>
        </a:prstGeom>
        <a:solidFill>
          <a:schemeClr val="accent5">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E0317B8B-AEB6-4F4C-925B-D4581815C915}">
      <dsp:nvSpPr>
        <dsp:cNvPr id="0" name=""/>
        <dsp:cNvSpPr/>
      </dsp:nvSpPr>
      <dsp:spPr>
        <a:xfrm>
          <a:off x="1427666" y="604"/>
          <a:ext cx="1914423" cy="95721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err="1"/>
            <a:t>Thrive</a:t>
          </a:r>
          <a:endParaRPr lang="en-US" sz="3300" kern="1200" dirty="0"/>
        </a:p>
      </dsp:txBody>
      <dsp:txXfrm>
        <a:off x="1474393" y="47331"/>
        <a:ext cx="1820969" cy="863757"/>
      </dsp:txXfrm>
    </dsp:sp>
    <dsp:sp modelId="{C384BF1A-4745-4211-A840-A3A83285A7BB}">
      <dsp:nvSpPr>
        <dsp:cNvPr id="0" name=""/>
        <dsp:cNvSpPr/>
      </dsp:nvSpPr>
      <dsp:spPr>
        <a:xfrm>
          <a:off x="2538375" y="1111313"/>
          <a:ext cx="1914423" cy="957211"/>
        </a:xfrm>
        <a:prstGeom prst="roundRect">
          <a:avLst/>
        </a:prstGeom>
        <a:solidFill>
          <a:schemeClr val="accent5">
            <a:hueOff val="-1555809"/>
            <a:satOff val="-8129"/>
            <a:lumOff val="-96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a:t>Survive</a:t>
          </a:r>
          <a:endParaRPr lang="en-US" sz="3300" kern="1200" dirty="0"/>
        </a:p>
      </dsp:txBody>
      <dsp:txXfrm>
        <a:off x="2585102" y="1158040"/>
        <a:ext cx="1820969" cy="863757"/>
      </dsp:txXfrm>
    </dsp:sp>
    <dsp:sp modelId="{CA4944BA-E40E-431C-BDBD-05B3C19872B4}">
      <dsp:nvSpPr>
        <dsp:cNvPr id="0" name=""/>
        <dsp:cNvSpPr/>
      </dsp:nvSpPr>
      <dsp:spPr>
        <a:xfrm>
          <a:off x="1427666" y="2222022"/>
          <a:ext cx="1914423" cy="957211"/>
        </a:xfrm>
        <a:prstGeom prst="roundRect">
          <a:avLst/>
        </a:prstGeom>
        <a:solidFill>
          <a:schemeClr val="accent5">
            <a:hueOff val="-3111617"/>
            <a:satOff val="-16259"/>
            <a:lumOff val="-19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err="1"/>
            <a:t>Adapt</a:t>
          </a:r>
          <a:endParaRPr lang="en-US" sz="3300" kern="1200" dirty="0"/>
        </a:p>
      </dsp:txBody>
      <dsp:txXfrm>
        <a:off x="1474393" y="2268749"/>
        <a:ext cx="1820969" cy="863757"/>
      </dsp:txXfrm>
    </dsp:sp>
    <dsp:sp modelId="{6E142E57-E25F-4AB1-AE92-F5B29C7DDF90}">
      <dsp:nvSpPr>
        <dsp:cNvPr id="0" name=""/>
        <dsp:cNvSpPr/>
      </dsp:nvSpPr>
      <dsp:spPr>
        <a:xfrm>
          <a:off x="316957" y="1111313"/>
          <a:ext cx="1914423" cy="957211"/>
        </a:xfrm>
        <a:prstGeom prst="roundRect">
          <a:avLst/>
        </a:prstGeom>
        <a:solidFill>
          <a:schemeClr val="accent5">
            <a:hueOff val="-4667426"/>
            <a:satOff val="-24388"/>
            <a:lumOff val="-2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err="1"/>
            <a:t>Recover</a:t>
          </a:r>
          <a:endParaRPr lang="en-US" sz="3300" kern="1200" dirty="0"/>
        </a:p>
      </dsp:txBody>
      <dsp:txXfrm>
        <a:off x="363684" y="1158040"/>
        <a:ext cx="1820969" cy="863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7C229-9592-4275-80AB-D3B42AF0528F}">
      <dsp:nvSpPr>
        <dsp:cNvPr id="0" name=""/>
        <dsp:cNvSpPr/>
      </dsp:nvSpPr>
      <dsp:spPr>
        <a:xfrm>
          <a:off x="3378259" y="2004946"/>
          <a:ext cx="1746153" cy="17461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kern="1200" dirty="0"/>
            <a:t>Railway Stations</a:t>
          </a:r>
          <a:endParaRPr lang="en-US" sz="2600" kern="1200" dirty="0"/>
        </a:p>
      </dsp:txBody>
      <dsp:txXfrm>
        <a:off x="3633977" y="2260664"/>
        <a:ext cx="1234717" cy="1234717"/>
      </dsp:txXfrm>
    </dsp:sp>
    <dsp:sp modelId="{64628409-02A4-4051-8620-39A293B7A13B}">
      <dsp:nvSpPr>
        <dsp:cNvPr id="0" name=""/>
        <dsp:cNvSpPr/>
      </dsp:nvSpPr>
      <dsp:spPr>
        <a:xfrm rot="13054620">
          <a:off x="2544509" y="1981690"/>
          <a:ext cx="1132344" cy="37279"/>
        </a:xfrm>
        <a:custGeom>
          <a:avLst/>
          <a:gdLst/>
          <a:ahLst/>
          <a:cxnLst/>
          <a:rect l="0" t="0" r="0" b="0"/>
          <a:pathLst>
            <a:path>
              <a:moveTo>
                <a:pt x="0" y="18639"/>
              </a:moveTo>
              <a:lnTo>
                <a:pt x="1132344" y="1863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82373" y="1972021"/>
        <a:ext cx="56617" cy="56617"/>
      </dsp:txXfrm>
    </dsp:sp>
    <dsp:sp modelId="{4AD31799-52A5-418C-A43B-689207E262AA}">
      <dsp:nvSpPr>
        <dsp:cNvPr id="0" name=""/>
        <dsp:cNvSpPr/>
      </dsp:nvSpPr>
      <dsp:spPr>
        <a:xfrm>
          <a:off x="620836" y="-178015"/>
          <a:ext cx="2277375" cy="22773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b="1" kern="1200" dirty="0"/>
            <a:t>RESILIENT MANAGEMENT</a:t>
          </a:r>
          <a:endParaRPr lang="en-US" sz="1700" b="1" kern="1200" dirty="0"/>
        </a:p>
      </dsp:txBody>
      <dsp:txXfrm>
        <a:off x="954350" y="155496"/>
        <a:ext cx="1610347" cy="1610335"/>
      </dsp:txXfrm>
    </dsp:sp>
    <dsp:sp modelId="{90B3D6EE-7239-467A-A362-16A046A119F3}">
      <dsp:nvSpPr>
        <dsp:cNvPr id="0" name=""/>
        <dsp:cNvSpPr/>
      </dsp:nvSpPr>
      <dsp:spPr>
        <a:xfrm rot="20518387">
          <a:off x="5041687" y="2337866"/>
          <a:ext cx="1624310" cy="37279"/>
        </a:xfrm>
        <a:custGeom>
          <a:avLst/>
          <a:gdLst/>
          <a:ahLst/>
          <a:cxnLst/>
          <a:rect l="0" t="0" r="0" b="0"/>
          <a:pathLst>
            <a:path>
              <a:moveTo>
                <a:pt x="0" y="18639"/>
              </a:moveTo>
              <a:lnTo>
                <a:pt x="1624310" y="1863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813235" y="2315898"/>
        <a:ext cx="81215" cy="81215"/>
      </dsp:txXfrm>
    </dsp:sp>
    <dsp:sp modelId="{1FDF4E88-3616-42B5-AE3A-89B2E31A3147}">
      <dsp:nvSpPr>
        <dsp:cNvPr id="0" name=""/>
        <dsp:cNvSpPr/>
      </dsp:nvSpPr>
      <dsp:spPr>
        <a:xfrm>
          <a:off x="6572396" y="671827"/>
          <a:ext cx="2189227" cy="218920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b="1" kern="1200" dirty="0"/>
            <a:t>RESILIENT PASSENGERS</a:t>
          </a:r>
          <a:endParaRPr lang="en-US" sz="1700" b="1" kern="1200" dirty="0"/>
        </a:p>
      </dsp:txBody>
      <dsp:txXfrm>
        <a:off x="6893001" y="992429"/>
        <a:ext cx="1548017" cy="1548004"/>
      </dsp:txXfrm>
    </dsp:sp>
    <dsp:sp modelId="{C1A85F2E-20F1-42CD-B432-131CD72390D3}">
      <dsp:nvSpPr>
        <dsp:cNvPr id="0" name=""/>
        <dsp:cNvSpPr/>
      </dsp:nvSpPr>
      <dsp:spPr>
        <a:xfrm rot="9399291">
          <a:off x="1981403" y="3508700"/>
          <a:ext cx="1530999" cy="37279"/>
        </a:xfrm>
        <a:custGeom>
          <a:avLst/>
          <a:gdLst/>
          <a:ahLst/>
          <a:cxnLst/>
          <a:rect l="0" t="0" r="0" b="0"/>
          <a:pathLst>
            <a:path>
              <a:moveTo>
                <a:pt x="0" y="18639"/>
              </a:moveTo>
              <a:lnTo>
                <a:pt x="1530999" y="1863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08628" y="3489065"/>
        <a:ext cx="76549" cy="76549"/>
      </dsp:txXfrm>
    </dsp:sp>
    <dsp:sp modelId="{A26027BB-FA3E-4933-BA74-BAF43D22BEA0}">
      <dsp:nvSpPr>
        <dsp:cNvPr id="0" name=""/>
        <dsp:cNvSpPr/>
      </dsp:nvSpPr>
      <dsp:spPr>
        <a:xfrm>
          <a:off x="0" y="3187315"/>
          <a:ext cx="2131312" cy="21313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b="1" kern="1200" dirty="0"/>
            <a:t>RESILIENT</a:t>
          </a:r>
        </a:p>
        <a:p>
          <a:pPr marL="0" lvl="0" indent="0" algn="ctr" defTabSz="755650">
            <a:lnSpc>
              <a:spcPct val="90000"/>
            </a:lnSpc>
            <a:spcBef>
              <a:spcPct val="0"/>
            </a:spcBef>
            <a:spcAft>
              <a:spcPct val="35000"/>
            </a:spcAft>
            <a:buNone/>
          </a:pPr>
          <a:r>
            <a:rPr lang="fr-FR" sz="1700" b="1" kern="1200" dirty="0"/>
            <a:t>INFRASTRUCTURE</a:t>
          </a:r>
          <a:endParaRPr lang="en-US" sz="1700" b="1" kern="1200" dirty="0"/>
        </a:p>
      </dsp:txBody>
      <dsp:txXfrm>
        <a:off x="312123" y="3499438"/>
        <a:ext cx="1507066" cy="150706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2" y="0"/>
            <a:ext cx="2954192" cy="53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64547" name="Rectangle 3"/>
          <p:cNvSpPr>
            <a:spLocks noGrp="1" noChangeArrowheads="1"/>
          </p:cNvSpPr>
          <p:nvPr>
            <p:ph type="dt" sz="quarter" idx="1"/>
          </p:nvPr>
        </p:nvSpPr>
        <p:spPr bwMode="auto">
          <a:xfrm>
            <a:off x="3787921" y="0"/>
            <a:ext cx="2954192" cy="53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364548" name="Rectangle 4"/>
          <p:cNvSpPr>
            <a:spLocks noGrp="1" noChangeArrowheads="1"/>
          </p:cNvSpPr>
          <p:nvPr>
            <p:ph type="ftr" sz="quarter" idx="2"/>
          </p:nvPr>
        </p:nvSpPr>
        <p:spPr bwMode="auto">
          <a:xfrm>
            <a:off x="2" y="9403740"/>
            <a:ext cx="2954192" cy="4562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364549" name="Rectangle 5"/>
          <p:cNvSpPr>
            <a:spLocks noGrp="1" noChangeArrowheads="1"/>
          </p:cNvSpPr>
          <p:nvPr>
            <p:ph type="sldNum" sz="quarter" idx="3"/>
          </p:nvPr>
        </p:nvSpPr>
        <p:spPr bwMode="auto">
          <a:xfrm>
            <a:off x="3787921" y="9403740"/>
            <a:ext cx="2954192" cy="4562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922DE03-967B-4BD0-B93A-06C5397EEF1B}" type="slidenum">
              <a:rPr lang="de-DE"/>
              <a:pPr/>
              <a:t>‹N°›</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2922064" cy="494186"/>
          </a:xfrm>
          <a:prstGeom prst="rect">
            <a:avLst/>
          </a:prstGeom>
          <a:noFill/>
          <a:ln w="12700">
            <a:noFill/>
            <a:miter lim="800000"/>
            <a:headEnd type="none" w="sm" len="sm"/>
            <a:tailEnd type="none" w="sm" len="sm"/>
          </a:ln>
          <a:effectLst/>
        </p:spPr>
        <p:txBody>
          <a:bodyPr vert="horz" wrap="square" lIns="91286" tIns="45644" rIns="91286" bIns="45644" numCol="1" anchor="t" anchorCtr="0" compatLnSpc="1">
            <a:prstTxWarp prst="textNoShape">
              <a:avLst/>
            </a:prstTxWarp>
          </a:bodyPr>
          <a:lstStyle>
            <a:lvl1pPr>
              <a:defRPr sz="1200">
                <a:latin typeface="Times New Roman" pitchFamily="18" charset="0"/>
              </a:defRPr>
            </a:lvl1pPr>
          </a:lstStyle>
          <a:p>
            <a:endParaRPr lang="fr-FR"/>
          </a:p>
        </p:txBody>
      </p:sp>
      <p:sp>
        <p:nvSpPr>
          <p:cNvPr id="5123" name="Rectangle 3"/>
          <p:cNvSpPr>
            <a:spLocks noGrp="1" noChangeArrowheads="1"/>
          </p:cNvSpPr>
          <p:nvPr>
            <p:ph type="dt" idx="1"/>
          </p:nvPr>
        </p:nvSpPr>
        <p:spPr bwMode="auto">
          <a:xfrm>
            <a:off x="3820049" y="0"/>
            <a:ext cx="2922064" cy="494186"/>
          </a:xfrm>
          <a:prstGeom prst="rect">
            <a:avLst/>
          </a:prstGeom>
          <a:noFill/>
          <a:ln w="12700">
            <a:noFill/>
            <a:miter lim="800000"/>
            <a:headEnd type="none" w="sm" len="sm"/>
            <a:tailEnd type="none" w="sm" len="sm"/>
          </a:ln>
          <a:effectLst/>
        </p:spPr>
        <p:txBody>
          <a:bodyPr vert="horz" wrap="square" lIns="91286" tIns="45644" rIns="91286" bIns="45644" numCol="1" anchor="t" anchorCtr="0" compatLnSpc="1">
            <a:prstTxWarp prst="textNoShape">
              <a:avLst/>
            </a:prstTxWarp>
          </a:bodyPr>
          <a:lstStyle>
            <a:lvl1pPr algn="r">
              <a:defRPr sz="1200">
                <a:latin typeface="Times New Roman" pitchFamily="18" charset="0"/>
              </a:defRPr>
            </a:lvl1pPr>
          </a:lstStyle>
          <a:p>
            <a:endParaRPr lang="fr-FR"/>
          </a:p>
        </p:txBody>
      </p:sp>
      <p:sp>
        <p:nvSpPr>
          <p:cNvPr id="25604" name="Rectangle 4"/>
          <p:cNvSpPr>
            <a:spLocks noGrp="1" noRot="1" noChangeAspect="1" noChangeArrowheads="1" noTextEdit="1"/>
          </p:cNvSpPr>
          <p:nvPr>
            <p:ph type="sldImg" idx="2"/>
          </p:nvPr>
        </p:nvSpPr>
        <p:spPr bwMode="auto">
          <a:xfrm>
            <a:off x="698500" y="741363"/>
            <a:ext cx="5348288" cy="37020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897985" y="4687661"/>
            <a:ext cx="4946143" cy="4442935"/>
          </a:xfrm>
          <a:prstGeom prst="rect">
            <a:avLst/>
          </a:prstGeom>
          <a:noFill/>
          <a:ln w="12700">
            <a:noFill/>
            <a:miter lim="800000"/>
            <a:headEnd type="none" w="sm" len="sm"/>
            <a:tailEnd type="none" w="sm" len="sm"/>
          </a:ln>
          <a:effectLst/>
        </p:spPr>
        <p:txBody>
          <a:bodyPr vert="horz" wrap="square" lIns="91286" tIns="45644" rIns="91286" bIns="45644"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2" y="9378477"/>
            <a:ext cx="2922064" cy="494186"/>
          </a:xfrm>
          <a:prstGeom prst="rect">
            <a:avLst/>
          </a:prstGeom>
          <a:noFill/>
          <a:ln w="12700">
            <a:noFill/>
            <a:miter lim="800000"/>
            <a:headEnd type="none" w="sm" len="sm"/>
            <a:tailEnd type="none" w="sm" len="sm"/>
          </a:ln>
          <a:effectLst/>
        </p:spPr>
        <p:txBody>
          <a:bodyPr vert="horz" wrap="square" lIns="91286" tIns="45644" rIns="91286" bIns="45644" numCol="1" anchor="b" anchorCtr="0" compatLnSpc="1">
            <a:prstTxWarp prst="textNoShape">
              <a:avLst/>
            </a:prstTxWarp>
          </a:bodyPr>
          <a:lstStyle>
            <a:lvl1pPr>
              <a:defRPr sz="1200">
                <a:latin typeface="Times New Roman" pitchFamily="18" charset="0"/>
              </a:defRPr>
            </a:lvl1pPr>
          </a:lstStyle>
          <a:p>
            <a:endParaRPr lang="fr-FR"/>
          </a:p>
        </p:txBody>
      </p:sp>
      <p:sp>
        <p:nvSpPr>
          <p:cNvPr id="5127" name="Rectangle 7"/>
          <p:cNvSpPr>
            <a:spLocks noGrp="1" noChangeArrowheads="1"/>
          </p:cNvSpPr>
          <p:nvPr>
            <p:ph type="sldNum" sz="quarter" idx="5"/>
          </p:nvPr>
        </p:nvSpPr>
        <p:spPr bwMode="auto">
          <a:xfrm>
            <a:off x="3820049" y="9378477"/>
            <a:ext cx="2922064" cy="494186"/>
          </a:xfrm>
          <a:prstGeom prst="rect">
            <a:avLst/>
          </a:prstGeom>
          <a:noFill/>
          <a:ln w="12700">
            <a:noFill/>
            <a:miter lim="800000"/>
            <a:headEnd type="none" w="sm" len="sm"/>
            <a:tailEnd type="none" w="sm" len="sm"/>
          </a:ln>
          <a:effectLst/>
        </p:spPr>
        <p:txBody>
          <a:bodyPr vert="horz" wrap="square" lIns="91286" tIns="45644" rIns="91286" bIns="45644" numCol="1" anchor="b" anchorCtr="0" compatLnSpc="1">
            <a:prstTxWarp prst="textNoShape">
              <a:avLst/>
            </a:prstTxWarp>
          </a:bodyPr>
          <a:lstStyle>
            <a:lvl1pPr algn="r">
              <a:defRPr sz="1200">
                <a:latin typeface="Times New Roman" pitchFamily="18" charset="0"/>
              </a:defRPr>
            </a:lvl1pPr>
          </a:lstStyle>
          <a:p>
            <a:fld id="{B104B35A-2956-47E5-BDF0-B9D9F30C95D0}" type="slidenum">
              <a:rPr lang="de-DE"/>
              <a:pPr/>
              <a:t>‹N°›</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1</a:t>
            </a:fld>
            <a:endParaRPr lang="de-DE"/>
          </a:p>
        </p:txBody>
      </p:sp>
    </p:spTree>
    <p:extLst>
      <p:ext uri="{BB962C8B-B14F-4D97-AF65-F5344CB8AC3E}">
        <p14:creationId xmlns:p14="http://schemas.microsoft.com/office/powerpoint/2010/main" val="198289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10</a:t>
            </a:fld>
            <a:endParaRPr lang="de-DE"/>
          </a:p>
        </p:txBody>
      </p:sp>
    </p:spTree>
    <p:extLst>
      <p:ext uri="{BB962C8B-B14F-4D97-AF65-F5344CB8AC3E}">
        <p14:creationId xmlns:p14="http://schemas.microsoft.com/office/powerpoint/2010/main" val="386953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11</a:t>
            </a:fld>
            <a:endParaRPr lang="de-DE"/>
          </a:p>
        </p:txBody>
      </p:sp>
    </p:spTree>
    <p:extLst>
      <p:ext uri="{BB962C8B-B14F-4D97-AF65-F5344CB8AC3E}">
        <p14:creationId xmlns:p14="http://schemas.microsoft.com/office/powerpoint/2010/main" val="44690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12</a:t>
            </a:fld>
            <a:endParaRPr lang="de-DE"/>
          </a:p>
        </p:txBody>
      </p:sp>
    </p:spTree>
    <p:extLst>
      <p:ext uri="{BB962C8B-B14F-4D97-AF65-F5344CB8AC3E}">
        <p14:creationId xmlns:p14="http://schemas.microsoft.com/office/powerpoint/2010/main" val="192209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2</a:t>
            </a:fld>
            <a:endParaRPr lang="de-DE"/>
          </a:p>
        </p:txBody>
      </p:sp>
    </p:spTree>
    <p:extLst>
      <p:ext uri="{BB962C8B-B14F-4D97-AF65-F5344CB8AC3E}">
        <p14:creationId xmlns:p14="http://schemas.microsoft.com/office/powerpoint/2010/main" val="76168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3</a:t>
            </a:fld>
            <a:endParaRPr lang="de-DE"/>
          </a:p>
        </p:txBody>
      </p:sp>
    </p:spTree>
    <p:extLst>
      <p:ext uri="{BB962C8B-B14F-4D97-AF65-F5344CB8AC3E}">
        <p14:creationId xmlns:p14="http://schemas.microsoft.com/office/powerpoint/2010/main" val="203032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4</a:t>
            </a:fld>
            <a:endParaRPr lang="de-DE"/>
          </a:p>
        </p:txBody>
      </p:sp>
    </p:spTree>
    <p:extLst>
      <p:ext uri="{BB962C8B-B14F-4D97-AF65-F5344CB8AC3E}">
        <p14:creationId xmlns:p14="http://schemas.microsoft.com/office/powerpoint/2010/main" val="3304657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5</a:t>
            </a:fld>
            <a:endParaRPr lang="de-DE"/>
          </a:p>
        </p:txBody>
      </p:sp>
    </p:spTree>
    <p:extLst>
      <p:ext uri="{BB962C8B-B14F-4D97-AF65-F5344CB8AC3E}">
        <p14:creationId xmlns:p14="http://schemas.microsoft.com/office/powerpoint/2010/main" val="140904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6</a:t>
            </a:fld>
            <a:endParaRPr lang="de-DE"/>
          </a:p>
        </p:txBody>
      </p:sp>
    </p:spTree>
    <p:extLst>
      <p:ext uri="{BB962C8B-B14F-4D97-AF65-F5344CB8AC3E}">
        <p14:creationId xmlns:p14="http://schemas.microsoft.com/office/powerpoint/2010/main" val="358536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7</a:t>
            </a:fld>
            <a:endParaRPr lang="de-DE"/>
          </a:p>
        </p:txBody>
      </p:sp>
    </p:spTree>
    <p:extLst>
      <p:ext uri="{BB962C8B-B14F-4D97-AF65-F5344CB8AC3E}">
        <p14:creationId xmlns:p14="http://schemas.microsoft.com/office/powerpoint/2010/main" val="103896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8</a:t>
            </a:fld>
            <a:endParaRPr lang="de-DE"/>
          </a:p>
        </p:txBody>
      </p:sp>
    </p:spTree>
    <p:extLst>
      <p:ext uri="{BB962C8B-B14F-4D97-AF65-F5344CB8AC3E}">
        <p14:creationId xmlns:p14="http://schemas.microsoft.com/office/powerpoint/2010/main" val="192323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04B35A-2956-47E5-BDF0-B9D9F30C95D0}" type="slidenum">
              <a:rPr lang="de-DE" smtClean="0"/>
              <a:pPr/>
              <a:t>9</a:t>
            </a:fld>
            <a:endParaRPr lang="de-DE"/>
          </a:p>
        </p:txBody>
      </p:sp>
    </p:spTree>
    <p:extLst>
      <p:ext uri="{BB962C8B-B14F-4D97-AF65-F5344CB8AC3E}">
        <p14:creationId xmlns:p14="http://schemas.microsoft.com/office/powerpoint/2010/main" val="836606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902825" cy="6856413"/>
          </a:xfrm>
          <a:prstGeom prst="rect">
            <a:avLst/>
          </a:prstGeom>
          <a:solidFill>
            <a:schemeClr val="tx2"/>
          </a:solidFill>
          <a:ln w="9525">
            <a:noFill/>
            <a:miter lim="800000"/>
            <a:headEnd/>
            <a:tailEnd/>
          </a:ln>
          <a:effectLst/>
        </p:spPr>
        <p:txBody>
          <a:bodyPr wrap="none" anchor="ctr"/>
          <a:lstStyle/>
          <a:p>
            <a:endParaRPr lang="fr-FR"/>
          </a:p>
        </p:txBody>
      </p:sp>
      <p:pic>
        <p:nvPicPr>
          <p:cNvPr id="5" name="Image 5" descr="couv.eps"/>
          <p:cNvPicPr>
            <a:picLocks noChangeAspect="1"/>
          </p:cNvPicPr>
          <p:nvPr/>
        </p:nvPicPr>
        <p:blipFill>
          <a:blip r:embed="rId2" cstate="print"/>
          <a:srcRect/>
          <a:stretch>
            <a:fillRect/>
          </a:stretch>
        </p:blipFill>
        <p:spPr bwMode="auto">
          <a:xfrm>
            <a:off x="1403350" y="685800"/>
            <a:ext cx="7773988" cy="1460500"/>
          </a:xfrm>
          <a:prstGeom prst="rect">
            <a:avLst/>
          </a:prstGeom>
          <a:noFill/>
          <a:ln w="9525">
            <a:noFill/>
            <a:miter lim="800000"/>
            <a:headEnd/>
            <a:tailEnd/>
          </a:ln>
        </p:spPr>
      </p:pic>
      <p:sp>
        <p:nvSpPr>
          <p:cNvPr id="807939" name="Rectangle 3"/>
          <p:cNvSpPr>
            <a:spLocks noGrp="1" noChangeArrowheads="1"/>
          </p:cNvSpPr>
          <p:nvPr>
            <p:ph type="ctrTitle"/>
          </p:nvPr>
        </p:nvSpPr>
        <p:spPr>
          <a:xfrm>
            <a:off x="1403350" y="2878138"/>
            <a:ext cx="7059613" cy="1470025"/>
          </a:xfrm>
        </p:spPr>
        <p:txBody>
          <a:bodyPr/>
          <a:lstStyle>
            <a:lvl1pPr>
              <a:defRPr sz="3200">
                <a:solidFill>
                  <a:schemeClr val="bg1"/>
                </a:solidFill>
              </a:defRPr>
            </a:lvl1pPr>
          </a:lstStyle>
          <a:p>
            <a:r>
              <a:rPr lang="fr-FR"/>
              <a:t>Cliquez pour modifier le style du titre</a:t>
            </a:r>
          </a:p>
        </p:txBody>
      </p:sp>
      <p:sp>
        <p:nvSpPr>
          <p:cNvPr id="807940" name="Rectangle 4"/>
          <p:cNvSpPr>
            <a:spLocks noGrp="1" noChangeArrowheads="1"/>
          </p:cNvSpPr>
          <p:nvPr>
            <p:ph type="subTitle" idx="1"/>
          </p:nvPr>
        </p:nvSpPr>
        <p:spPr>
          <a:xfrm>
            <a:off x="1403350" y="4652963"/>
            <a:ext cx="7059613" cy="865187"/>
          </a:xfrm>
        </p:spPr>
        <p:txBody>
          <a:bodyPr/>
          <a:lstStyle>
            <a:lvl1pPr marL="0" indent="0">
              <a:buFont typeface="Arial Black" pitchFamily="34" charset="0"/>
              <a:buNone/>
              <a:defRPr sz="2000" b="0">
                <a:solidFill>
                  <a:schemeClr val="bg1"/>
                </a:solidFill>
              </a:defRPr>
            </a:lvl1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sz="quarter" idx="10"/>
          </p:nvPr>
        </p:nvSpPr>
        <p:spPr>
          <a:ln/>
        </p:spPr>
        <p:txBody>
          <a:bodyPr/>
          <a:lstStyle>
            <a:lvl1pPr>
              <a:defRPr/>
            </a:lvl1pPr>
          </a:lstStyle>
          <a:p>
            <a:fld id="{0FB3A20B-CD55-432C-AC95-6C1A20AFFA42}" type="slidenum">
              <a:rPr lang="fr-FR"/>
              <a:pPr/>
              <a:t>‹N°›</a:t>
            </a:fld>
            <a:endParaRPr lang="fr-FR"/>
          </a:p>
        </p:txBody>
      </p:sp>
      <p:sp>
        <p:nvSpPr>
          <p:cNvPr id="5" name="Rectangle 6"/>
          <p:cNvSpPr>
            <a:spLocks noGrp="1" noChangeArrowheads="1"/>
          </p:cNvSpPr>
          <p:nvPr>
            <p:ph type="ftr" sz="quarter" idx="11"/>
          </p:nvPr>
        </p:nvSpPr>
        <p:spPr>
          <a:ln/>
        </p:spPr>
        <p:txBody>
          <a:bodyPr/>
          <a:lstStyle>
            <a:lvl1pPr>
              <a:defRPr/>
            </a:lvl1pPr>
          </a:lstStyle>
          <a:p>
            <a:r>
              <a:rPr lang="en-US"/>
              <a:t>Joint Commercial and Technical Group – 15 March 2017 –  MERITS </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0875" y="371475"/>
            <a:ext cx="2203450" cy="57213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88938" y="371475"/>
            <a:ext cx="6459537" cy="57213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sz="quarter" idx="10"/>
          </p:nvPr>
        </p:nvSpPr>
        <p:spPr>
          <a:ln/>
        </p:spPr>
        <p:txBody>
          <a:bodyPr/>
          <a:lstStyle>
            <a:lvl1pPr>
              <a:defRPr/>
            </a:lvl1pPr>
          </a:lstStyle>
          <a:p>
            <a:fld id="{D22DF719-F578-49F1-B9F5-62420DB9126C}" type="slidenum">
              <a:rPr lang="fr-FR"/>
              <a:pPr/>
              <a:t>‹N°›</a:t>
            </a:fld>
            <a:endParaRPr lang="fr-FR"/>
          </a:p>
        </p:txBody>
      </p:sp>
      <p:sp>
        <p:nvSpPr>
          <p:cNvPr id="5" name="Rectangle 6"/>
          <p:cNvSpPr>
            <a:spLocks noGrp="1" noChangeArrowheads="1"/>
          </p:cNvSpPr>
          <p:nvPr>
            <p:ph type="ftr" sz="quarter" idx="11"/>
          </p:nvPr>
        </p:nvSpPr>
        <p:spPr>
          <a:ln/>
        </p:spPr>
        <p:txBody>
          <a:bodyPr/>
          <a:lstStyle>
            <a:lvl1pPr>
              <a:defRPr/>
            </a:lvl1pPr>
          </a:lstStyle>
          <a:p>
            <a:r>
              <a:rPr lang="en-US"/>
              <a:t>Joint Commercial and Technical Group – 15 March 2017 –  MERITS </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sz="quarter" idx="10"/>
          </p:nvPr>
        </p:nvSpPr>
        <p:spPr>
          <a:ln/>
        </p:spPr>
        <p:txBody>
          <a:bodyPr/>
          <a:lstStyle>
            <a:lvl1pPr>
              <a:defRPr/>
            </a:lvl1pPr>
          </a:lstStyle>
          <a:p>
            <a:fld id="{F7D8692D-0D61-4B36-A1E5-2E40E3C9B4AB}" type="slidenum">
              <a:rPr lang="fr-FR"/>
              <a:pPr/>
              <a:t>‹N°›</a:t>
            </a:fld>
            <a:endParaRPr lang="fr-FR"/>
          </a:p>
        </p:txBody>
      </p:sp>
      <p:sp>
        <p:nvSpPr>
          <p:cNvPr id="5" name="Rectangle 6"/>
          <p:cNvSpPr>
            <a:spLocks noGrp="1" noChangeArrowheads="1"/>
          </p:cNvSpPr>
          <p:nvPr>
            <p:ph type="ftr" sz="quarter" idx="11"/>
          </p:nvPr>
        </p:nvSpPr>
        <p:spPr>
          <a:ln/>
        </p:spPr>
        <p:txBody>
          <a:bodyPr/>
          <a:lstStyle>
            <a:lvl1pPr>
              <a:defRPr/>
            </a:lvl1pPr>
          </a:lstStyle>
          <a:p>
            <a:r>
              <a:rPr lang="en-US"/>
              <a:t>Joint Commercial and Technical Group – 15 March 2017 –  MERITS </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p:cNvSpPr>
            <a:spLocks noGrp="1" noChangeArrowheads="1"/>
          </p:cNvSpPr>
          <p:nvPr>
            <p:ph type="sldNum" sz="quarter" idx="10"/>
          </p:nvPr>
        </p:nvSpPr>
        <p:spPr>
          <a:ln/>
        </p:spPr>
        <p:txBody>
          <a:bodyPr/>
          <a:lstStyle>
            <a:lvl1pPr>
              <a:defRPr/>
            </a:lvl1pPr>
          </a:lstStyle>
          <a:p>
            <a:fld id="{565E848B-223D-43C2-BAD8-1617D3D2138B}" type="slidenum">
              <a:rPr lang="fr-FR"/>
              <a:pPr/>
              <a:t>‹N°›</a:t>
            </a:fld>
            <a:endParaRPr lang="fr-FR"/>
          </a:p>
        </p:txBody>
      </p:sp>
      <p:sp>
        <p:nvSpPr>
          <p:cNvPr id="5" name="Rectangle 6"/>
          <p:cNvSpPr>
            <a:spLocks noGrp="1" noChangeArrowheads="1"/>
          </p:cNvSpPr>
          <p:nvPr>
            <p:ph type="ftr" sz="quarter" idx="11"/>
          </p:nvPr>
        </p:nvSpPr>
        <p:spPr>
          <a:ln/>
        </p:spPr>
        <p:txBody>
          <a:bodyPr/>
          <a:lstStyle>
            <a:lvl1pPr>
              <a:defRPr/>
            </a:lvl1pPr>
          </a:lstStyle>
          <a:p>
            <a:r>
              <a:rPr lang="en-US"/>
              <a:t>Joint Commercial and Technical Group – 15 March 2017 –  MERITS </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88938" y="1633538"/>
            <a:ext cx="43307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872038" y="1633538"/>
            <a:ext cx="4332287"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sz="quarter" idx="10"/>
          </p:nvPr>
        </p:nvSpPr>
        <p:spPr>
          <a:ln/>
        </p:spPr>
        <p:txBody>
          <a:bodyPr/>
          <a:lstStyle>
            <a:lvl1pPr>
              <a:defRPr/>
            </a:lvl1pPr>
          </a:lstStyle>
          <a:p>
            <a:fld id="{CE70C8A6-A84B-4650-854D-11998B9CD65A}" type="slidenum">
              <a:rPr lang="fr-FR"/>
              <a:pPr/>
              <a:t>‹N°›</a:t>
            </a:fld>
            <a:endParaRPr lang="fr-FR"/>
          </a:p>
        </p:txBody>
      </p:sp>
      <p:sp>
        <p:nvSpPr>
          <p:cNvPr id="6" name="Rectangle 6"/>
          <p:cNvSpPr>
            <a:spLocks noGrp="1" noChangeArrowheads="1"/>
          </p:cNvSpPr>
          <p:nvPr>
            <p:ph type="ftr" sz="quarter" idx="11"/>
          </p:nvPr>
        </p:nvSpPr>
        <p:spPr>
          <a:ln/>
        </p:spPr>
        <p:txBody>
          <a:bodyPr/>
          <a:lstStyle>
            <a:lvl1pPr>
              <a:defRPr/>
            </a:lvl1pPr>
          </a:lstStyle>
          <a:p>
            <a:r>
              <a:rPr lang="en-US"/>
              <a:t>Joint Commercial and Technical Group – 15 March 2017 –  MERITS </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sldNum" sz="quarter" idx="10"/>
          </p:nvPr>
        </p:nvSpPr>
        <p:spPr>
          <a:ln/>
        </p:spPr>
        <p:txBody>
          <a:bodyPr/>
          <a:lstStyle>
            <a:lvl1pPr>
              <a:defRPr/>
            </a:lvl1pPr>
          </a:lstStyle>
          <a:p>
            <a:fld id="{A169744B-5E8C-459C-AFF3-E371AEBC7D25}" type="slidenum">
              <a:rPr lang="fr-FR"/>
              <a:pPr/>
              <a:t>‹N°›</a:t>
            </a:fld>
            <a:endParaRPr lang="fr-FR"/>
          </a:p>
        </p:txBody>
      </p:sp>
      <p:sp>
        <p:nvSpPr>
          <p:cNvPr id="8" name="Rectangle 6"/>
          <p:cNvSpPr>
            <a:spLocks noGrp="1" noChangeArrowheads="1"/>
          </p:cNvSpPr>
          <p:nvPr>
            <p:ph type="ftr" sz="quarter" idx="11"/>
          </p:nvPr>
        </p:nvSpPr>
        <p:spPr>
          <a:ln/>
        </p:spPr>
        <p:txBody>
          <a:bodyPr/>
          <a:lstStyle>
            <a:lvl1pPr>
              <a:defRPr/>
            </a:lvl1pPr>
          </a:lstStyle>
          <a:p>
            <a:r>
              <a:rPr lang="en-US"/>
              <a:t>Joint Commercial and Technical Group – 15 March 2017 –  MERITS </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p:cNvSpPr>
            <a:spLocks noGrp="1" noChangeArrowheads="1"/>
          </p:cNvSpPr>
          <p:nvPr>
            <p:ph type="sldNum" sz="quarter" idx="10"/>
          </p:nvPr>
        </p:nvSpPr>
        <p:spPr>
          <a:ln/>
        </p:spPr>
        <p:txBody>
          <a:bodyPr/>
          <a:lstStyle>
            <a:lvl1pPr>
              <a:defRPr/>
            </a:lvl1pPr>
          </a:lstStyle>
          <a:p>
            <a:fld id="{ED2D4F3F-359B-4030-944E-8932E4B1158E}" type="slidenum">
              <a:rPr lang="fr-FR"/>
              <a:pPr/>
              <a:t>‹N°›</a:t>
            </a:fld>
            <a:endParaRPr lang="fr-FR"/>
          </a:p>
        </p:txBody>
      </p:sp>
      <p:sp>
        <p:nvSpPr>
          <p:cNvPr id="4" name="Rectangle 6"/>
          <p:cNvSpPr>
            <a:spLocks noGrp="1" noChangeArrowheads="1"/>
          </p:cNvSpPr>
          <p:nvPr>
            <p:ph type="ftr" sz="quarter" idx="11"/>
          </p:nvPr>
        </p:nvSpPr>
        <p:spPr>
          <a:ln/>
        </p:spPr>
        <p:txBody>
          <a:bodyPr/>
          <a:lstStyle>
            <a:lvl1pPr>
              <a:defRPr/>
            </a:lvl1pPr>
          </a:lstStyle>
          <a:p>
            <a:r>
              <a:rPr lang="en-US"/>
              <a:t>Joint Commercial and Technical Group – 15 March 2017 –  MERITS </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8FAA07A6-C89A-43E8-BEFC-892DECFBD14A}" type="slidenum">
              <a:rPr lang="fr-FR"/>
              <a:pPr/>
              <a:t>‹N°›</a:t>
            </a:fld>
            <a:endParaRPr lang="fr-FR"/>
          </a:p>
        </p:txBody>
      </p:sp>
      <p:sp>
        <p:nvSpPr>
          <p:cNvPr id="3" name="Rectangle 6"/>
          <p:cNvSpPr>
            <a:spLocks noGrp="1" noChangeArrowheads="1"/>
          </p:cNvSpPr>
          <p:nvPr>
            <p:ph type="ftr" sz="quarter" idx="11"/>
          </p:nvPr>
        </p:nvSpPr>
        <p:spPr>
          <a:ln/>
        </p:spPr>
        <p:txBody>
          <a:bodyPr/>
          <a:lstStyle>
            <a:lvl1pPr>
              <a:defRPr/>
            </a:lvl1pPr>
          </a:lstStyle>
          <a:p>
            <a:r>
              <a:rPr lang="en-US"/>
              <a:t>Joint Commercial and Technical Group – 15 March 2017 –  MERITS </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sz="quarter" idx="10"/>
          </p:nvPr>
        </p:nvSpPr>
        <p:spPr>
          <a:ln/>
        </p:spPr>
        <p:txBody>
          <a:bodyPr/>
          <a:lstStyle>
            <a:lvl1pPr>
              <a:defRPr/>
            </a:lvl1pPr>
          </a:lstStyle>
          <a:p>
            <a:fld id="{1765679C-8780-469A-8BB8-83AC040CEB4C}" type="slidenum">
              <a:rPr lang="fr-FR"/>
              <a:pPr/>
              <a:t>‹N°›</a:t>
            </a:fld>
            <a:endParaRPr lang="fr-FR"/>
          </a:p>
        </p:txBody>
      </p:sp>
      <p:sp>
        <p:nvSpPr>
          <p:cNvPr id="6" name="Rectangle 6"/>
          <p:cNvSpPr>
            <a:spLocks noGrp="1" noChangeArrowheads="1"/>
          </p:cNvSpPr>
          <p:nvPr>
            <p:ph type="ftr" sz="quarter" idx="11"/>
          </p:nvPr>
        </p:nvSpPr>
        <p:spPr>
          <a:ln/>
        </p:spPr>
        <p:txBody>
          <a:bodyPr/>
          <a:lstStyle>
            <a:lvl1pPr>
              <a:defRPr/>
            </a:lvl1pPr>
          </a:lstStyle>
          <a:p>
            <a:r>
              <a:rPr lang="en-US"/>
              <a:t>Joint Commercial and Technical Group – 15 March 2017 –  MERITS </a:t>
            </a: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sz="quarter" idx="10"/>
          </p:nvPr>
        </p:nvSpPr>
        <p:spPr>
          <a:ln/>
        </p:spPr>
        <p:txBody>
          <a:bodyPr/>
          <a:lstStyle>
            <a:lvl1pPr>
              <a:defRPr/>
            </a:lvl1pPr>
          </a:lstStyle>
          <a:p>
            <a:fld id="{14C660E1-DAC1-470E-9BA4-855803FD6EA8}" type="slidenum">
              <a:rPr lang="fr-FR"/>
              <a:pPr/>
              <a:t>‹N°›</a:t>
            </a:fld>
            <a:endParaRPr lang="fr-FR"/>
          </a:p>
        </p:txBody>
      </p:sp>
      <p:sp>
        <p:nvSpPr>
          <p:cNvPr id="6" name="Rectangle 6"/>
          <p:cNvSpPr>
            <a:spLocks noGrp="1" noChangeArrowheads="1"/>
          </p:cNvSpPr>
          <p:nvPr>
            <p:ph type="ftr" sz="quarter" idx="11"/>
          </p:nvPr>
        </p:nvSpPr>
        <p:spPr>
          <a:ln/>
        </p:spPr>
        <p:txBody>
          <a:bodyPr/>
          <a:lstStyle>
            <a:lvl1pPr>
              <a:defRPr/>
            </a:lvl1pPr>
          </a:lstStyle>
          <a:p>
            <a:r>
              <a:rPr lang="en-US"/>
              <a:t>Joint Commercial and Technical Group – 15 March 2017 –  MERITS </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7" descr="PIED.eps"/>
          <p:cNvPicPr>
            <a:picLocks noChangeAspect="1"/>
          </p:cNvPicPr>
          <p:nvPr/>
        </p:nvPicPr>
        <p:blipFill>
          <a:blip r:embed="rId13" cstate="print"/>
          <a:srcRect/>
          <a:stretch>
            <a:fillRect/>
          </a:stretch>
        </p:blipFill>
        <p:spPr bwMode="auto">
          <a:xfrm>
            <a:off x="701675" y="6261100"/>
            <a:ext cx="8502650" cy="4445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701675" y="371475"/>
            <a:ext cx="8502650" cy="866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fr-FR"/>
              <a:t>Cliquez pour modifier le style du titre</a:t>
            </a:r>
          </a:p>
        </p:txBody>
      </p:sp>
      <p:sp>
        <p:nvSpPr>
          <p:cNvPr id="1028" name="Rectangle 4"/>
          <p:cNvSpPr>
            <a:spLocks noGrp="1" noChangeArrowheads="1"/>
          </p:cNvSpPr>
          <p:nvPr>
            <p:ph type="body" idx="1"/>
          </p:nvPr>
        </p:nvSpPr>
        <p:spPr bwMode="auto">
          <a:xfrm>
            <a:off x="388938" y="1633538"/>
            <a:ext cx="8815387" cy="44592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06917" name="Rectangle 5"/>
          <p:cNvSpPr>
            <a:spLocks noGrp="1" noChangeArrowheads="1"/>
          </p:cNvSpPr>
          <p:nvPr>
            <p:ph type="sldNum" sz="quarter" idx="4"/>
          </p:nvPr>
        </p:nvSpPr>
        <p:spPr bwMode="auto">
          <a:xfrm>
            <a:off x="895350" y="6391275"/>
            <a:ext cx="779463"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900">
                <a:solidFill>
                  <a:schemeClr val="bg1"/>
                </a:solidFill>
              </a:defRPr>
            </a:lvl1pPr>
          </a:lstStyle>
          <a:p>
            <a:fld id="{175A9B78-F7FB-4719-A8A1-313F50C76AB2}" type="slidenum">
              <a:rPr lang="fr-FR"/>
              <a:pPr/>
              <a:t>‹N°›</a:t>
            </a:fld>
            <a:endParaRPr lang="fr-FR"/>
          </a:p>
        </p:txBody>
      </p:sp>
      <p:sp>
        <p:nvSpPr>
          <p:cNvPr id="806918" name="Rectangle 6"/>
          <p:cNvSpPr>
            <a:spLocks noGrp="1" noChangeArrowheads="1"/>
          </p:cNvSpPr>
          <p:nvPr>
            <p:ph type="ftr" sz="quarter" idx="3"/>
          </p:nvPr>
        </p:nvSpPr>
        <p:spPr bwMode="auto">
          <a:xfrm>
            <a:off x="3078163" y="6391275"/>
            <a:ext cx="4873625"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900">
                <a:solidFill>
                  <a:schemeClr val="bg1"/>
                </a:solidFill>
              </a:defRPr>
            </a:lvl1pPr>
          </a:lstStyle>
          <a:p>
            <a:r>
              <a:rPr lang="en-US"/>
              <a:t>Joint Commercial and Technical Group – 15 March 2017 –  MERITS </a:t>
            </a:r>
            <a:endParaRPr lang="fr-FR"/>
          </a:p>
        </p:txBody>
      </p:sp>
      <p:pic>
        <p:nvPicPr>
          <p:cNvPr id="2" name="Image 1">
            <a:extLst>
              <a:ext uri="{FF2B5EF4-FFF2-40B4-BE49-F238E27FC236}">
                <a16:creationId xmlns:a16="http://schemas.microsoft.com/office/drawing/2014/main" id="{6978B569-7DC1-4A36-9234-16C16A42A582}"/>
              </a:ext>
            </a:extLst>
          </p:cNvPr>
          <p:cNvPicPr>
            <a:picLocks noChangeAspect="1"/>
          </p:cNvPicPr>
          <p:nvPr userDrawn="1"/>
        </p:nvPicPr>
        <p:blipFill>
          <a:blip r:embed="rId14"/>
          <a:stretch>
            <a:fillRect/>
          </a:stretch>
        </p:blipFill>
        <p:spPr>
          <a:xfrm>
            <a:off x="11763" y="1077584"/>
            <a:ext cx="9882473" cy="5858764"/>
          </a:xfrm>
          <a:prstGeom prst="rect">
            <a:avLst/>
          </a:prstGeom>
        </p:spPr>
      </p:pic>
    </p:spTree>
  </p:cSld>
  <p:clrMap bg1="lt1" tx1="dk1" bg2="lt2" tx2="dk2" accent1="accent1" accent2="accent2" accent3="accent3" accent4="accent4" accent5="accent5" accent6="accent6" hlink="hlink" folHlink="folHlink"/>
  <p:sldLayoutIdLst>
    <p:sldLayoutId id="2147484153"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dt="0"/>
  <p:txStyles>
    <p:titleStyle>
      <a:lvl1pPr algn="l" rtl="0" eaLnBrk="0" fontAlgn="base" hangingPunct="0">
        <a:lnSpc>
          <a:spcPct val="90000"/>
        </a:lnSpc>
        <a:spcBef>
          <a:spcPct val="0"/>
        </a:spcBef>
        <a:spcAft>
          <a:spcPct val="0"/>
        </a:spcAft>
        <a:defRPr sz="3000" b="1">
          <a:solidFill>
            <a:schemeClr val="tx2"/>
          </a:solidFill>
          <a:latin typeface="+mj-lt"/>
          <a:ea typeface="+mj-ea"/>
          <a:cs typeface="+mj-cs"/>
        </a:defRPr>
      </a:lvl1pPr>
      <a:lvl2pPr algn="l" rtl="0" eaLnBrk="0" fontAlgn="base" hangingPunct="0">
        <a:lnSpc>
          <a:spcPct val="90000"/>
        </a:lnSpc>
        <a:spcBef>
          <a:spcPct val="0"/>
        </a:spcBef>
        <a:spcAft>
          <a:spcPct val="0"/>
        </a:spcAft>
        <a:defRPr sz="3000" b="1">
          <a:solidFill>
            <a:schemeClr val="tx2"/>
          </a:solidFill>
          <a:latin typeface="Arial" charset="0"/>
        </a:defRPr>
      </a:lvl2pPr>
      <a:lvl3pPr algn="l" rtl="0" eaLnBrk="0" fontAlgn="base" hangingPunct="0">
        <a:lnSpc>
          <a:spcPct val="90000"/>
        </a:lnSpc>
        <a:spcBef>
          <a:spcPct val="0"/>
        </a:spcBef>
        <a:spcAft>
          <a:spcPct val="0"/>
        </a:spcAft>
        <a:defRPr sz="3000" b="1">
          <a:solidFill>
            <a:schemeClr val="tx2"/>
          </a:solidFill>
          <a:latin typeface="Arial" charset="0"/>
        </a:defRPr>
      </a:lvl3pPr>
      <a:lvl4pPr algn="l" rtl="0" eaLnBrk="0" fontAlgn="base" hangingPunct="0">
        <a:lnSpc>
          <a:spcPct val="90000"/>
        </a:lnSpc>
        <a:spcBef>
          <a:spcPct val="0"/>
        </a:spcBef>
        <a:spcAft>
          <a:spcPct val="0"/>
        </a:spcAft>
        <a:defRPr sz="3000" b="1">
          <a:solidFill>
            <a:schemeClr val="tx2"/>
          </a:solidFill>
          <a:latin typeface="Arial" charset="0"/>
        </a:defRPr>
      </a:lvl4pPr>
      <a:lvl5pPr algn="l" rtl="0" eaLnBrk="0" fontAlgn="base" hangingPunct="0">
        <a:lnSpc>
          <a:spcPct val="90000"/>
        </a:lnSpc>
        <a:spcBef>
          <a:spcPct val="0"/>
        </a:spcBef>
        <a:spcAft>
          <a:spcPct val="0"/>
        </a:spcAft>
        <a:defRPr sz="3000" b="1">
          <a:solidFill>
            <a:schemeClr val="tx2"/>
          </a:solidFill>
          <a:latin typeface="Arial" charset="0"/>
        </a:defRPr>
      </a:lvl5pPr>
      <a:lvl6pPr marL="457200" algn="l" rtl="0" fontAlgn="base">
        <a:lnSpc>
          <a:spcPct val="90000"/>
        </a:lnSpc>
        <a:spcBef>
          <a:spcPct val="0"/>
        </a:spcBef>
        <a:spcAft>
          <a:spcPct val="0"/>
        </a:spcAft>
        <a:defRPr sz="3000" b="1">
          <a:solidFill>
            <a:schemeClr val="tx2"/>
          </a:solidFill>
          <a:latin typeface="Arial" charset="0"/>
        </a:defRPr>
      </a:lvl6pPr>
      <a:lvl7pPr marL="914400" algn="l" rtl="0" fontAlgn="base">
        <a:lnSpc>
          <a:spcPct val="90000"/>
        </a:lnSpc>
        <a:spcBef>
          <a:spcPct val="0"/>
        </a:spcBef>
        <a:spcAft>
          <a:spcPct val="0"/>
        </a:spcAft>
        <a:defRPr sz="3000" b="1">
          <a:solidFill>
            <a:schemeClr val="tx2"/>
          </a:solidFill>
          <a:latin typeface="Arial" charset="0"/>
        </a:defRPr>
      </a:lvl7pPr>
      <a:lvl8pPr marL="1371600" algn="l" rtl="0" fontAlgn="base">
        <a:lnSpc>
          <a:spcPct val="90000"/>
        </a:lnSpc>
        <a:spcBef>
          <a:spcPct val="0"/>
        </a:spcBef>
        <a:spcAft>
          <a:spcPct val="0"/>
        </a:spcAft>
        <a:defRPr sz="3000" b="1">
          <a:solidFill>
            <a:schemeClr val="tx2"/>
          </a:solidFill>
          <a:latin typeface="Arial" charset="0"/>
        </a:defRPr>
      </a:lvl8pPr>
      <a:lvl9pPr marL="1828800" algn="l" rtl="0" fontAlgn="base">
        <a:lnSpc>
          <a:spcPct val="90000"/>
        </a:lnSpc>
        <a:spcBef>
          <a:spcPct val="0"/>
        </a:spcBef>
        <a:spcAft>
          <a:spcPct val="0"/>
        </a:spcAft>
        <a:defRPr sz="3000" b="1">
          <a:solidFill>
            <a:schemeClr val="tx2"/>
          </a:solidFill>
          <a:latin typeface="Arial" charset="0"/>
        </a:defRPr>
      </a:lvl9pPr>
    </p:titleStyle>
    <p:bodyStyle>
      <a:lvl1pPr marL="293688" indent="-293688" algn="l" rtl="0" eaLnBrk="0" fontAlgn="base" hangingPunct="0">
        <a:spcBef>
          <a:spcPct val="65000"/>
        </a:spcBef>
        <a:spcAft>
          <a:spcPct val="0"/>
        </a:spcAft>
        <a:buFont typeface="Arial Black" pitchFamily="34" charset="0"/>
        <a:buChar char="&gt;"/>
        <a:defRPr sz="2200" b="1">
          <a:solidFill>
            <a:schemeClr val="tx1"/>
          </a:solidFill>
          <a:latin typeface="+mn-lt"/>
          <a:ea typeface="+mn-ea"/>
          <a:cs typeface="+mn-cs"/>
        </a:defRPr>
      </a:lvl1pPr>
      <a:lvl2pPr marL="295275" indent="161925" algn="l" rtl="0" eaLnBrk="0" fontAlgn="base" hangingPunct="0">
        <a:spcBef>
          <a:spcPct val="10000"/>
        </a:spcBef>
        <a:spcAft>
          <a:spcPct val="0"/>
        </a:spcAft>
        <a:buFont typeface="Symbol" pitchFamily="18" charset="2"/>
        <a:defRPr>
          <a:solidFill>
            <a:schemeClr val="tx1"/>
          </a:solidFill>
          <a:latin typeface="+mn-lt"/>
        </a:defRPr>
      </a:lvl2pPr>
      <a:lvl3pPr marL="466725" indent="-169863" algn="l" rtl="0" eaLnBrk="0" fontAlgn="base" hangingPunct="0">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0" fontAlgn="base" hangingPunct="0">
        <a:spcBef>
          <a:spcPct val="20000"/>
        </a:spcBef>
        <a:spcAft>
          <a:spcPct val="0"/>
        </a:spcAft>
        <a:buFont typeface="Arial" charset="0"/>
        <a:buChar char="-"/>
        <a:defRPr sz="17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6.png"/><Relationship Id="rId5" Type="http://schemas.openxmlformats.org/officeDocument/2006/relationships/hyperlink" Target="https://www.resilientcity.org/index.cfm?pagepath=Resilience&amp;id=11449" TargetMode="External"/><Relationship Id="rId10" Type="http://schemas.microsoft.com/office/2007/relationships/diagramDrawing" Target="../diagrams/drawing1.xml"/><Relationship Id="rId4" Type="http://schemas.openxmlformats.org/officeDocument/2006/relationships/image" Target="../media/image4.jp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descr="Une image contenant bâtiment, terrain, intérieur, plancher&#10;&#10;Description générée automatiquement">
            <a:extLst>
              <a:ext uri="{FF2B5EF4-FFF2-40B4-BE49-F238E27FC236}">
                <a16:creationId xmlns:a16="http://schemas.microsoft.com/office/drawing/2014/main" id="{6F7ACE42-BE53-4C0B-AE09-975E37FC41AA}"/>
              </a:ext>
            </a:extLst>
          </p:cNvPr>
          <p:cNvPicPr>
            <a:picLocks noChangeAspect="1"/>
          </p:cNvPicPr>
          <p:nvPr/>
        </p:nvPicPr>
        <p:blipFill rotWithShape="1">
          <a:blip r:embed="rId3">
            <a:extLst>
              <a:ext uri="{28A0092B-C50C-407E-A947-70E740481C1C}">
                <a14:useLocalDpi xmlns:a14="http://schemas.microsoft.com/office/drawing/2010/main" val="0"/>
              </a:ext>
            </a:extLst>
          </a:blip>
          <a:srcRect r="8142"/>
          <a:stretch/>
        </p:blipFill>
        <p:spPr>
          <a:xfrm>
            <a:off x="0" y="0"/>
            <a:ext cx="9906000" cy="6861578"/>
          </a:xfrm>
          <a:prstGeom prst="rect">
            <a:avLst/>
          </a:prstGeom>
        </p:spPr>
      </p:pic>
      <p:sp>
        <p:nvSpPr>
          <p:cNvPr id="19" name="Titre 4">
            <a:extLst>
              <a:ext uri="{FF2B5EF4-FFF2-40B4-BE49-F238E27FC236}">
                <a16:creationId xmlns:a16="http://schemas.microsoft.com/office/drawing/2014/main" id="{70DA662D-FF10-4DA4-8386-BE73CBAAA305}"/>
              </a:ext>
            </a:extLst>
          </p:cNvPr>
          <p:cNvSpPr txBox="1">
            <a:spLocks/>
          </p:cNvSpPr>
          <p:nvPr/>
        </p:nvSpPr>
        <p:spPr bwMode="auto">
          <a:xfrm rot="5400000">
            <a:off x="-2643050" y="2645259"/>
            <a:ext cx="6816729" cy="152621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000" b="1">
                <a:solidFill>
                  <a:schemeClr val="tx2"/>
                </a:solidFill>
                <a:latin typeface="+mj-lt"/>
                <a:ea typeface="+mj-ea"/>
                <a:cs typeface="+mj-cs"/>
              </a:defRPr>
            </a:lvl1pPr>
            <a:lvl2pPr algn="l" rtl="0" eaLnBrk="0" fontAlgn="base" hangingPunct="0">
              <a:lnSpc>
                <a:spcPct val="90000"/>
              </a:lnSpc>
              <a:spcBef>
                <a:spcPct val="0"/>
              </a:spcBef>
              <a:spcAft>
                <a:spcPct val="0"/>
              </a:spcAft>
              <a:defRPr sz="3000" b="1">
                <a:solidFill>
                  <a:schemeClr val="tx2"/>
                </a:solidFill>
                <a:latin typeface="Arial" charset="0"/>
              </a:defRPr>
            </a:lvl2pPr>
            <a:lvl3pPr algn="l" rtl="0" eaLnBrk="0" fontAlgn="base" hangingPunct="0">
              <a:lnSpc>
                <a:spcPct val="90000"/>
              </a:lnSpc>
              <a:spcBef>
                <a:spcPct val="0"/>
              </a:spcBef>
              <a:spcAft>
                <a:spcPct val="0"/>
              </a:spcAft>
              <a:defRPr sz="3000" b="1">
                <a:solidFill>
                  <a:schemeClr val="tx2"/>
                </a:solidFill>
                <a:latin typeface="Arial" charset="0"/>
              </a:defRPr>
            </a:lvl3pPr>
            <a:lvl4pPr algn="l" rtl="0" eaLnBrk="0" fontAlgn="base" hangingPunct="0">
              <a:lnSpc>
                <a:spcPct val="90000"/>
              </a:lnSpc>
              <a:spcBef>
                <a:spcPct val="0"/>
              </a:spcBef>
              <a:spcAft>
                <a:spcPct val="0"/>
              </a:spcAft>
              <a:defRPr sz="3000" b="1">
                <a:solidFill>
                  <a:schemeClr val="tx2"/>
                </a:solidFill>
                <a:latin typeface="Arial" charset="0"/>
              </a:defRPr>
            </a:lvl4pPr>
            <a:lvl5pPr algn="l" rtl="0" eaLnBrk="0" fontAlgn="base" hangingPunct="0">
              <a:lnSpc>
                <a:spcPct val="90000"/>
              </a:lnSpc>
              <a:spcBef>
                <a:spcPct val="0"/>
              </a:spcBef>
              <a:spcAft>
                <a:spcPct val="0"/>
              </a:spcAft>
              <a:defRPr sz="3000" b="1">
                <a:solidFill>
                  <a:schemeClr val="tx2"/>
                </a:solidFill>
                <a:latin typeface="Arial" charset="0"/>
              </a:defRPr>
            </a:lvl5pPr>
            <a:lvl6pPr marL="457200" algn="l" rtl="0" fontAlgn="base">
              <a:lnSpc>
                <a:spcPct val="90000"/>
              </a:lnSpc>
              <a:spcBef>
                <a:spcPct val="0"/>
              </a:spcBef>
              <a:spcAft>
                <a:spcPct val="0"/>
              </a:spcAft>
              <a:defRPr sz="3000" b="1">
                <a:solidFill>
                  <a:schemeClr val="tx2"/>
                </a:solidFill>
                <a:latin typeface="Arial" charset="0"/>
              </a:defRPr>
            </a:lvl6pPr>
            <a:lvl7pPr marL="914400" algn="l" rtl="0" fontAlgn="base">
              <a:lnSpc>
                <a:spcPct val="90000"/>
              </a:lnSpc>
              <a:spcBef>
                <a:spcPct val="0"/>
              </a:spcBef>
              <a:spcAft>
                <a:spcPct val="0"/>
              </a:spcAft>
              <a:defRPr sz="3000" b="1">
                <a:solidFill>
                  <a:schemeClr val="tx2"/>
                </a:solidFill>
                <a:latin typeface="Arial" charset="0"/>
              </a:defRPr>
            </a:lvl7pPr>
            <a:lvl8pPr marL="1371600" algn="l" rtl="0" fontAlgn="base">
              <a:lnSpc>
                <a:spcPct val="90000"/>
              </a:lnSpc>
              <a:spcBef>
                <a:spcPct val="0"/>
              </a:spcBef>
              <a:spcAft>
                <a:spcPct val="0"/>
              </a:spcAft>
              <a:defRPr sz="3000" b="1">
                <a:solidFill>
                  <a:schemeClr val="tx2"/>
                </a:solidFill>
                <a:latin typeface="Arial" charset="0"/>
              </a:defRPr>
            </a:lvl8pPr>
            <a:lvl9pPr marL="1828800" algn="l" rtl="0" fontAlgn="base">
              <a:lnSpc>
                <a:spcPct val="90000"/>
              </a:lnSpc>
              <a:spcBef>
                <a:spcPct val="0"/>
              </a:spcBef>
              <a:spcAft>
                <a:spcPct val="0"/>
              </a:spcAft>
              <a:defRPr sz="3000" b="1">
                <a:solidFill>
                  <a:schemeClr val="tx2"/>
                </a:solidFill>
                <a:latin typeface="Arial" charset="0"/>
              </a:defRPr>
            </a:lvl9pPr>
          </a:lstStyle>
          <a:p>
            <a:pPr algn="ctr"/>
            <a:r>
              <a:rPr lang="fr-FR" sz="9600" kern="0" dirty="0">
                <a:ln w="22225">
                  <a:solidFill>
                    <a:schemeClr val="accent5"/>
                  </a:solidFill>
                  <a:prstDash val="solid"/>
                </a:ln>
                <a:solidFill>
                  <a:schemeClr val="bg1"/>
                </a:solidFill>
              </a:rPr>
              <a:t>THNS2018</a:t>
            </a:r>
            <a:endParaRPr lang="en-US" sz="9600" kern="0" dirty="0">
              <a:ln w="22225">
                <a:solidFill>
                  <a:schemeClr val="accent5"/>
                </a:solidFill>
                <a:prstDash val="solid"/>
              </a:ln>
              <a:solidFill>
                <a:schemeClr val="bg1"/>
              </a:solidFill>
            </a:endParaRPr>
          </a:p>
        </p:txBody>
      </p:sp>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2665894"/>
            <a:ext cx="8502650" cy="1526211"/>
          </a:xfrm>
          <a:solidFill>
            <a:schemeClr val="bg1">
              <a:alpha val="80000"/>
            </a:schemeClr>
          </a:solidFill>
          <a:ln>
            <a:solidFill>
              <a:schemeClr val="tx1"/>
            </a:solidFill>
          </a:ln>
          <a:effectLst>
            <a:outerShdw blurRad="50800" dist="38100" dir="2700000" algn="tl" rotWithShape="0">
              <a:prstClr val="black">
                <a:alpha val="40000"/>
              </a:prstClr>
            </a:outerShdw>
          </a:effectLst>
        </p:spPr>
        <p:txBody>
          <a:bodyPr/>
          <a:lstStyle/>
          <a:p>
            <a:pPr algn="ctr"/>
            <a:br>
              <a:rPr lang="fr-FR" sz="3600" dirty="0">
                <a:effectLst>
                  <a:outerShdw blurRad="38100" dist="38100" dir="2700000" algn="tl">
                    <a:srgbClr val="000000">
                      <a:alpha val="43137"/>
                    </a:srgbClr>
                  </a:outerShdw>
                </a:effectLst>
              </a:rPr>
            </a:br>
            <a:br>
              <a:rPr lang="fr-FR" sz="3600" dirty="0">
                <a:effectLst>
                  <a:outerShdw blurRad="38100" dist="38100" dir="2700000" algn="tl">
                    <a:srgbClr val="000000">
                      <a:alpha val="43137"/>
                    </a:srgbClr>
                  </a:outerShdw>
                </a:effectLst>
              </a:rPr>
            </a:br>
            <a:r>
              <a:rPr lang="fr-FR" sz="3600" dirty="0">
                <a:effectLst>
                  <a:outerShdw blurRad="38100" dist="38100" dir="2700000" algn="tl">
                    <a:srgbClr val="000000">
                      <a:alpha val="43137"/>
                    </a:srgbClr>
                  </a:outerShdw>
                </a:effectLst>
              </a:rPr>
              <a:t>RESILIENT RAILWAY STATIONS</a:t>
            </a:r>
            <a:br>
              <a:rPr lang="fr-FR" sz="3600" dirty="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004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25BEADB-6571-4EF8-9650-96D22AAE3D80}"/>
              </a:ext>
            </a:extLst>
          </p:cNvPr>
          <p:cNvPicPr>
            <a:picLocks noChangeAspect="1"/>
          </p:cNvPicPr>
          <p:nvPr/>
        </p:nvPicPr>
        <p:blipFill>
          <a:blip r:embed="rId3">
            <a:clrChange>
              <a:clrFrom>
                <a:srgbClr val="B5E61D"/>
              </a:clrFrom>
              <a:clrTo>
                <a:srgbClr val="B5E61D">
                  <a:alpha val="0"/>
                </a:srgbClr>
              </a:clrTo>
            </a:clrChange>
            <a:alphaModFix amt="20000"/>
          </a:blip>
          <a:stretch>
            <a:fillRect/>
          </a:stretch>
        </p:blipFill>
        <p:spPr>
          <a:xfrm>
            <a:off x="0" y="-1"/>
            <a:ext cx="1605868" cy="6858000"/>
          </a:xfrm>
          <a:prstGeom prst="rect">
            <a:avLst/>
          </a:prstGeom>
        </p:spPr>
      </p:pic>
      <p:pic>
        <p:nvPicPr>
          <p:cNvPr id="7" name="Espace réservé du contenu 2" descr="Une image contenant bâtiment, terrain, intérieur, plancher&#10;&#10;Description générée automatiquement">
            <a:extLst>
              <a:ext uri="{FF2B5EF4-FFF2-40B4-BE49-F238E27FC236}">
                <a16:creationId xmlns:a16="http://schemas.microsoft.com/office/drawing/2014/main" id="{294DFAB0-4B1E-477B-9C1E-0D4EA402B0D1}"/>
              </a:ext>
            </a:extLst>
          </p:cNvPr>
          <p:cNvPicPr>
            <a:picLocks noGrp="1" noChangeAspect="1"/>
          </p:cNvPicPr>
          <p:nvPr>
            <p:ph idx="1"/>
          </p:nvPr>
        </p:nvPicPr>
        <p:blipFill rotWithShape="1">
          <a:blip r:embed="rId4">
            <a:alphaModFix amt="10000"/>
            <a:extLst>
              <a:ext uri="{28A0092B-C50C-407E-A947-70E740481C1C}">
                <a14:useLocalDpi xmlns:a14="http://schemas.microsoft.com/office/drawing/2010/main" val="0"/>
              </a:ext>
            </a:extLst>
          </a:blip>
          <a:srcRect r="8326"/>
          <a:stretch/>
        </p:blipFill>
        <p:spPr>
          <a:xfrm>
            <a:off x="0" y="-1"/>
            <a:ext cx="9906000" cy="6858001"/>
          </a:xfrm>
        </p:spPr>
      </p:pic>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371476"/>
            <a:ext cx="8502650" cy="424938"/>
          </a:xfrm>
        </p:spPr>
        <p:txBody>
          <a:bodyPr/>
          <a:lstStyle/>
          <a:p>
            <a:pPr algn="ctr"/>
            <a:r>
              <a:rPr lang="fr-FR" dirty="0">
                <a:effectLst>
                  <a:outerShdw blurRad="38100" dist="38100" dir="2700000" algn="tl">
                    <a:srgbClr val="000000">
                      <a:alpha val="43137"/>
                    </a:srgbClr>
                  </a:outerShdw>
                </a:effectLst>
              </a:rPr>
              <a:t>Smart </a:t>
            </a:r>
            <a:r>
              <a:rPr lang="fr-FR" dirty="0" err="1">
                <a:effectLst>
                  <a:outerShdw blurRad="38100" dist="38100" dir="2700000" algn="tl">
                    <a:srgbClr val="000000">
                      <a:alpha val="43137"/>
                    </a:srgbClr>
                  </a:outerShdw>
                </a:effectLst>
              </a:rPr>
              <a:t>Mobility</a:t>
            </a:r>
            <a:endParaRPr lang="en-US"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E509918D-F748-4FB8-BA63-10EC4FE09CCA}"/>
              </a:ext>
            </a:extLst>
          </p:cNvPr>
          <p:cNvSpPr/>
          <p:nvPr/>
        </p:nvSpPr>
        <p:spPr>
          <a:xfrm>
            <a:off x="542891" y="1028176"/>
            <a:ext cx="8994399" cy="5509200"/>
          </a:xfrm>
          <a:prstGeom prst="rect">
            <a:avLst/>
          </a:prstGeom>
        </p:spPr>
        <p:txBody>
          <a:bodyPr wrap="square">
            <a:spAutoFit/>
          </a:bodyPr>
          <a:lstStyle/>
          <a:p>
            <a:pPr algn="just"/>
            <a:r>
              <a:rPr lang="en-US" sz="2400" u="sng" dirty="0">
                <a:latin typeface="+mj-lt"/>
              </a:rPr>
              <a:t>DEFINITION</a:t>
            </a:r>
            <a:r>
              <a:rPr lang="en-US" sz="2400" dirty="0">
                <a:latin typeface="+mj-lt"/>
              </a:rPr>
              <a:t> </a:t>
            </a:r>
            <a:r>
              <a:rPr lang="en-US" sz="2000" dirty="0">
                <a:latin typeface="+mj-lt"/>
              </a:rPr>
              <a:t>“Using new technology to facilitate flows of persons and information in time and space, using smart information and communication infrastructure”</a:t>
            </a:r>
          </a:p>
          <a:p>
            <a:pPr algn="just"/>
            <a:endParaRPr lang="fr-FR" sz="2400" dirty="0">
              <a:latin typeface="+mj-lt"/>
            </a:endParaRPr>
          </a:p>
          <a:p>
            <a:pPr marL="342900" indent="-342900" algn="just">
              <a:buFont typeface="Arial" panose="020B0604020202020204" pitchFamily="34" charset="0"/>
              <a:buChar char="•"/>
            </a:pPr>
            <a:r>
              <a:rPr lang="en-US" sz="2400" dirty="0">
                <a:latin typeface="+mj-lt"/>
              </a:rPr>
              <a:t>Smart mobility as key for the new intermodality chain</a:t>
            </a:r>
          </a:p>
          <a:p>
            <a:pPr marL="342900" indent="-342900" algn="just">
              <a:buFont typeface="Arial" panose="020B0604020202020204" pitchFamily="34" charset="0"/>
              <a:buChar char="•"/>
            </a:pPr>
            <a:r>
              <a:rPr lang="en-US" sz="2400" dirty="0">
                <a:latin typeface="+mj-lt"/>
              </a:rPr>
              <a:t>Mobility as a service for shared mobility solutions</a:t>
            </a:r>
          </a:p>
          <a:p>
            <a:pPr marL="342900" indent="-342900" algn="just">
              <a:buFont typeface="Arial" panose="020B0604020202020204" pitchFamily="34" charset="0"/>
              <a:buChar char="•"/>
            </a:pPr>
            <a:r>
              <a:rPr lang="en-US" sz="2400" dirty="0">
                <a:latin typeface="+mj-lt"/>
              </a:rPr>
              <a:t>Digitalization ticketing system</a:t>
            </a:r>
          </a:p>
          <a:p>
            <a:pPr marL="342900" indent="-342900" algn="just">
              <a:buFont typeface="Arial" panose="020B0604020202020204" pitchFamily="34" charset="0"/>
              <a:buChar char="•"/>
            </a:pPr>
            <a:endParaRPr lang="fr-FR" sz="2400" dirty="0">
              <a:latin typeface="+mj-lt"/>
            </a:endParaRPr>
          </a:p>
          <a:p>
            <a:pPr marL="342900" indent="-342900" algn="just">
              <a:buFont typeface="Arial" panose="020B0604020202020204" pitchFamily="34" charset="0"/>
              <a:buChar char="•"/>
            </a:pPr>
            <a:endParaRPr lang="fr-FR" sz="2400" dirty="0">
              <a:latin typeface="+mj-lt"/>
            </a:endParaRPr>
          </a:p>
          <a:p>
            <a:pPr marL="342900" indent="-342900" algn="just">
              <a:buFont typeface="Arial" panose="020B0604020202020204" pitchFamily="34" charset="0"/>
              <a:buChar char="•"/>
            </a:pPr>
            <a:endParaRPr lang="fr-FR" sz="2400" dirty="0">
              <a:latin typeface="+mj-lt"/>
            </a:endParaRPr>
          </a:p>
          <a:p>
            <a:pPr marL="342900" indent="-342900" algn="just">
              <a:buFont typeface="Arial" panose="020B0604020202020204" pitchFamily="34" charset="0"/>
              <a:buChar char="•"/>
            </a:pPr>
            <a:endParaRPr lang="fr-FR" sz="2400" dirty="0">
              <a:latin typeface="+mj-lt"/>
            </a:endParaRPr>
          </a:p>
          <a:p>
            <a:pPr marL="342900" indent="-342900" algn="just">
              <a:buFont typeface="Arial" panose="020B0604020202020204" pitchFamily="34" charset="0"/>
              <a:buChar char="•"/>
            </a:pPr>
            <a:endParaRPr lang="fr-FR" sz="2400" dirty="0">
              <a:latin typeface="+mj-lt"/>
            </a:endParaRPr>
          </a:p>
          <a:p>
            <a:pPr marL="342900" indent="-342900" algn="just">
              <a:buFont typeface="Arial" panose="020B0604020202020204" pitchFamily="34" charset="0"/>
              <a:buChar char="•"/>
            </a:pPr>
            <a:endParaRPr lang="fr-FR" sz="2400" dirty="0">
              <a:latin typeface="+mj-lt"/>
            </a:endParaRPr>
          </a:p>
          <a:p>
            <a:pPr marL="342900" indent="-342900" algn="just">
              <a:buFont typeface="Arial" panose="020B0604020202020204" pitchFamily="34" charset="0"/>
              <a:buChar char="•"/>
            </a:pPr>
            <a:r>
              <a:rPr lang="fr-FR" sz="2400" dirty="0" err="1">
                <a:latin typeface="+mj-lt"/>
              </a:rPr>
              <a:t>Provide</a:t>
            </a:r>
            <a:r>
              <a:rPr lang="fr-FR" sz="2400" dirty="0">
                <a:latin typeface="+mj-lt"/>
              </a:rPr>
              <a:t> to people the key of </a:t>
            </a:r>
            <a:r>
              <a:rPr lang="fr-FR" sz="2400" dirty="0" err="1">
                <a:latin typeface="+mj-lt"/>
              </a:rPr>
              <a:t>their</a:t>
            </a:r>
            <a:r>
              <a:rPr lang="fr-FR" sz="2400" dirty="0">
                <a:latin typeface="+mj-lt"/>
              </a:rPr>
              <a:t> </a:t>
            </a:r>
            <a:r>
              <a:rPr lang="fr-FR" sz="2400" dirty="0" err="1">
                <a:latin typeface="+mj-lt"/>
              </a:rPr>
              <a:t>own</a:t>
            </a:r>
            <a:r>
              <a:rPr lang="fr-FR" sz="2400" dirty="0">
                <a:latin typeface="+mj-lt"/>
              </a:rPr>
              <a:t> </a:t>
            </a:r>
            <a:r>
              <a:rPr lang="fr-FR" sz="2400" dirty="0" err="1">
                <a:latin typeface="+mj-lt"/>
              </a:rPr>
              <a:t>mobility</a:t>
            </a:r>
            <a:r>
              <a:rPr lang="fr-FR" sz="2400" dirty="0">
                <a:latin typeface="+mj-lt"/>
              </a:rPr>
              <a:t> in all </a:t>
            </a:r>
            <a:r>
              <a:rPr lang="fr-FR" sz="2400" dirty="0" err="1">
                <a:latin typeface="+mj-lt"/>
              </a:rPr>
              <a:t>circumstances</a:t>
            </a:r>
            <a:endParaRPr lang="en-US" sz="2400" dirty="0">
              <a:latin typeface="+mj-lt"/>
            </a:endParaRPr>
          </a:p>
        </p:txBody>
      </p:sp>
      <p:pic>
        <p:nvPicPr>
          <p:cNvPr id="9" name="Image 8">
            <a:extLst>
              <a:ext uri="{FF2B5EF4-FFF2-40B4-BE49-F238E27FC236}">
                <a16:creationId xmlns:a16="http://schemas.microsoft.com/office/drawing/2014/main" id="{34BF3E75-ADED-47A1-B4AA-6DE801A664B1}"/>
              </a:ext>
            </a:extLst>
          </p:cNvPr>
          <p:cNvPicPr>
            <a:picLocks noChangeAspect="1"/>
          </p:cNvPicPr>
          <p:nvPr/>
        </p:nvPicPr>
        <p:blipFill>
          <a:blip r:embed="rId5"/>
          <a:stretch>
            <a:fillRect/>
          </a:stretch>
        </p:blipFill>
        <p:spPr>
          <a:xfrm>
            <a:off x="1104806" y="3664653"/>
            <a:ext cx="3650261" cy="1826029"/>
          </a:xfrm>
          <a:prstGeom prst="rect">
            <a:avLst/>
          </a:prstGeom>
          <a:ln>
            <a:solidFill>
              <a:schemeClr val="tx1"/>
            </a:solidFill>
          </a:ln>
          <a:effectLst>
            <a:outerShdw blurRad="50800" dist="38100" dir="2700000" algn="tl" rotWithShape="0">
              <a:prstClr val="black">
                <a:alpha val="40000"/>
              </a:prstClr>
            </a:outerShdw>
          </a:effectLst>
        </p:spPr>
      </p:pic>
      <p:grpSp>
        <p:nvGrpSpPr>
          <p:cNvPr id="10" name="Groupe 9">
            <a:extLst>
              <a:ext uri="{FF2B5EF4-FFF2-40B4-BE49-F238E27FC236}">
                <a16:creationId xmlns:a16="http://schemas.microsoft.com/office/drawing/2014/main" id="{A94C3B4B-88C3-44E6-91CF-297405238D86}"/>
              </a:ext>
            </a:extLst>
          </p:cNvPr>
          <p:cNvGrpSpPr/>
          <p:nvPr/>
        </p:nvGrpSpPr>
        <p:grpSpPr>
          <a:xfrm>
            <a:off x="5547544" y="3664653"/>
            <a:ext cx="3344450" cy="1826029"/>
            <a:chOff x="1069994" y="2297364"/>
            <a:chExt cx="6227953" cy="3436982"/>
          </a:xfrm>
        </p:grpSpPr>
        <p:sp>
          <p:nvSpPr>
            <p:cNvPr id="11" name="Rectangle 10">
              <a:extLst>
                <a:ext uri="{FF2B5EF4-FFF2-40B4-BE49-F238E27FC236}">
                  <a16:creationId xmlns:a16="http://schemas.microsoft.com/office/drawing/2014/main" id="{A565E9AB-9F10-4AF1-82EA-D68570C846E8}"/>
                </a:ext>
              </a:extLst>
            </p:cNvPr>
            <p:cNvSpPr/>
            <p:nvPr/>
          </p:nvSpPr>
          <p:spPr>
            <a:xfrm>
              <a:off x="1069994" y="2297364"/>
              <a:ext cx="6227953" cy="34369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 11">
              <a:extLst>
                <a:ext uri="{FF2B5EF4-FFF2-40B4-BE49-F238E27FC236}">
                  <a16:creationId xmlns:a16="http://schemas.microsoft.com/office/drawing/2014/main" id="{691B7C44-D22B-45E7-8BB9-4370D05EF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8025" y="2387381"/>
              <a:ext cx="6033169" cy="3346964"/>
            </a:xfrm>
            <a:prstGeom prst="rect">
              <a:avLst/>
            </a:prstGeom>
          </p:spPr>
        </p:pic>
      </p:grpSp>
    </p:spTree>
    <p:extLst>
      <p:ext uri="{BB962C8B-B14F-4D97-AF65-F5344CB8AC3E}">
        <p14:creationId xmlns:p14="http://schemas.microsoft.com/office/powerpoint/2010/main" val="281506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618D562-0EEE-4FA0-9B7C-64A0FE60A220}"/>
              </a:ext>
            </a:extLst>
          </p:cNvPr>
          <p:cNvPicPr>
            <a:picLocks noChangeAspect="1"/>
          </p:cNvPicPr>
          <p:nvPr/>
        </p:nvPicPr>
        <p:blipFill>
          <a:blip r:embed="rId3">
            <a:clrChange>
              <a:clrFrom>
                <a:srgbClr val="B5E61D"/>
              </a:clrFrom>
              <a:clrTo>
                <a:srgbClr val="B5E61D">
                  <a:alpha val="0"/>
                </a:srgbClr>
              </a:clrTo>
            </a:clrChange>
            <a:alphaModFix amt="20000"/>
          </a:blip>
          <a:stretch>
            <a:fillRect/>
          </a:stretch>
        </p:blipFill>
        <p:spPr>
          <a:xfrm>
            <a:off x="0" y="-1"/>
            <a:ext cx="1605868" cy="6858000"/>
          </a:xfrm>
          <a:prstGeom prst="rect">
            <a:avLst/>
          </a:prstGeom>
        </p:spPr>
      </p:pic>
      <p:pic>
        <p:nvPicPr>
          <p:cNvPr id="7" name="Espace réservé du contenu 2" descr="Une image contenant bâtiment, terrain, intérieur, plancher&#10;&#10;Description générée automatiquement">
            <a:extLst>
              <a:ext uri="{FF2B5EF4-FFF2-40B4-BE49-F238E27FC236}">
                <a16:creationId xmlns:a16="http://schemas.microsoft.com/office/drawing/2014/main" id="{BA01FB4E-4734-4C3B-BA8A-919C4AB4D6B3}"/>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r="8326"/>
          <a:stretch/>
        </p:blipFill>
        <p:spPr bwMode="auto">
          <a:xfrm>
            <a:off x="0" y="-1"/>
            <a:ext cx="9906000" cy="6858001"/>
          </a:xfrm>
          <a:prstGeom prst="rect">
            <a:avLst/>
          </a:prstGeom>
          <a:noFill/>
          <a:ln w="9525">
            <a:noFill/>
            <a:miter lim="800000"/>
            <a:headEnd/>
            <a:tailEnd/>
          </a:ln>
        </p:spPr>
      </p:pic>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371476"/>
            <a:ext cx="8502650" cy="424938"/>
          </a:xfrm>
        </p:spPr>
        <p:txBody>
          <a:bodyPr/>
          <a:lstStyle/>
          <a:p>
            <a:pPr algn="ctr"/>
            <a:r>
              <a:rPr lang="fr-FR" dirty="0" err="1">
                <a:effectLst>
                  <a:outerShdw blurRad="38100" dist="38100" dir="2700000" algn="tl">
                    <a:srgbClr val="000000">
                      <a:alpha val="43137"/>
                    </a:srgbClr>
                  </a:outerShdw>
                </a:effectLst>
              </a:rPr>
              <a:t>Resilient</a:t>
            </a:r>
            <a:r>
              <a:rPr lang="fr-FR" dirty="0">
                <a:effectLst>
                  <a:outerShdw blurRad="38100" dist="38100" dir="2700000" algn="tl">
                    <a:srgbClr val="000000">
                      <a:alpha val="43137"/>
                    </a:srgbClr>
                  </a:outerShdw>
                </a:effectLst>
              </a:rPr>
              <a:t> Stations </a:t>
            </a:r>
            <a:r>
              <a:rPr lang="fr-FR" dirty="0" err="1">
                <a:effectLst>
                  <a:outerShdw blurRad="38100" dist="38100" dir="2700000" algn="tl">
                    <a:srgbClr val="000000">
                      <a:alpha val="43137"/>
                    </a:srgbClr>
                  </a:outerShdw>
                </a:effectLst>
              </a:rPr>
              <a:t>within</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Resilient</a:t>
            </a:r>
            <a:r>
              <a:rPr lang="fr-FR" dirty="0">
                <a:effectLst>
                  <a:outerShdw blurRad="38100" dist="38100" dir="2700000" algn="tl">
                    <a:srgbClr val="000000">
                      <a:alpha val="43137"/>
                    </a:srgbClr>
                  </a:outerShdw>
                </a:effectLst>
              </a:rPr>
              <a:t> Cities</a:t>
            </a:r>
            <a:endParaRPr lang="en-US" dirty="0">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3D168413-FDAD-4FEA-B735-C431B44C0FF2}"/>
              </a:ext>
            </a:extLst>
          </p:cNvPr>
          <p:cNvSpPr txBox="1"/>
          <p:nvPr/>
        </p:nvSpPr>
        <p:spPr>
          <a:xfrm>
            <a:off x="701675" y="1187881"/>
            <a:ext cx="8502650" cy="5324535"/>
          </a:xfrm>
          <a:prstGeom prst="rect">
            <a:avLst/>
          </a:prstGeom>
          <a:noFill/>
        </p:spPr>
        <p:txBody>
          <a:bodyPr wrap="square" rtlCol="0">
            <a:spAutoFit/>
          </a:bodyPr>
          <a:lstStyle/>
          <a:p>
            <a:pPr algn="just"/>
            <a:r>
              <a:rPr lang="fr-FR" sz="2000" b="1" dirty="0" err="1">
                <a:effectLst>
                  <a:outerShdw blurRad="38100" dist="38100" dir="2700000" algn="tl">
                    <a:srgbClr val="000000">
                      <a:alpha val="43137"/>
                    </a:srgbClr>
                  </a:outerShdw>
                </a:effectLst>
              </a:rPr>
              <a:t>Keep</a:t>
            </a:r>
            <a:r>
              <a:rPr lang="fr-FR" sz="2000" b="1" dirty="0">
                <a:effectLst>
                  <a:outerShdw blurRad="38100" dist="38100" dir="2700000" algn="tl">
                    <a:srgbClr val="000000">
                      <a:alpha val="43137"/>
                    </a:srgbClr>
                  </a:outerShdw>
                </a:effectLst>
              </a:rPr>
              <a:t> </a:t>
            </a:r>
            <a:r>
              <a:rPr lang="fr-FR" sz="2000" b="1" dirty="0" err="1">
                <a:effectLst>
                  <a:outerShdw blurRad="38100" dist="38100" dir="2700000" algn="tl">
                    <a:srgbClr val="000000">
                      <a:alpha val="43137"/>
                    </a:srgbClr>
                  </a:outerShdw>
                </a:effectLst>
              </a:rPr>
              <a:t>it</a:t>
            </a:r>
            <a:r>
              <a:rPr lang="fr-FR" sz="2000" b="1" dirty="0">
                <a:effectLst>
                  <a:outerShdw blurRad="38100" dist="38100" dir="2700000" algn="tl">
                    <a:srgbClr val="000000">
                      <a:alpha val="43137"/>
                    </a:srgbClr>
                  </a:outerShdw>
                </a:effectLst>
              </a:rPr>
              <a:t> </a:t>
            </a:r>
            <a:r>
              <a:rPr lang="fr-FR" sz="2000" b="1" dirty="0" err="1">
                <a:effectLst>
                  <a:outerShdw blurRad="38100" dist="38100" dir="2700000" algn="tl">
                    <a:srgbClr val="000000">
                      <a:alpha val="43137"/>
                    </a:srgbClr>
                  </a:outerShdw>
                </a:effectLst>
              </a:rPr>
              <a:t>minds</a:t>
            </a:r>
            <a:endParaRPr lang="fr-FR" sz="2000" b="1" dirty="0">
              <a:effectLst>
                <a:outerShdw blurRad="38100" dist="38100" dir="2700000" algn="tl">
                  <a:srgbClr val="000000">
                    <a:alpha val="43137"/>
                  </a:srgbClr>
                </a:outerShdw>
              </a:effectLst>
            </a:endParaRPr>
          </a:p>
          <a:p>
            <a:pPr algn="just"/>
            <a:endParaRPr lang="en-US" sz="2000" dirty="0"/>
          </a:p>
          <a:p>
            <a:pPr algn="just"/>
            <a:r>
              <a:rPr lang="en-US" sz="2000" dirty="0"/>
              <a:t>City is built by infrastructure, so we need develop Resilient Stations for Resilient Cities.</a:t>
            </a:r>
          </a:p>
          <a:p>
            <a:pPr algn="just"/>
            <a:endParaRPr lang="en-US" sz="2000" dirty="0"/>
          </a:p>
          <a:p>
            <a:pPr algn="just"/>
            <a:r>
              <a:rPr lang="fr-FR" sz="2000" dirty="0"/>
              <a:t>As railway stakeholders, </a:t>
            </a:r>
            <a:r>
              <a:rPr lang="fr-FR" sz="2000" dirty="0" err="1"/>
              <a:t>we</a:t>
            </a:r>
            <a:r>
              <a:rPr lang="fr-FR" sz="2000" dirty="0"/>
              <a:t> </a:t>
            </a:r>
            <a:r>
              <a:rPr lang="fr-FR" sz="2000" dirty="0" err="1"/>
              <a:t>can’t</a:t>
            </a:r>
            <a:r>
              <a:rPr lang="fr-FR" sz="2000" dirty="0"/>
              <a:t> miss the </a:t>
            </a:r>
            <a:r>
              <a:rPr lang="fr-FR" sz="2000" dirty="0" err="1"/>
              <a:t>cooperation</a:t>
            </a:r>
            <a:r>
              <a:rPr lang="fr-FR" sz="2000" dirty="0"/>
              <a:t> </a:t>
            </a:r>
            <a:r>
              <a:rPr lang="fr-FR" sz="2000" dirty="0" err="1"/>
              <a:t>with</a:t>
            </a:r>
            <a:r>
              <a:rPr lang="fr-FR" sz="2000" dirty="0"/>
              <a:t> local </a:t>
            </a:r>
            <a:r>
              <a:rPr lang="fr-FR" sz="2000" dirty="0" err="1"/>
              <a:t>authorities</a:t>
            </a:r>
            <a:r>
              <a:rPr lang="fr-FR" sz="2000" dirty="0"/>
              <a:t>.</a:t>
            </a:r>
          </a:p>
          <a:p>
            <a:pPr algn="just"/>
            <a:endParaRPr lang="fr-FR" sz="2000" dirty="0"/>
          </a:p>
          <a:p>
            <a:pPr algn="just"/>
            <a:r>
              <a:rPr lang="en-US" sz="2000" dirty="0"/>
              <a:t>The resilient station, a punctual concept, but whose values must be reflected in the urban and rural landscape of the cities for the coming decades. </a:t>
            </a:r>
          </a:p>
          <a:p>
            <a:pPr algn="just"/>
            <a:endParaRPr lang="fr-FR" sz="2000" dirty="0"/>
          </a:p>
          <a:p>
            <a:pPr algn="ctr"/>
            <a:r>
              <a:rPr lang="fr-FR" sz="2000" dirty="0"/>
              <a:t>O</a:t>
            </a:r>
            <a:r>
              <a:rPr lang="en-US" sz="2000" dirty="0"/>
              <a:t>ne concept = X models</a:t>
            </a:r>
          </a:p>
          <a:p>
            <a:pPr algn="ctr"/>
            <a:endParaRPr lang="fr-FR" sz="2000" dirty="0"/>
          </a:p>
          <a:p>
            <a:pPr algn="just"/>
            <a:endParaRPr lang="en-US" sz="2000" dirty="0"/>
          </a:p>
          <a:p>
            <a:pPr algn="ctr"/>
            <a:endParaRPr lang="fr-FR" sz="2000" dirty="0"/>
          </a:p>
          <a:p>
            <a:pPr algn="just"/>
            <a:endParaRPr lang="en-US" sz="2000" dirty="0"/>
          </a:p>
        </p:txBody>
      </p:sp>
    </p:spTree>
    <p:extLst>
      <p:ext uri="{BB962C8B-B14F-4D97-AF65-F5344CB8AC3E}">
        <p14:creationId xmlns:p14="http://schemas.microsoft.com/office/powerpoint/2010/main" val="13170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2CA5A7A7-C7EA-4F7C-90CF-1E4CCD3188A3}"/>
              </a:ext>
            </a:extLst>
          </p:cNvPr>
          <p:cNvPicPr>
            <a:picLocks noChangeAspect="1"/>
          </p:cNvPicPr>
          <p:nvPr/>
        </p:nvPicPr>
        <p:blipFill>
          <a:blip r:embed="rId3">
            <a:clrChange>
              <a:clrFrom>
                <a:srgbClr val="B5E61D"/>
              </a:clrFrom>
              <a:clrTo>
                <a:srgbClr val="B5E61D">
                  <a:alpha val="0"/>
                </a:srgbClr>
              </a:clrTo>
            </a:clrChange>
            <a:alphaModFix amt="20000"/>
          </a:blip>
          <a:stretch>
            <a:fillRect/>
          </a:stretch>
        </p:blipFill>
        <p:spPr>
          <a:xfrm>
            <a:off x="0" y="-1"/>
            <a:ext cx="1605868" cy="6858000"/>
          </a:xfrm>
          <a:prstGeom prst="rect">
            <a:avLst/>
          </a:prstGeom>
        </p:spPr>
      </p:pic>
      <p:pic>
        <p:nvPicPr>
          <p:cNvPr id="12" name="Espace réservé du contenu 2" descr="Une image contenant bâtiment, terrain, intérieur, plancher&#10;&#10;Description générée automatiquement">
            <a:extLst>
              <a:ext uri="{FF2B5EF4-FFF2-40B4-BE49-F238E27FC236}">
                <a16:creationId xmlns:a16="http://schemas.microsoft.com/office/drawing/2014/main" id="{B4CCBE43-11F0-4B4F-BDFC-D6BBFAF827AD}"/>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r="8326"/>
          <a:stretch/>
        </p:blipFill>
        <p:spPr bwMode="auto">
          <a:xfrm>
            <a:off x="0" y="-1"/>
            <a:ext cx="9906000" cy="6858001"/>
          </a:xfrm>
          <a:prstGeom prst="rect">
            <a:avLst/>
          </a:prstGeom>
          <a:noFill/>
          <a:ln w="9525">
            <a:noFill/>
            <a:miter lim="800000"/>
            <a:headEnd/>
            <a:tailEnd/>
          </a:ln>
        </p:spPr>
      </p:pic>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371476"/>
            <a:ext cx="8502650" cy="424938"/>
          </a:xfrm>
        </p:spPr>
        <p:txBody>
          <a:bodyPr/>
          <a:lstStyle/>
          <a:p>
            <a:pPr algn="ctr"/>
            <a:r>
              <a:rPr lang="fr-FR" dirty="0" err="1">
                <a:effectLst>
                  <a:outerShdw blurRad="38100" dist="38100" dir="2700000" algn="tl">
                    <a:srgbClr val="000000">
                      <a:alpha val="43137"/>
                    </a:srgbClr>
                  </a:outerShdw>
                </a:effectLst>
              </a:rPr>
              <a:t>Thank</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you</a:t>
            </a:r>
            <a:r>
              <a:rPr lang="fr-FR" dirty="0">
                <a:effectLst>
                  <a:outerShdw blurRad="38100" dist="38100" dir="2700000" algn="tl">
                    <a:srgbClr val="000000">
                      <a:alpha val="43137"/>
                    </a:srgbClr>
                  </a:outerShdw>
                </a:effectLst>
              </a:rPr>
              <a:t> for </a:t>
            </a:r>
            <a:r>
              <a:rPr lang="fr-FR" dirty="0" err="1">
                <a:effectLst>
                  <a:outerShdw blurRad="38100" dist="38100" dir="2700000" algn="tl">
                    <a:srgbClr val="000000">
                      <a:alpha val="43137"/>
                    </a:srgbClr>
                  </a:outerShdw>
                </a:effectLst>
              </a:rPr>
              <a:t>your</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kind</a:t>
            </a:r>
            <a:r>
              <a:rPr lang="fr-FR" dirty="0">
                <a:effectLst>
                  <a:outerShdw blurRad="38100" dist="38100" dir="2700000" algn="tl">
                    <a:srgbClr val="000000">
                      <a:alpha val="43137"/>
                    </a:srgbClr>
                  </a:outerShdw>
                </a:effectLst>
              </a:rPr>
              <a:t> attention</a:t>
            </a:r>
            <a:endParaRPr lang="en-US" dirty="0">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4664C38C-D844-4690-AC0F-2A895D2826C8}"/>
              </a:ext>
            </a:extLst>
          </p:cNvPr>
          <p:cNvSpPr/>
          <p:nvPr/>
        </p:nvSpPr>
        <p:spPr>
          <a:xfrm>
            <a:off x="5642917" y="2672362"/>
            <a:ext cx="2679383" cy="1200329"/>
          </a:xfrm>
          <a:prstGeom prst="rect">
            <a:avLst/>
          </a:prstGeom>
        </p:spPr>
        <p:txBody>
          <a:bodyPr wrap="square">
            <a:spAutoFit/>
          </a:bodyPr>
          <a:lstStyle/>
          <a:p>
            <a:pPr defTabSz="449263">
              <a:buClr>
                <a:srgbClr val="000000"/>
              </a:buClr>
              <a:buSzPct val="100000"/>
              <a:buFont typeface="Times New Roman" pitchFamily="18" charset="0"/>
              <a:buNone/>
            </a:pPr>
            <a:r>
              <a:rPr lang="zh-CN" altLang="en-US" sz="7200" dirty="0"/>
              <a:t>谢谢</a:t>
            </a:r>
            <a:endParaRPr lang="fr-FR" sz="7200" b="1" dirty="0">
              <a:solidFill>
                <a:srgbClr val="3B3D3C"/>
              </a:solidFill>
              <a:cs typeface="Arial" charset="0"/>
            </a:endParaRPr>
          </a:p>
        </p:txBody>
      </p:sp>
      <p:pic>
        <p:nvPicPr>
          <p:cNvPr id="6" name="Image 5" descr="Une image contenant personne, mur, homme, cravate&#10;&#10;Description générée avec un niveau de confiance très élevé">
            <a:extLst>
              <a:ext uri="{FF2B5EF4-FFF2-40B4-BE49-F238E27FC236}">
                <a16:creationId xmlns:a16="http://schemas.microsoft.com/office/drawing/2014/main" id="{B56D79F5-EC5A-4C6E-B691-04BFF7786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2505" y="1938240"/>
            <a:ext cx="2679383" cy="2679383"/>
          </a:xfrm>
          <a:prstGeom prst="rect">
            <a:avLst/>
          </a:prstGeom>
          <a:ln>
            <a:solidFill>
              <a:schemeClr val="accent4"/>
            </a:solidFill>
          </a:ln>
          <a:effectLst>
            <a:outerShdw blurRad="50800" dist="38100" dir="2700000" algn="tl" rotWithShape="0">
              <a:prstClr val="black">
                <a:alpha val="40000"/>
              </a:prstClr>
            </a:outerShdw>
          </a:effectLst>
        </p:spPr>
      </p:pic>
      <p:sp>
        <p:nvSpPr>
          <p:cNvPr id="7" name="Espace réservé du contenu 7">
            <a:extLst>
              <a:ext uri="{FF2B5EF4-FFF2-40B4-BE49-F238E27FC236}">
                <a16:creationId xmlns:a16="http://schemas.microsoft.com/office/drawing/2014/main" id="{BCA9D71D-0CC9-42F5-B867-D741BDC286C6}"/>
              </a:ext>
            </a:extLst>
          </p:cNvPr>
          <p:cNvSpPr txBox="1">
            <a:spLocks/>
          </p:cNvSpPr>
          <p:nvPr/>
        </p:nvSpPr>
        <p:spPr bwMode="auto">
          <a:xfrm>
            <a:off x="1712611" y="4850999"/>
            <a:ext cx="3399170" cy="886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93688" indent="-293688" algn="l" rtl="0" eaLnBrk="0" fontAlgn="base" hangingPunct="0">
              <a:spcBef>
                <a:spcPct val="65000"/>
              </a:spcBef>
              <a:spcAft>
                <a:spcPct val="0"/>
              </a:spcAft>
              <a:buFont typeface="Arial Black" pitchFamily="34" charset="0"/>
              <a:buChar char="&gt;"/>
              <a:defRPr sz="2200" b="1">
                <a:solidFill>
                  <a:schemeClr val="tx1"/>
                </a:solidFill>
                <a:latin typeface="+mn-lt"/>
                <a:ea typeface="+mn-ea"/>
                <a:cs typeface="+mn-cs"/>
              </a:defRPr>
            </a:lvl1pPr>
            <a:lvl2pPr marL="295275" indent="161925" algn="l" rtl="0" eaLnBrk="0" fontAlgn="base" hangingPunct="0">
              <a:spcBef>
                <a:spcPct val="10000"/>
              </a:spcBef>
              <a:spcAft>
                <a:spcPct val="0"/>
              </a:spcAft>
              <a:buFont typeface="Symbol" pitchFamily="18" charset="2"/>
              <a:defRPr>
                <a:solidFill>
                  <a:schemeClr val="tx1"/>
                </a:solidFill>
                <a:latin typeface="+mn-lt"/>
              </a:defRPr>
            </a:lvl2pPr>
            <a:lvl3pPr marL="466725" indent="-169863" algn="l" rtl="0" eaLnBrk="0" fontAlgn="base" hangingPunct="0">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0" fontAlgn="base" hangingPunct="0">
              <a:spcBef>
                <a:spcPct val="20000"/>
              </a:spcBef>
              <a:spcAft>
                <a:spcPct val="0"/>
              </a:spcAft>
              <a:buFont typeface="Arial" charset="0"/>
              <a:buChar char="-"/>
              <a:defRPr sz="17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a:spcBef>
                <a:spcPts val="0"/>
              </a:spcBef>
              <a:buNone/>
            </a:pPr>
            <a:r>
              <a:rPr lang="fr-FR" kern="0" dirty="0"/>
              <a:t>Mr. GUIGON Marc, </a:t>
            </a:r>
          </a:p>
          <a:p>
            <a:pPr marL="0" indent="0" algn="ctr">
              <a:buNone/>
            </a:pPr>
            <a:r>
              <a:rPr lang="fr-FR" sz="1800" b="0" i="1" kern="0" dirty="0"/>
              <a:t>International Passenger Expert</a:t>
            </a:r>
            <a:endParaRPr lang="en-US" sz="1800" b="0" i="1" kern="0" dirty="0"/>
          </a:p>
        </p:txBody>
      </p:sp>
      <p:sp>
        <p:nvSpPr>
          <p:cNvPr id="9" name="Espace réservé du contenu 7">
            <a:extLst>
              <a:ext uri="{FF2B5EF4-FFF2-40B4-BE49-F238E27FC236}">
                <a16:creationId xmlns:a16="http://schemas.microsoft.com/office/drawing/2014/main" id="{B0A822E4-07DD-4E3B-949A-FCF5E2E8F726}"/>
              </a:ext>
            </a:extLst>
          </p:cNvPr>
          <p:cNvSpPr txBox="1">
            <a:spLocks/>
          </p:cNvSpPr>
          <p:nvPr/>
        </p:nvSpPr>
        <p:spPr bwMode="auto">
          <a:xfrm>
            <a:off x="5873219" y="5231551"/>
            <a:ext cx="2879456" cy="12511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93688" indent="-293688" algn="l" rtl="0" eaLnBrk="0" fontAlgn="base" hangingPunct="0">
              <a:spcBef>
                <a:spcPct val="65000"/>
              </a:spcBef>
              <a:spcAft>
                <a:spcPct val="0"/>
              </a:spcAft>
              <a:buFont typeface="Arial Black" pitchFamily="34" charset="0"/>
              <a:buChar char="&gt;"/>
              <a:defRPr sz="2200" b="1">
                <a:solidFill>
                  <a:schemeClr val="tx1"/>
                </a:solidFill>
                <a:latin typeface="+mn-lt"/>
                <a:ea typeface="+mn-ea"/>
                <a:cs typeface="+mn-cs"/>
              </a:defRPr>
            </a:lvl1pPr>
            <a:lvl2pPr marL="295275" indent="161925" algn="l" rtl="0" eaLnBrk="0" fontAlgn="base" hangingPunct="0">
              <a:spcBef>
                <a:spcPct val="10000"/>
              </a:spcBef>
              <a:spcAft>
                <a:spcPct val="0"/>
              </a:spcAft>
              <a:buFont typeface="Symbol" pitchFamily="18" charset="2"/>
              <a:defRPr>
                <a:solidFill>
                  <a:schemeClr val="tx1"/>
                </a:solidFill>
                <a:latin typeface="+mn-lt"/>
              </a:defRPr>
            </a:lvl2pPr>
            <a:lvl3pPr marL="466725" indent="-169863" algn="l" rtl="0" eaLnBrk="0" fontAlgn="base" hangingPunct="0">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0" fontAlgn="base" hangingPunct="0">
              <a:spcBef>
                <a:spcPct val="20000"/>
              </a:spcBef>
              <a:spcAft>
                <a:spcPct val="0"/>
              </a:spcAft>
              <a:buFont typeface="Arial" charset="0"/>
              <a:buChar char="-"/>
              <a:defRPr sz="17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buNone/>
            </a:pPr>
            <a:r>
              <a:rPr lang="fr-FR" sz="2000" u="sng" kern="0" dirty="0"/>
              <a:t>Associates</a:t>
            </a:r>
          </a:p>
          <a:p>
            <a:pPr marL="0" indent="0" algn="ctr">
              <a:spcBef>
                <a:spcPts val="0"/>
              </a:spcBef>
              <a:buNone/>
            </a:pPr>
            <a:endParaRPr lang="fr-FR" sz="2000" kern="0" dirty="0"/>
          </a:p>
          <a:p>
            <a:pPr marL="0" indent="0">
              <a:spcBef>
                <a:spcPts val="0"/>
              </a:spcBef>
              <a:buNone/>
            </a:pPr>
            <a:r>
              <a:rPr lang="fr-FR" sz="2000" kern="0" dirty="0"/>
              <a:t>Mr. GAUTIER Clément </a:t>
            </a:r>
          </a:p>
          <a:p>
            <a:pPr marL="0" indent="0">
              <a:spcBef>
                <a:spcPts val="0"/>
              </a:spcBef>
              <a:buNone/>
            </a:pPr>
            <a:r>
              <a:rPr lang="fr-FR" sz="2000" kern="0" dirty="0"/>
              <a:t>Mr. SAADAOUI Amin</a:t>
            </a:r>
          </a:p>
        </p:txBody>
      </p:sp>
    </p:spTree>
    <p:extLst>
      <p:ext uri="{BB962C8B-B14F-4D97-AF65-F5344CB8AC3E}">
        <p14:creationId xmlns:p14="http://schemas.microsoft.com/office/powerpoint/2010/main" val="101302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C1A5580-CBEA-4DE0-985F-D3DA5A9AEA50}"/>
              </a:ext>
            </a:extLst>
          </p:cNvPr>
          <p:cNvPicPr>
            <a:picLocks noChangeAspect="1"/>
          </p:cNvPicPr>
          <p:nvPr/>
        </p:nvPicPr>
        <p:blipFill>
          <a:blip r:embed="rId3">
            <a:clrChange>
              <a:clrFrom>
                <a:srgbClr val="B5E61D"/>
              </a:clrFrom>
              <a:clrTo>
                <a:srgbClr val="B5E61D">
                  <a:alpha val="0"/>
                </a:srgbClr>
              </a:clrTo>
            </a:clrChange>
            <a:alphaModFix amt="20000"/>
          </a:blip>
          <a:stretch>
            <a:fillRect/>
          </a:stretch>
        </p:blipFill>
        <p:spPr>
          <a:xfrm>
            <a:off x="0" y="-1"/>
            <a:ext cx="1605868" cy="6858000"/>
          </a:xfrm>
          <a:prstGeom prst="rect">
            <a:avLst/>
          </a:prstGeom>
        </p:spPr>
      </p:pic>
      <p:pic>
        <p:nvPicPr>
          <p:cNvPr id="3" name="Espace réservé du contenu 2" descr="Une image contenant bâtiment, terrain, intérieur, plancher&#10;&#10;Description générée automatiquement">
            <a:extLst>
              <a:ext uri="{FF2B5EF4-FFF2-40B4-BE49-F238E27FC236}">
                <a16:creationId xmlns:a16="http://schemas.microsoft.com/office/drawing/2014/main" id="{2C335EE7-8E81-4F63-976F-5C5DF4593F45}"/>
              </a:ext>
            </a:extLst>
          </p:cNvPr>
          <p:cNvPicPr>
            <a:picLocks noGrp="1" noChangeAspect="1"/>
          </p:cNvPicPr>
          <p:nvPr>
            <p:ph idx="1"/>
          </p:nvPr>
        </p:nvPicPr>
        <p:blipFill rotWithShape="1">
          <a:blip r:embed="rId4">
            <a:alphaModFix amt="10000"/>
            <a:extLst>
              <a:ext uri="{28A0092B-C50C-407E-A947-70E740481C1C}">
                <a14:useLocalDpi xmlns:a14="http://schemas.microsoft.com/office/drawing/2010/main" val="0"/>
              </a:ext>
            </a:extLst>
          </a:blip>
          <a:srcRect r="8326"/>
          <a:stretch/>
        </p:blipFill>
        <p:spPr>
          <a:xfrm>
            <a:off x="14514" y="0"/>
            <a:ext cx="9906000" cy="6858001"/>
          </a:xfrm>
        </p:spPr>
      </p:pic>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371476"/>
            <a:ext cx="8502650" cy="424938"/>
          </a:xfrm>
        </p:spPr>
        <p:txBody>
          <a:bodyPr/>
          <a:lstStyle/>
          <a:p>
            <a:pPr algn="ctr"/>
            <a:r>
              <a:rPr lang="fr-FR" dirty="0" err="1">
                <a:effectLst>
                  <a:outerShdw blurRad="38100" dist="38100" dir="2700000" algn="tl">
                    <a:srgbClr val="000000">
                      <a:alpha val="43137"/>
                    </a:srgbClr>
                  </a:outerShdw>
                </a:effectLst>
              </a:rPr>
              <a:t>What’s</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Resilience</a:t>
            </a:r>
            <a:r>
              <a:rPr lang="fr-FR"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09736915-96F7-429E-9236-4FE22B3EB877}"/>
              </a:ext>
            </a:extLst>
          </p:cNvPr>
          <p:cNvSpPr txBox="1"/>
          <p:nvPr/>
        </p:nvSpPr>
        <p:spPr>
          <a:xfrm>
            <a:off x="529771" y="1030762"/>
            <a:ext cx="9144000" cy="1420325"/>
          </a:xfrm>
          <a:prstGeom prst="rect">
            <a:avLst/>
          </a:prstGeom>
          <a:solidFill>
            <a:schemeClr val="bg1">
              <a:alpha val="60000"/>
            </a:schemeClr>
          </a:solidFill>
          <a:ln>
            <a:solidFill>
              <a:schemeClr val="tx1"/>
            </a:solidFill>
          </a:ln>
        </p:spPr>
        <p:txBody>
          <a:bodyPr wrap="square" rtlCol="0">
            <a:spAutoFit/>
          </a:bodyPr>
          <a:lstStyle/>
          <a:p>
            <a:pPr algn="just">
              <a:lnSpc>
                <a:spcPct val="150000"/>
              </a:lnSpc>
            </a:pPr>
            <a:r>
              <a:rPr lang="en-US" sz="2000" dirty="0">
                <a:solidFill>
                  <a:schemeClr val="accent4"/>
                </a:solidFill>
              </a:rPr>
              <a:t>Resilience is the ability to absorb disturbances, to be changed and then to re-organise and still have the same identity. It includes the ability to learn from the disturbance. A resilient system is forgiving of external shocks*.</a:t>
            </a:r>
          </a:p>
        </p:txBody>
      </p:sp>
      <p:sp>
        <p:nvSpPr>
          <p:cNvPr id="2" name="Rectangle 1">
            <a:extLst>
              <a:ext uri="{FF2B5EF4-FFF2-40B4-BE49-F238E27FC236}">
                <a16:creationId xmlns:a16="http://schemas.microsoft.com/office/drawing/2014/main" id="{AF1731B3-0CBA-40F4-9A08-2C2B2026087B}"/>
              </a:ext>
            </a:extLst>
          </p:cNvPr>
          <p:cNvSpPr/>
          <p:nvPr/>
        </p:nvSpPr>
        <p:spPr>
          <a:xfrm>
            <a:off x="3178174" y="6322500"/>
            <a:ext cx="6727826" cy="584775"/>
          </a:xfrm>
          <a:prstGeom prst="rect">
            <a:avLst/>
          </a:prstGeom>
        </p:spPr>
        <p:txBody>
          <a:bodyPr wrap="square">
            <a:spAutoFit/>
          </a:bodyPr>
          <a:lstStyle/>
          <a:p>
            <a:r>
              <a:rPr lang="fr-FR" dirty="0"/>
              <a:t>* </a:t>
            </a:r>
            <a:r>
              <a:rPr lang="fr-FR" dirty="0">
                <a:hlinkClick r:id="rId5"/>
              </a:rPr>
              <a:t>https://www.resilientcity.org/index.cfm?pagepath=Resilience&amp;id=11449</a:t>
            </a:r>
            <a:r>
              <a:rPr lang="fr-FR" dirty="0"/>
              <a:t> </a:t>
            </a:r>
          </a:p>
          <a:p>
            <a:endParaRPr lang="en-US" dirty="0"/>
          </a:p>
        </p:txBody>
      </p:sp>
      <p:graphicFrame>
        <p:nvGraphicFramePr>
          <p:cNvPr id="6" name="Diagramme 5">
            <a:extLst>
              <a:ext uri="{FF2B5EF4-FFF2-40B4-BE49-F238E27FC236}">
                <a16:creationId xmlns:a16="http://schemas.microsoft.com/office/drawing/2014/main" id="{BA15DD5E-F114-4F1A-8AB6-97A45432D553}"/>
              </a:ext>
            </a:extLst>
          </p:cNvPr>
          <p:cNvGraphicFramePr/>
          <p:nvPr>
            <p:extLst>
              <p:ext uri="{D42A27DB-BD31-4B8C-83A1-F6EECF244321}">
                <p14:modId xmlns:p14="http://schemas.microsoft.com/office/powerpoint/2010/main" val="2746118118"/>
              </p:ext>
            </p:extLst>
          </p:nvPr>
        </p:nvGraphicFramePr>
        <p:xfrm>
          <a:off x="0" y="2771285"/>
          <a:ext cx="4769757" cy="31798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 6">
            <a:extLst>
              <a:ext uri="{FF2B5EF4-FFF2-40B4-BE49-F238E27FC236}">
                <a16:creationId xmlns:a16="http://schemas.microsoft.com/office/drawing/2014/main" id="{31E708B9-A8F4-447C-94FD-E5F80D4CB403}"/>
              </a:ext>
            </a:extLst>
          </p:cNvPr>
          <p:cNvPicPr>
            <a:picLocks noChangeAspect="1"/>
          </p:cNvPicPr>
          <p:nvPr/>
        </p:nvPicPr>
        <p:blipFill>
          <a:blip r:embed="rId11">
            <a:clrChange>
              <a:clrFrom>
                <a:srgbClr val="B5E61D"/>
              </a:clrFrom>
              <a:clrTo>
                <a:srgbClr val="B5E61D">
                  <a:alpha val="0"/>
                </a:srgbClr>
              </a:clrTo>
            </a:clrChange>
          </a:blip>
          <a:stretch>
            <a:fillRect/>
          </a:stretch>
        </p:blipFill>
        <p:spPr>
          <a:xfrm>
            <a:off x="4769757" y="3067597"/>
            <a:ext cx="4953000" cy="3069215"/>
          </a:xfrm>
          <a:prstGeom prst="rect">
            <a:avLst/>
          </a:prstGeom>
        </p:spPr>
      </p:pic>
    </p:spTree>
    <p:extLst>
      <p:ext uri="{BB962C8B-B14F-4D97-AF65-F5344CB8AC3E}">
        <p14:creationId xmlns:p14="http://schemas.microsoft.com/office/powerpoint/2010/main" val="57987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4835434D-A79C-465E-8C5A-7779342F80A7}"/>
              </a:ext>
            </a:extLst>
          </p:cNvPr>
          <p:cNvPicPr>
            <a:picLocks noChangeAspect="1"/>
          </p:cNvPicPr>
          <p:nvPr/>
        </p:nvPicPr>
        <p:blipFill>
          <a:blip r:embed="rId3">
            <a:clrChange>
              <a:clrFrom>
                <a:srgbClr val="B5E61D"/>
              </a:clrFrom>
              <a:clrTo>
                <a:srgbClr val="B5E61D">
                  <a:alpha val="0"/>
                </a:srgbClr>
              </a:clrTo>
            </a:clrChange>
            <a:alphaModFix amt="20000"/>
          </a:blip>
          <a:stretch>
            <a:fillRect/>
          </a:stretch>
        </p:blipFill>
        <p:spPr>
          <a:xfrm>
            <a:off x="0" y="-1"/>
            <a:ext cx="1605868" cy="6858000"/>
          </a:xfrm>
          <a:prstGeom prst="rect">
            <a:avLst/>
          </a:prstGeom>
        </p:spPr>
      </p:pic>
      <p:pic>
        <p:nvPicPr>
          <p:cNvPr id="27" name="Espace réservé du contenu 2" descr="Une image contenant bâtiment, terrain, intérieur, plancher&#10;&#10;Description générée automatiquement">
            <a:extLst>
              <a:ext uri="{FF2B5EF4-FFF2-40B4-BE49-F238E27FC236}">
                <a16:creationId xmlns:a16="http://schemas.microsoft.com/office/drawing/2014/main" id="{F6E52D7A-5F83-403E-9172-AEC267EA2BCB}"/>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r="8326"/>
          <a:stretch/>
        </p:blipFill>
        <p:spPr bwMode="auto">
          <a:xfrm>
            <a:off x="0" y="0"/>
            <a:ext cx="9906000" cy="6858001"/>
          </a:xfrm>
          <a:prstGeom prst="rect">
            <a:avLst/>
          </a:prstGeom>
          <a:noFill/>
          <a:ln w="9525">
            <a:noFill/>
            <a:miter lim="800000"/>
            <a:headEnd/>
            <a:tailEnd/>
          </a:ln>
        </p:spPr>
      </p:pic>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371476"/>
            <a:ext cx="8638970" cy="424938"/>
          </a:xfrm>
        </p:spPr>
        <p:txBody>
          <a:bodyPr/>
          <a:lstStyle/>
          <a:p>
            <a:pPr algn="ctr"/>
            <a:r>
              <a:rPr lang="fr-FR" dirty="0" err="1">
                <a:effectLst>
                  <a:outerShdw blurRad="38100" dist="38100" dir="2700000" algn="tl">
                    <a:srgbClr val="000000">
                      <a:alpha val="43137"/>
                    </a:srgbClr>
                  </a:outerShdw>
                </a:effectLst>
              </a:rPr>
              <a:t>Why</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resilience</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is</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required</a:t>
            </a:r>
            <a:r>
              <a:rPr lang="fr-FR" dirty="0">
                <a:effectLst>
                  <a:outerShdw blurRad="38100" dist="38100" dir="2700000" algn="tl">
                    <a:srgbClr val="000000">
                      <a:alpha val="43137"/>
                    </a:srgbClr>
                  </a:outerShdw>
                </a:effectLst>
              </a:rPr>
              <a:t> for railway stations?</a:t>
            </a:r>
            <a:endParaRPr lang="en-US" dirty="0">
              <a:effectLst>
                <a:outerShdw blurRad="38100" dist="38100" dir="2700000" algn="tl">
                  <a:srgbClr val="000000">
                    <a:alpha val="43137"/>
                  </a:srgbClr>
                </a:outerShdw>
              </a:effectLst>
            </a:endParaRPr>
          </a:p>
        </p:txBody>
      </p:sp>
      <p:sp>
        <p:nvSpPr>
          <p:cNvPr id="20" name="ZoneTexte 19">
            <a:extLst>
              <a:ext uri="{FF2B5EF4-FFF2-40B4-BE49-F238E27FC236}">
                <a16:creationId xmlns:a16="http://schemas.microsoft.com/office/drawing/2014/main" id="{B26D7902-95EA-48E2-B966-2257C8FEBFEA}"/>
              </a:ext>
            </a:extLst>
          </p:cNvPr>
          <p:cNvSpPr txBox="1"/>
          <p:nvPr/>
        </p:nvSpPr>
        <p:spPr>
          <a:xfrm>
            <a:off x="449160" y="1353309"/>
            <a:ext cx="9144000" cy="461665"/>
          </a:xfrm>
          <a:prstGeom prst="rect">
            <a:avLst/>
          </a:prstGeom>
          <a:noFill/>
        </p:spPr>
        <p:txBody>
          <a:bodyPr wrap="square" rtlCol="0">
            <a:spAutoFit/>
          </a:bodyPr>
          <a:lstStyle/>
          <a:p>
            <a:r>
              <a:rPr lang="fr-FR" sz="2400" u="sng" dirty="0">
                <a:effectLst>
                  <a:outerShdw blurRad="38100" dist="38100" dir="2700000" algn="tl">
                    <a:srgbClr val="000000">
                      <a:alpha val="43137"/>
                    </a:srgbClr>
                  </a:outerShdw>
                </a:effectLst>
              </a:rPr>
              <a:t>Challenges</a:t>
            </a:r>
          </a:p>
        </p:txBody>
      </p:sp>
      <p:pic>
        <p:nvPicPr>
          <p:cNvPr id="24" name="Image 23">
            <a:extLst>
              <a:ext uri="{FF2B5EF4-FFF2-40B4-BE49-F238E27FC236}">
                <a16:creationId xmlns:a16="http://schemas.microsoft.com/office/drawing/2014/main" id="{0969DC07-1735-4F6D-B2F3-E15D7995E95F}"/>
              </a:ext>
            </a:extLst>
          </p:cNvPr>
          <p:cNvPicPr>
            <a:picLocks noChangeAspect="1"/>
          </p:cNvPicPr>
          <p:nvPr/>
        </p:nvPicPr>
        <p:blipFill rotWithShape="1">
          <a:blip r:embed="rId5">
            <a:extLst>
              <a:ext uri="{28A0092B-C50C-407E-A947-70E740481C1C}">
                <a14:useLocalDpi xmlns:a14="http://schemas.microsoft.com/office/drawing/2010/main" val="0"/>
              </a:ext>
            </a:extLst>
          </a:blip>
          <a:srcRect l="29056" t="27797" r="31384" b="30166"/>
          <a:stretch/>
        </p:blipFill>
        <p:spPr>
          <a:xfrm>
            <a:off x="782988" y="1814974"/>
            <a:ext cx="8476343" cy="4503535"/>
          </a:xfrm>
          <a:prstGeom prst="rect">
            <a:avLst/>
          </a:prstGeom>
        </p:spPr>
      </p:pic>
    </p:spTree>
    <p:extLst>
      <p:ext uri="{BB962C8B-B14F-4D97-AF65-F5344CB8AC3E}">
        <p14:creationId xmlns:p14="http://schemas.microsoft.com/office/powerpoint/2010/main" val="204457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786F9B99-328A-426C-83A8-9D780AD2DEBE}"/>
              </a:ext>
            </a:extLst>
          </p:cNvPr>
          <p:cNvPicPr>
            <a:picLocks noChangeAspect="1"/>
          </p:cNvPicPr>
          <p:nvPr/>
        </p:nvPicPr>
        <p:blipFill>
          <a:blip r:embed="rId3">
            <a:clrChange>
              <a:clrFrom>
                <a:srgbClr val="B5E61D"/>
              </a:clrFrom>
              <a:clrTo>
                <a:srgbClr val="B5E61D">
                  <a:alpha val="0"/>
                </a:srgbClr>
              </a:clrTo>
            </a:clrChange>
            <a:alphaModFix amt="20000"/>
          </a:blip>
          <a:stretch>
            <a:fillRect/>
          </a:stretch>
        </p:blipFill>
        <p:spPr>
          <a:xfrm>
            <a:off x="0" y="-1"/>
            <a:ext cx="1605868" cy="6858000"/>
          </a:xfrm>
          <a:prstGeom prst="rect">
            <a:avLst/>
          </a:prstGeom>
        </p:spPr>
      </p:pic>
      <p:pic>
        <p:nvPicPr>
          <p:cNvPr id="15" name="Espace réservé du contenu 2" descr="Une image contenant bâtiment, terrain, intérieur, plancher&#10;&#10;Description générée automatiquement">
            <a:extLst>
              <a:ext uri="{FF2B5EF4-FFF2-40B4-BE49-F238E27FC236}">
                <a16:creationId xmlns:a16="http://schemas.microsoft.com/office/drawing/2014/main" id="{72BDB577-96EF-42DD-B493-B47F74FEE9F1}"/>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r="8326"/>
          <a:stretch/>
        </p:blipFill>
        <p:spPr bwMode="auto">
          <a:xfrm>
            <a:off x="0" y="0"/>
            <a:ext cx="9906000" cy="6858001"/>
          </a:xfrm>
          <a:prstGeom prst="rect">
            <a:avLst/>
          </a:prstGeom>
          <a:noFill/>
          <a:ln w="9525">
            <a:noFill/>
            <a:miter lim="800000"/>
            <a:headEnd/>
            <a:tailEnd/>
          </a:ln>
        </p:spPr>
      </p:pic>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371476"/>
            <a:ext cx="8638970" cy="424938"/>
          </a:xfrm>
        </p:spPr>
        <p:txBody>
          <a:bodyPr/>
          <a:lstStyle/>
          <a:p>
            <a:pPr algn="ctr"/>
            <a:r>
              <a:rPr lang="fr-FR" dirty="0" err="1">
                <a:effectLst>
                  <a:outerShdw blurRad="38100" dist="38100" dir="2700000" algn="tl">
                    <a:srgbClr val="000000">
                      <a:alpha val="43137"/>
                    </a:srgbClr>
                  </a:outerShdw>
                </a:effectLst>
              </a:rPr>
              <a:t>Why</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resilience</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is</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required</a:t>
            </a:r>
            <a:r>
              <a:rPr lang="fr-FR" dirty="0">
                <a:effectLst>
                  <a:outerShdw blurRad="38100" dist="38100" dir="2700000" algn="tl">
                    <a:srgbClr val="000000">
                      <a:alpha val="43137"/>
                    </a:srgbClr>
                  </a:outerShdw>
                </a:effectLst>
              </a:rPr>
              <a:t> for railway stations?</a:t>
            </a:r>
            <a:endParaRPr lang="en-US" dirty="0">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3BB33D53-FB3F-4A45-8219-E89279A34D3D}"/>
              </a:ext>
            </a:extLst>
          </p:cNvPr>
          <p:cNvSpPr txBox="1"/>
          <p:nvPr/>
        </p:nvSpPr>
        <p:spPr>
          <a:xfrm>
            <a:off x="428171" y="1653120"/>
            <a:ext cx="9144000" cy="1538883"/>
          </a:xfrm>
          <a:prstGeom prst="rect">
            <a:avLst/>
          </a:prstGeom>
          <a:noFill/>
        </p:spPr>
        <p:txBody>
          <a:bodyPr wrap="square" rtlCol="0">
            <a:spAutoFit/>
          </a:bodyPr>
          <a:lstStyle/>
          <a:p>
            <a:r>
              <a:rPr lang="fr-FR" sz="2400" u="sng" dirty="0" err="1">
                <a:effectLst>
                  <a:outerShdw blurRad="38100" dist="38100" dir="2700000" algn="tl">
                    <a:srgbClr val="000000">
                      <a:alpha val="43137"/>
                    </a:srgbClr>
                  </a:outerShdw>
                </a:effectLst>
              </a:rPr>
              <a:t>Resilient</a:t>
            </a:r>
            <a:r>
              <a:rPr lang="fr-FR" sz="2400" u="sng" dirty="0">
                <a:effectLst>
                  <a:outerShdw blurRad="38100" dist="38100" dir="2700000" algn="tl">
                    <a:srgbClr val="000000">
                      <a:alpha val="43137"/>
                    </a:srgbClr>
                  </a:outerShdw>
                </a:effectLst>
              </a:rPr>
              <a:t> Railway Stations</a:t>
            </a:r>
          </a:p>
          <a:p>
            <a:endParaRPr lang="fr-FR" sz="2400" u="sng" dirty="0">
              <a:effectLst>
                <a:outerShdw blurRad="38100" dist="38100" dir="2700000" algn="tl">
                  <a:srgbClr val="000000">
                    <a:alpha val="43137"/>
                  </a:srgbClr>
                </a:outerShdw>
              </a:effectLst>
            </a:endParaRPr>
          </a:p>
          <a:p>
            <a:endParaRPr lang="fr-FR" sz="2400" dirty="0"/>
          </a:p>
          <a:p>
            <a:pPr algn="ctr"/>
            <a:r>
              <a:rPr lang="fr-FR" sz="2200" dirty="0"/>
              <a:t>Basic </a:t>
            </a:r>
            <a:r>
              <a:rPr lang="fr-FR" sz="2200" dirty="0" err="1"/>
              <a:t>functionnalities</a:t>
            </a:r>
            <a:r>
              <a:rPr lang="fr-FR" sz="2200" dirty="0"/>
              <a:t> + </a:t>
            </a:r>
            <a:r>
              <a:rPr lang="fr-FR" sz="2200" dirty="0" err="1"/>
              <a:t>Resilient</a:t>
            </a:r>
            <a:r>
              <a:rPr lang="fr-FR" sz="2200" dirty="0"/>
              <a:t> actions + Smart Solutions</a:t>
            </a:r>
            <a:endParaRPr lang="en-US" sz="2200" dirty="0"/>
          </a:p>
        </p:txBody>
      </p:sp>
      <p:sp>
        <p:nvSpPr>
          <p:cNvPr id="2" name="Accolade ouvrante 1">
            <a:extLst>
              <a:ext uri="{FF2B5EF4-FFF2-40B4-BE49-F238E27FC236}">
                <a16:creationId xmlns:a16="http://schemas.microsoft.com/office/drawing/2014/main" id="{653D1490-D6B2-4BCB-B7DB-B3958F7A0E67}"/>
              </a:ext>
            </a:extLst>
          </p:cNvPr>
          <p:cNvSpPr/>
          <p:nvPr/>
        </p:nvSpPr>
        <p:spPr bwMode="auto">
          <a:xfrm rot="16200000">
            <a:off x="6104158" y="1309203"/>
            <a:ext cx="658206" cy="4376451"/>
          </a:xfrm>
          <a:prstGeom prst="leftBrace">
            <a:avLst>
              <a:gd name="adj1" fmla="val 35435"/>
              <a:gd name="adj2" fmla="val 50000"/>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6" name="ZoneTexte 5">
            <a:extLst>
              <a:ext uri="{FF2B5EF4-FFF2-40B4-BE49-F238E27FC236}">
                <a16:creationId xmlns:a16="http://schemas.microsoft.com/office/drawing/2014/main" id="{95A3B80B-90CB-4FBD-AE4A-25F2B52F0C11}"/>
              </a:ext>
            </a:extLst>
          </p:cNvPr>
          <p:cNvSpPr txBox="1"/>
          <p:nvPr/>
        </p:nvSpPr>
        <p:spPr>
          <a:xfrm>
            <a:off x="4726700" y="4021285"/>
            <a:ext cx="3501769" cy="430887"/>
          </a:xfrm>
          <a:prstGeom prst="rect">
            <a:avLst/>
          </a:prstGeom>
          <a:noFill/>
        </p:spPr>
        <p:txBody>
          <a:bodyPr wrap="square" rtlCol="0">
            <a:spAutoFit/>
          </a:bodyPr>
          <a:lstStyle/>
          <a:p>
            <a:pPr algn="ctr"/>
            <a:r>
              <a:rPr lang="fr-FR" sz="2200" dirty="0" err="1"/>
              <a:t>Sustainability</a:t>
            </a:r>
            <a:endParaRPr lang="en-US" sz="2200" dirty="0"/>
          </a:p>
        </p:txBody>
      </p:sp>
      <p:sp>
        <p:nvSpPr>
          <p:cNvPr id="7" name="ZoneTexte 6">
            <a:extLst>
              <a:ext uri="{FF2B5EF4-FFF2-40B4-BE49-F238E27FC236}">
                <a16:creationId xmlns:a16="http://schemas.microsoft.com/office/drawing/2014/main" id="{B8B8F660-0809-4D91-B777-CED05F75C771}"/>
              </a:ext>
            </a:extLst>
          </p:cNvPr>
          <p:cNvSpPr txBox="1"/>
          <p:nvPr/>
        </p:nvSpPr>
        <p:spPr>
          <a:xfrm>
            <a:off x="680686" y="4841679"/>
            <a:ext cx="8638970" cy="1107996"/>
          </a:xfrm>
          <a:prstGeom prst="rect">
            <a:avLst/>
          </a:prstGeom>
          <a:noFill/>
        </p:spPr>
        <p:txBody>
          <a:bodyPr wrap="square" rtlCol="0">
            <a:spAutoFit/>
          </a:bodyPr>
          <a:lstStyle/>
          <a:p>
            <a:pPr algn="just"/>
            <a:r>
              <a:rPr lang="en-US" sz="2200" dirty="0"/>
              <a:t>Avoid the depletion of natural resources and any form of negative impact (whatever it may be) in order to maintain the ecological balance and integrity of the city and its citizens.</a:t>
            </a:r>
          </a:p>
        </p:txBody>
      </p:sp>
      <p:cxnSp>
        <p:nvCxnSpPr>
          <p:cNvPr id="12" name="Connecteur : en angle 11">
            <a:extLst>
              <a:ext uri="{FF2B5EF4-FFF2-40B4-BE49-F238E27FC236}">
                <a16:creationId xmlns:a16="http://schemas.microsoft.com/office/drawing/2014/main" id="{E7099FA6-D3D1-4D1E-B247-E7A9CD1AF91F}"/>
              </a:ext>
            </a:extLst>
          </p:cNvPr>
          <p:cNvCxnSpPr>
            <a:cxnSpLocks/>
          </p:cNvCxnSpPr>
          <p:nvPr/>
        </p:nvCxnSpPr>
        <p:spPr bwMode="auto">
          <a:xfrm rot="10800000" flipV="1">
            <a:off x="874485" y="4277344"/>
            <a:ext cx="4626429" cy="514235"/>
          </a:xfrm>
          <a:prstGeom prst="bentConnector3">
            <a:avLst>
              <a:gd name="adj1" fmla="val 100196"/>
            </a:avLst>
          </a:prstGeom>
          <a:solidFill>
            <a:schemeClr val="accent1"/>
          </a:solidFill>
          <a:ln w="28575"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302523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7663958-EA29-46CF-BE5F-188E5FF66598}"/>
              </a:ext>
            </a:extLst>
          </p:cNvPr>
          <p:cNvPicPr>
            <a:picLocks noChangeAspect="1"/>
          </p:cNvPicPr>
          <p:nvPr/>
        </p:nvPicPr>
        <p:blipFill>
          <a:blip r:embed="rId3">
            <a:clrChange>
              <a:clrFrom>
                <a:srgbClr val="B5E61D"/>
              </a:clrFrom>
              <a:clrTo>
                <a:srgbClr val="B5E61D">
                  <a:alpha val="0"/>
                </a:srgbClr>
              </a:clrTo>
            </a:clrChange>
            <a:alphaModFix amt="20000"/>
          </a:blip>
          <a:stretch>
            <a:fillRect/>
          </a:stretch>
        </p:blipFill>
        <p:spPr>
          <a:xfrm>
            <a:off x="0" y="-1"/>
            <a:ext cx="1605868" cy="6858000"/>
          </a:xfrm>
          <a:prstGeom prst="rect">
            <a:avLst/>
          </a:prstGeom>
        </p:spPr>
      </p:pic>
      <p:pic>
        <p:nvPicPr>
          <p:cNvPr id="8" name="Espace réservé du contenu 2" descr="Une image contenant bâtiment, terrain, intérieur, plancher&#10;&#10;Description générée automatiquement">
            <a:extLst>
              <a:ext uri="{FF2B5EF4-FFF2-40B4-BE49-F238E27FC236}">
                <a16:creationId xmlns:a16="http://schemas.microsoft.com/office/drawing/2014/main" id="{E54D2573-607D-49F0-A559-AC59AFE07C2B}"/>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r="8326"/>
          <a:stretch/>
        </p:blipFill>
        <p:spPr bwMode="auto">
          <a:xfrm>
            <a:off x="0" y="-1"/>
            <a:ext cx="9906000" cy="6858001"/>
          </a:xfrm>
          <a:prstGeom prst="rect">
            <a:avLst/>
          </a:prstGeom>
          <a:noFill/>
          <a:ln w="9525">
            <a:noFill/>
            <a:miter lim="800000"/>
            <a:headEnd/>
            <a:tailEnd/>
          </a:ln>
        </p:spPr>
      </p:pic>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371476"/>
            <a:ext cx="8502650" cy="424938"/>
          </a:xfrm>
        </p:spPr>
        <p:txBody>
          <a:bodyPr/>
          <a:lstStyle/>
          <a:p>
            <a:pPr algn="ctr"/>
            <a:r>
              <a:rPr lang="fr-FR" dirty="0">
                <a:effectLst>
                  <a:outerShdw blurRad="38100" dist="38100" dir="2700000" algn="tl">
                    <a:srgbClr val="000000">
                      <a:alpha val="43137"/>
                    </a:srgbClr>
                  </a:outerShdw>
                </a:effectLst>
              </a:rPr>
              <a:t>Basic </a:t>
            </a:r>
            <a:r>
              <a:rPr lang="fr-FR" dirty="0" err="1">
                <a:effectLst>
                  <a:outerShdw blurRad="38100" dist="38100" dir="2700000" algn="tl">
                    <a:srgbClr val="000000">
                      <a:alpha val="43137"/>
                    </a:srgbClr>
                  </a:outerShdw>
                </a:effectLst>
              </a:rPr>
              <a:t>functionalities</a:t>
            </a:r>
            <a:r>
              <a:rPr lang="fr-FR" dirty="0">
                <a:effectLst>
                  <a:outerShdw blurRad="38100" dist="38100" dir="2700000" algn="tl">
                    <a:srgbClr val="000000">
                      <a:alpha val="43137"/>
                    </a:srgbClr>
                  </a:outerShdw>
                </a:effectLst>
              </a:rPr>
              <a:t> of railway stations</a:t>
            </a:r>
            <a:endParaRPr lang="en-US" dirty="0">
              <a:effectLst>
                <a:outerShdw blurRad="38100" dist="38100" dir="2700000" algn="tl">
                  <a:srgbClr val="000000">
                    <a:alpha val="43137"/>
                  </a:srgbClr>
                </a:outerShdw>
              </a:effectLst>
            </a:endParaRPr>
          </a:p>
        </p:txBody>
      </p:sp>
      <p:pic>
        <p:nvPicPr>
          <p:cNvPr id="6" name="Picture 2">
            <a:extLst>
              <a:ext uri="{FF2B5EF4-FFF2-40B4-BE49-F238E27FC236}">
                <a16:creationId xmlns:a16="http://schemas.microsoft.com/office/drawing/2014/main" id="{A3EC4FA0-9BA8-4332-BCC7-8DE9E27C6CFD}"/>
              </a:ext>
            </a:extLst>
          </p:cNvPr>
          <p:cNvPicPr>
            <a:picLocks noChangeAspect="1" noChangeArrowheads="1"/>
          </p:cNvPicPr>
          <p:nvPr/>
        </p:nvPicPr>
        <p:blipFill>
          <a:blip r:embed="rId5" cstate="print">
            <a:clrChange>
              <a:clrFrom>
                <a:srgbClr val="FFFFFF"/>
              </a:clrFrom>
              <a:clrTo>
                <a:srgbClr val="FFFFFF">
                  <a:alpha val="0"/>
                </a:srgbClr>
              </a:clrTo>
            </a:clrChange>
          </a:blip>
          <a:srcRect l="15522" t="16286" r="5729" b="10995"/>
          <a:stretch>
            <a:fillRect/>
          </a:stretch>
        </p:blipFill>
        <p:spPr bwMode="auto">
          <a:xfrm>
            <a:off x="271747" y="1084434"/>
            <a:ext cx="9525395" cy="5497514"/>
          </a:xfrm>
          <a:prstGeom prst="rect">
            <a:avLst/>
          </a:prstGeom>
          <a:noFill/>
          <a:ln w="9525">
            <a:noFill/>
            <a:miter lim="800000"/>
            <a:headEnd/>
            <a:tailEnd/>
          </a:ln>
        </p:spPr>
      </p:pic>
    </p:spTree>
    <p:extLst>
      <p:ext uri="{BB962C8B-B14F-4D97-AF65-F5344CB8AC3E}">
        <p14:creationId xmlns:p14="http://schemas.microsoft.com/office/powerpoint/2010/main" val="387447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89C13D5-0FB4-478E-A24D-1727910FCDBB}"/>
              </a:ext>
            </a:extLst>
          </p:cNvPr>
          <p:cNvPicPr>
            <a:picLocks noChangeAspect="1"/>
          </p:cNvPicPr>
          <p:nvPr/>
        </p:nvPicPr>
        <p:blipFill>
          <a:blip r:embed="rId3">
            <a:clrChange>
              <a:clrFrom>
                <a:srgbClr val="B5E61D"/>
              </a:clrFrom>
              <a:clrTo>
                <a:srgbClr val="B5E61D">
                  <a:alpha val="0"/>
                </a:srgbClr>
              </a:clrTo>
            </a:clrChange>
            <a:alphaModFix amt="20000"/>
          </a:blip>
          <a:stretch>
            <a:fillRect/>
          </a:stretch>
        </p:blipFill>
        <p:spPr>
          <a:xfrm>
            <a:off x="0" y="-1"/>
            <a:ext cx="1605868" cy="6858000"/>
          </a:xfrm>
          <a:prstGeom prst="rect">
            <a:avLst/>
          </a:prstGeom>
        </p:spPr>
      </p:pic>
      <p:pic>
        <p:nvPicPr>
          <p:cNvPr id="7" name="Espace réservé du contenu 2" descr="Une image contenant bâtiment, terrain, intérieur, plancher&#10;&#10;Description générée automatiquement">
            <a:extLst>
              <a:ext uri="{FF2B5EF4-FFF2-40B4-BE49-F238E27FC236}">
                <a16:creationId xmlns:a16="http://schemas.microsoft.com/office/drawing/2014/main" id="{68E3F318-7ACE-4C4A-8256-9FEFD440FFDD}"/>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r="8326"/>
          <a:stretch/>
        </p:blipFill>
        <p:spPr bwMode="auto">
          <a:xfrm>
            <a:off x="0" y="-1"/>
            <a:ext cx="9906000" cy="6858001"/>
          </a:xfrm>
          <a:prstGeom prst="rect">
            <a:avLst/>
          </a:prstGeom>
          <a:noFill/>
          <a:ln w="9525">
            <a:noFill/>
            <a:miter lim="800000"/>
            <a:headEnd/>
            <a:tailEnd/>
          </a:ln>
        </p:spPr>
      </p:pic>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371476"/>
            <a:ext cx="8502650" cy="424938"/>
          </a:xfrm>
        </p:spPr>
        <p:txBody>
          <a:bodyPr/>
          <a:lstStyle/>
          <a:p>
            <a:pPr algn="ctr"/>
            <a:r>
              <a:rPr lang="fr-FR" dirty="0" err="1">
                <a:effectLst>
                  <a:outerShdw blurRad="38100" dist="38100" dir="2700000" algn="tl">
                    <a:srgbClr val="000000">
                      <a:alpha val="43137"/>
                    </a:srgbClr>
                  </a:outerShdw>
                </a:effectLst>
              </a:rPr>
              <a:t>Resilient</a:t>
            </a:r>
            <a:r>
              <a:rPr lang="fr-FR" dirty="0">
                <a:effectLst>
                  <a:outerShdw blurRad="38100" dist="38100" dir="2700000" algn="tl">
                    <a:srgbClr val="000000">
                      <a:alpha val="43137"/>
                    </a:srgbClr>
                  </a:outerShdw>
                </a:effectLst>
              </a:rPr>
              <a:t> actions for Railway Stations</a:t>
            </a:r>
            <a:endParaRPr lang="en-US" dirty="0">
              <a:effectLst>
                <a:outerShdw blurRad="38100" dist="38100" dir="2700000" algn="tl">
                  <a:srgbClr val="000000">
                    <a:alpha val="43137"/>
                  </a:srgbClr>
                </a:outerShdw>
              </a:effectLst>
            </a:endParaRPr>
          </a:p>
        </p:txBody>
      </p:sp>
      <p:graphicFrame>
        <p:nvGraphicFramePr>
          <p:cNvPr id="8" name="Diagramme 7">
            <a:extLst>
              <a:ext uri="{FF2B5EF4-FFF2-40B4-BE49-F238E27FC236}">
                <a16:creationId xmlns:a16="http://schemas.microsoft.com/office/drawing/2014/main" id="{FC0A5D31-2EDB-466D-A8D9-7330E2271BB4}"/>
              </a:ext>
            </a:extLst>
          </p:cNvPr>
          <p:cNvGraphicFramePr/>
          <p:nvPr>
            <p:extLst>
              <p:ext uri="{D42A27DB-BD31-4B8C-83A1-F6EECF244321}">
                <p14:modId xmlns:p14="http://schemas.microsoft.com/office/powerpoint/2010/main" val="585435176"/>
              </p:ext>
            </p:extLst>
          </p:nvPr>
        </p:nvGraphicFramePr>
        <p:xfrm>
          <a:off x="701674" y="1167891"/>
          <a:ext cx="8863239" cy="54629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ZoneTexte 3">
            <a:extLst>
              <a:ext uri="{FF2B5EF4-FFF2-40B4-BE49-F238E27FC236}">
                <a16:creationId xmlns:a16="http://schemas.microsoft.com/office/drawing/2014/main" id="{EF24BD86-DBB9-4312-A441-FBA83F97B3CA}"/>
              </a:ext>
            </a:extLst>
          </p:cNvPr>
          <p:cNvSpPr txBox="1"/>
          <p:nvPr/>
        </p:nvSpPr>
        <p:spPr>
          <a:xfrm>
            <a:off x="3844207" y="1242892"/>
            <a:ext cx="3307853" cy="1631216"/>
          </a:xfrm>
          <a:prstGeom prst="rect">
            <a:avLst/>
          </a:prstGeom>
          <a:noFill/>
        </p:spPr>
        <p:txBody>
          <a:bodyPr wrap="square" rtlCol="0">
            <a:spAutoFit/>
          </a:bodyPr>
          <a:lstStyle/>
          <a:p>
            <a:pPr marL="342900" indent="-342900">
              <a:buFontTx/>
              <a:buChar char="-"/>
            </a:pPr>
            <a:r>
              <a:rPr lang="fr-FR" sz="2000" dirty="0" err="1"/>
              <a:t>Readyness</a:t>
            </a:r>
            <a:r>
              <a:rPr lang="fr-FR" sz="2000" dirty="0"/>
              <a:t> for </a:t>
            </a:r>
            <a:r>
              <a:rPr lang="fr-FR" sz="2000" dirty="0" err="1"/>
              <a:t>disaster</a:t>
            </a:r>
            <a:endParaRPr lang="fr-FR" sz="2000" dirty="0"/>
          </a:p>
          <a:p>
            <a:pPr marL="342900" indent="-342900">
              <a:buFontTx/>
              <a:buChar char="-"/>
            </a:pPr>
            <a:r>
              <a:rPr lang="fr-FR" sz="2000" dirty="0" err="1"/>
              <a:t>Develop</a:t>
            </a:r>
            <a:r>
              <a:rPr lang="fr-FR" sz="2000" dirty="0"/>
              <a:t> </a:t>
            </a:r>
            <a:r>
              <a:rPr lang="fr-FR" sz="2000" dirty="0" err="1"/>
              <a:t>fundamentality</a:t>
            </a:r>
            <a:r>
              <a:rPr lang="fr-FR" sz="2000" dirty="0"/>
              <a:t> </a:t>
            </a:r>
            <a:r>
              <a:rPr lang="fr-FR" sz="2000" dirty="0" err="1"/>
              <a:t>assessment</a:t>
            </a:r>
            <a:endParaRPr lang="fr-FR" sz="2000" dirty="0"/>
          </a:p>
          <a:p>
            <a:pPr marL="342900" indent="-342900">
              <a:buFontTx/>
              <a:buChar char="-"/>
            </a:pPr>
            <a:r>
              <a:rPr lang="fr-FR" sz="2000" dirty="0" err="1"/>
              <a:t>Development</a:t>
            </a:r>
            <a:r>
              <a:rPr lang="fr-FR" sz="2000" dirty="0"/>
              <a:t> of </a:t>
            </a:r>
            <a:r>
              <a:rPr lang="fr-FR" sz="2000" dirty="0" err="1"/>
              <a:t>contengiency</a:t>
            </a:r>
            <a:r>
              <a:rPr lang="fr-FR" sz="2000" dirty="0"/>
              <a:t> plan </a:t>
            </a:r>
            <a:endParaRPr lang="en-US" sz="2000" dirty="0"/>
          </a:p>
        </p:txBody>
      </p:sp>
      <p:sp>
        <p:nvSpPr>
          <p:cNvPr id="9" name="ZoneTexte 8">
            <a:extLst>
              <a:ext uri="{FF2B5EF4-FFF2-40B4-BE49-F238E27FC236}">
                <a16:creationId xmlns:a16="http://schemas.microsoft.com/office/drawing/2014/main" id="{4ACF5B2C-8D7A-4CB9-B0F4-372447C391BD}"/>
              </a:ext>
            </a:extLst>
          </p:cNvPr>
          <p:cNvSpPr txBox="1"/>
          <p:nvPr/>
        </p:nvSpPr>
        <p:spPr>
          <a:xfrm>
            <a:off x="6536607" y="4143576"/>
            <a:ext cx="3307853" cy="1938992"/>
          </a:xfrm>
          <a:prstGeom prst="rect">
            <a:avLst/>
          </a:prstGeom>
          <a:noFill/>
        </p:spPr>
        <p:txBody>
          <a:bodyPr wrap="square" rtlCol="0">
            <a:spAutoFit/>
          </a:bodyPr>
          <a:lstStyle/>
          <a:p>
            <a:pPr marL="342900" indent="-342900">
              <a:buFontTx/>
              <a:buChar char="-"/>
            </a:pPr>
            <a:r>
              <a:rPr lang="fr-FR" sz="2000" dirty="0" err="1"/>
              <a:t>Awarness</a:t>
            </a:r>
            <a:r>
              <a:rPr lang="fr-FR" sz="2000" dirty="0"/>
              <a:t> and </a:t>
            </a:r>
            <a:r>
              <a:rPr lang="fr-FR" sz="2000" dirty="0" err="1"/>
              <a:t>education</a:t>
            </a:r>
            <a:endParaRPr lang="fr-FR" sz="2000" dirty="0"/>
          </a:p>
          <a:p>
            <a:pPr marL="342900" indent="-342900">
              <a:buFontTx/>
              <a:buChar char="-"/>
            </a:pPr>
            <a:r>
              <a:rPr lang="fr-FR" sz="2000" dirty="0" err="1"/>
              <a:t>Approriation</a:t>
            </a:r>
            <a:r>
              <a:rPr lang="fr-FR" sz="2000" dirty="0"/>
              <a:t> of the railway station as a public good</a:t>
            </a:r>
          </a:p>
          <a:p>
            <a:pPr marL="342900" indent="-342900">
              <a:buFontTx/>
              <a:buChar char="-"/>
            </a:pPr>
            <a:r>
              <a:rPr lang="fr-FR" sz="2000" dirty="0" err="1"/>
              <a:t>Defend</a:t>
            </a:r>
            <a:r>
              <a:rPr lang="fr-FR" sz="2000" dirty="0"/>
              <a:t> Railway Stations </a:t>
            </a:r>
            <a:r>
              <a:rPr lang="fr-FR" sz="2000" dirty="0" err="1"/>
              <a:t>from</a:t>
            </a:r>
            <a:r>
              <a:rPr lang="fr-FR" sz="2000" dirty="0"/>
              <a:t> incivil </a:t>
            </a:r>
            <a:r>
              <a:rPr lang="fr-FR" sz="2000" dirty="0" err="1"/>
              <a:t>act</a:t>
            </a:r>
            <a:endParaRPr lang="en-US" sz="2000" dirty="0"/>
          </a:p>
        </p:txBody>
      </p:sp>
      <p:sp>
        <p:nvSpPr>
          <p:cNvPr id="10" name="ZoneTexte 9">
            <a:extLst>
              <a:ext uri="{FF2B5EF4-FFF2-40B4-BE49-F238E27FC236}">
                <a16:creationId xmlns:a16="http://schemas.microsoft.com/office/drawing/2014/main" id="{538F85C6-0EB1-486D-AF55-BC9D760A85C5}"/>
              </a:ext>
            </a:extLst>
          </p:cNvPr>
          <p:cNvSpPr txBox="1"/>
          <p:nvPr/>
        </p:nvSpPr>
        <p:spPr>
          <a:xfrm>
            <a:off x="2809243" y="5188073"/>
            <a:ext cx="3727364" cy="1323439"/>
          </a:xfrm>
          <a:prstGeom prst="rect">
            <a:avLst/>
          </a:prstGeom>
          <a:noFill/>
        </p:spPr>
        <p:txBody>
          <a:bodyPr wrap="square" rtlCol="0">
            <a:spAutoFit/>
          </a:bodyPr>
          <a:lstStyle/>
          <a:p>
            <a:pPr marL="342900" indent="-342900">
              <a:buFontTx/>
              <a:buChar char="-"/>
            </a:pPr>
            <a:r>
              <a:rPr lang="fr-FR" sz="2000" dirty="0" err="1"/>
              <a:t>Take</a:t>
            </a:r>
            <a:r>
              <a:rPr lang="fr-FR" sz="2000" dirty="0"/>
              <a:t> </a:t>
            </a:r>
            <a:r>
              <a:rPr lang="fr-FR" sz="2000" dirty="0" err="1"/>
              <a:t>into</a:t>
            </a:r>
            <a:r>
              <a:rPr lang="fr-FR" sz="2000" dirty="0"/>
              <a:t> </a:t>
            </a:r>
            <a:r>
              <a:rPr lang="fr-FR" sz="2000" dirty="0" err="1"/>
              <a:t>account</a:t>
            </a:r>
            <a:r>
              <a:rPr lang="fr-FR" sz="2000" dirty="0"/>
              <a:t> future </a:t>
            </a:r>
            <a:r>
              <a:rPr lang="fr-FR" sz="2000" dirty="0" err="1"/>
              <a:t>risks</a:t>
            </a:r>
            <a:endParaRPr lang="fr-FR" sz="2000" dirty="0"/>
          </a:p>
          <a:p>
            <a:pPr marL="342900" indent="-342900">
              <a:buFontTx/>
              <a:buChar char="-"/>
            </a:pPr>
            <a:r>
              <a:rPr lang="fr-FR" sz="2000" dirty="0" err="1"/>
              <a:t>Maintain</a:t>
            </a:r>
            <a:r>
              <a:rPr lang="fr-FR" sz="2000" dirty="0"/>
              <a:t> the </a:t>
            </a:r>
            <a:r>
              <a:rPr lang="fr-FR" sz="2000" dirty="0" err="1"/>
              <a:t>functionalities</a:t>
            </a:r>
            <a:r>
              <a:rPr lang="fr-FR" sz="2000" dirty="0"/>
              <a:t> of the stations</a:t>
            </a:r>
            <a:endParaRPr lang="en-US" sz="2000" dirty="0"/>
          </a:p>
        </p:txBody>
      </p:sp>
    </p:spTree>
    <p:extLst>
      <p:ext uri="{BB962C8B-B14F-4D97-AF65-F5344CB8AC3E}">
        <p14:creationId xmlns:p14="http://schemas.microsoft.com/office/powerpoint/2010/main" val="190044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8408F5A-35B5-4776-98CE-741E4FB508B2}"/>
              </a:ext>
            </a:extLst>
          </p:cNvPr>
          <p:cNvPicPr>
            <a:picLocks noChangeAspect="1"/>
          </p:cNvPicPr>
          <p:nvPr/>
        </p:nvPicPr>
        <p:blipFill>
          <a:blip r:embed="rId3">
            <a:clrChange>
              <a:clrFrom>
                <a:srgbClr val="B5E61D"/>
              </a:clrFrom>
              <a:clrTo>
                <a:srgbClr val="B5E61D">
                  <a:alpha val="0"/>
                </a:srgbClr>
              </a:clrTo>
            </a:clrChange>
            <a:alphaModFix amt="20000"/>
          </a:blip>
          <a:stretch>
            <a:fillRect/>
          </a:stretch>
        </p:blipFill>
        <p:spPr>
          <a:xfrm>
            <a:off x="0" y="-1"/>
            <a:ext cx="1605868" cy="6858000"/>
          </a:xfrm>
          <a:prstGeom prst="rect">
            <a:avLst/>
          </a:prstGeom>
        </p:spPr>
      </p:pic>
      <p:pic>
        <p:nvPicPr>
          <p:cNvPr id="7" name="Espace réservé du contenu 2" descr="Une image contenant bâtiment, terrain, intérieur, plancher&#10;&#10;Description générée automatiquement">
            <a:extLst>
              <a:ext uri="{FF2B5EF4-FFF2-40B4-BE49-F238E27FC236}">
                <a16:creationId xmlns:a16="http://schemas.microsoft.com/office/drawing/2014/main" id="{C81E056C-5DEB-4172-92CF-6C889D5AD062}"/>
              </a:ext>
            </a:extLst>
          </p:cNvPr>
          <p:cNvPicPr>
            <a:picLocks noGrp="1" noChangeAspect="1"/>
          </p:cNvPicPr>
          <p:nvPr>
            <p:ph idx="1"/>
          </p:nvPr>
        </p:nvPicPr>
        <p:blipFill rotWithShape="1">
          <a:blip r:embed="rId4">
            <a:alphaModFix amt="10000"/>
            <a:extLst>
              <a:ext uri="{28A0092B-C50C-407E-A947-70E740481C1C}">
                <a14:useLocalDpi xmlns:a14="http://schemas.microsoft.com/office/drawing/2010/main" val="0"/>
              </a:ext>
            </a:extLst>
          </a:blip>
          <a:srcRect r="8326"/>
          <a:stretch/>
        </p:blipFill>
        <p:spPr>
          <a:xfrm>
            <a:off x="0" y="-1"/>
            <a:ext cx="9906000" cy="6858001"/>
          </a:xfrm>
        </p:spPr>
      </p:pic>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371476"/>
            <a:ext cx="8502650" cy="424938"/>
          </a:xfrm>
        </p:spPr>
        <p:txBody>
          <a:bodyPr/>
          <a:lstStyle/>
          <a:p>
            <a:pPr algn="ctr"/>
            <a:r>
              <a:rPr lang="fr-FR" dirty="0">
                <a:effectLst>
                  <a:outerShdw blurRad="38100" dist="38100" dir="2700000" algn="tl">
                    <a:srgbClr val="000000">
                      <a:alpha val="43137"/>
                    </a:srgbClr>
                  </a:outerShdw>
                </a:effectLst>
              </a:rPr>
              <a:t>Smart Station for </a:t>
            </a:r>
            <a:r>
              <a:rPr lang="fr-FR">
                <a:effectLst>
                  <a:outerShdw blurRad="38100" dist="38100" dir="2700000" algn="tl">
                    <a:srgbClr val="000000">
                      <a:alpha val="43137"/>
                    </a:srgbClr>
                  </a:outerShdw>
                </a:effectLst>
              </a:rPr>
              <a:t>Smart Solutions</a:t>
            </a:r>
            <a:endParaRPr lang="en-US" dirty="0">
              <a:effectLst>
                <a:outerShdw blurRad="38100" dist="38100" dir="2700000" algn="tl">
                  <a:srgbClr val="000000">
                    <a:alpha val="43137"/>
                  </a:srgbClr>
                </a:outerShdw>
              </a:effectLst>
            </a:endParaRPr>
          </a:p>
        </p:txBody>
      </p:sp>
      <p:pic>
        <p:nvPicPr>
          <p:cNvPr id="10" name="Image 9" descr="Une image contenant capture d’écran&#10;&#10;Description générée avec un niveau de confiance élevé">
            <a:extLst>
              <a:ext uri="{FF2B5EF4-FFF2-40B4-BE49-F238E27FC236}">
                <a16:creationId xmlns:a16="http://schemas.microsoft.com/office/drawing/2014/main" id="{3A599130-B1E1-4D94-8240-629B608F62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962" y="796414"/>
            <a:ext cx="7816076" cy="6055757"/>
          </a:xfrm>
          <a:prstGeom prst="rect">
            <a:avLst/>
          </a:prstGeom>
        </p:spPr>
      </p:pic>
    </p:spTree>
    <p:extLst>
      <p:ext uri="{BB962C8B-B14F-4D97-AF65-F5344CB8AC3E}">
        <p14:creationId xmlns:p14="http://schemas.microsoft.com/office/powerpoint/2010/main" val="189415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15C851C7-0223-42D2-85A5-47872836F79B}"/>
              </a:ext>
            </a:extLst>
          </p:cNvPr>
          <p:cNvPicPr>
            <a:picLocks noChangeAspect="1"/>
          </p:cNvPicPr>
          <p:nvPr/>
        </p:nvPicPr>
        <p:blipFill>
          <a:blip r:embed="rId3">
            <a:clrChange>
              <a:clrFrom>
                <a:srgbClr val="B5E61D"/>
              </a:clrFrom>
              <a:clrTo>
                <a:srgbClr val="B5E61D">
                  <a:alpha val="0"/>
                </a:srgbClr>
              </a:clrTo>
            </a:clrChange>
            <a:alphaModFix amt="20000"/>
          </a:blip>
          <a:stretch>
            <a:fillRect/>
          </a:stretch>
        </p:blipFill>
        <p:spPr>
          <a:xfrm>
            <a:off x="0" y="-1"/>
            <a:ext cx="1605868" cy="6858000"/>
          </a:xfrm>
          <a:prstGeom prst="rect">
            <a:avLst/>
          </a:prstGeom>
        </p:spPr>
      </p:pic>
      <p:pic>
        <p:nvPicPr>
          <p:cNvPr id="9" name="Espace réservé du contenu 2" descr="Une image contenant bâtiment, terrain, intérieur, plancher&#10;&#10;Description générée automatiquement">
            <a:extLst>
              <a:ext uri="{FF2B5EF4-FFF2-40B4-BE49-F238E27FC236}">
                <a16:creationId xmlns:a16="http://schemas.microsoft.com/office/drawing/2014/main" id="{8300940C-224C-4460-BC75-D01296CD5EB8}"/>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r="8326"/>
          <a:stretch/>
        </p:blipFill>
        <p:spPr bwMode="auto">
          <a:xfrm>
            <a:off x="0" y="-1"/>
            <a:ext cx="9906000" cy="6858001"/>
          </a:xfrm>
          <a:prstGeom prst="rect">
            <a:avLst/>
          </a:prstGeom>
          <a:noFill/>
          <a:ln w="9525">
            <a:noFill/>
            <a:miter lim="800000"/>
            <a:headEnd/>
            <a:tailEnd/>
          </a:ln>
        </p:spPr>
      </p:pic>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371476"/>
            <a:ext cx="8502650" cy="424938"/>
          </a:xfrm>
        </p:spPr>
        <p:txBody>
          <a:bodyPr/>
          <a:lstStyle/>
          <a:p>
            <a:pPr algn="ctr"/>
            <a:r>
              <a:rPr lang="fr-FR" dirty="0">
                <a:effectLst>
                  <a:outerShdw blurRad="38100" dist="38100" dir="2700000" algn="tl">
                    <a:srgbClr val="000000">
                      <a:alpha val="43137"/>
                    </a:srgbClr>
                  </a:outerShdw>
                </a:effectLst>
              </a:rPr>
              <a:t>Smart Management</a:t>
            </a:r>
            <a:endParaRPr lang="en-US"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EFA7D00D-8059-4384-8D22-805C890BF527}"/>
              </a:ext>
            </a:extLst>
          </p:cNvPr>
          <p:cNvSpPr/>
          <p:nvPr/>
        </p:nvSpPr>
        <p:spPr>
          <a:xfrm>
            <a:off x="497944" y="1057205"/>
            <a:ext cx="8994399" cy="1384995"/>
          </a:xfrm>
          <a:prstGeom prst="rect">
            <a:avLst/>
          </a:prstGeom>
        </p:spPr>
        <p:txBody>
          <a:bodyPr wrap="square">
            <a:spAutoFit/>
          </a:bodyPr>
          <a:lstStyle/>
          <a:p>
            <a:pPr algn="just"/>
            <a:r>
              <a:rPr lang="en-US" sz="2400" u="sng" dirty="0">
                <a:latin typeface="+mj-lt"/>
              </a:rPr>
              <a:t>DEFINITION</a:t>
            </a:r>
            <a:r>
              <a:rPr lang="en-US" sz="2400" dirty="0">
                <a:latin typeface="+mj-lt"/>
              </a:rPr>
              <a:t> </a:t>
            </a:r>
            <a:r>
              <a:rPr lang="en-US" sz="2000" dirty="0">
                <a:latin typeface="+mj-lt"/>
              </a:rPr>
              <a:t>“The process of dealing with or controlling things or people with the new information and communication technology. The manager seeks constantly how improve his process, going beyond “classical” actions to create new opportunities and respond to new challenge”.</a:t>
            </a:r>
          </a:p>
        </p:txBody>
      </p:sp>
      <p:pic>
        <p:nvPicPr>
          <p:cNvPr id="12" name="Picture 6">
            <a:extLst>
              <a:ext uri="{FF2B5EF4-FFF2-40B4-BE49-F238E27FC236}">
                <a16:creationId xmlns:a16="http://schemas.microsoft.com/office/drawing/2014/main" id="{6712C5AB-2F1F-46DF-AFA3-10826666C8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279"/>
          <a:stretch/>
        </p:blipFill>
        <p:spPr bwMode="auto">
          <a:xfrm>
            <a:off x="599733" y="2838273"/>
            <a:ext cx="4756037" cy="3155055"/>
          </a:xfrm>
          <a:prstGeom prst="rect">
            <a:avLst/>
          </a:prstGeom>
          <a:noFill/>
          <a:ln w="6350">
            <a:solidFill>
              <a:schemeClr val="accent4"/>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3" name="Image 12" descr="Une image contenant petit, arbre&#10;&#10;Description générée avec un niveau de confiance élevé">
            <a:extLst>
              <a:ext uri="{FF2B5EF4-FFF2-40B4-BE49-F238E27FC236}">
                <a16:creationId xmlns:a16="http://schemas.microsoft.com/office/drawing/2014/main" id="{B850F83C-B780-4BDE-A5E6-5818EFF616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9341" y="3428999"/>
            <a:ext cx="3883088" cy="1783794"/>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267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15C851C7-0223-42D2-85A5-47872836F79B}"/>
              </a:ext>
            </a:extLst>
          </p:cNvPr>
          <p:cNvPicPr>
            <a:picLocks noChangeAspect="1"/>
          </p:cNvPicPr>
          <p:nvPr/>
        </p:nvPicPr>
        <p:blipFill>
          <a:blip r:embed="rId3">
            <a:clrChange>
              <a:clrFrom>
                <a:srgbClr val="B5E61D"/>
              </a:clrFrom>
              <a:clrTo>
                <a:srgbClr val="B5E61D">
                  <a:alpha val="0"/>
                </a:srgbClr>
              </a:clrTo>
            </a:clrChange>
            <a:alphaModFix amt="20000"/>
          </a:blip>
          <a:stretch>
            <a:fillRect/>
          </a:stretch>
        </p:blipFill>
        <p:spPr>
          <a:xfrm>
            <a:off x="0" y="-1"/>
            <a:ext cx="1605868" cy="6858000"/>
          </a:xfrm>
          <a:prstGeom prst="rect">
            <a:avLst/>
          </a:prstGeom>
        </p:spPr>
      </p:pic>
      <p:pic>
        <p:nvPicPr>
          <p:cNvPr id="9" name="Espace réservé du contenu 2" descr="Une image contenant bâtiment, terrain, intérieur, plancher&#10;&#10;Description générée automatiquement">
            <a:extLst>
              <a:ext uri="{FF2B5EF4-FFF2-40B4-BE49-F238E27FC236}">
                <a16:creationId xmlns:a16="http://schemas.microsoft.com/office/drawing/2014/main" id="{8300940C-224C-4460-BC75-D01296CD5EB8}"/>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r="8326"/>
          <a:stretch/>
        </p:blipFill>
        <p:spPr bwMode="auto">
          <a:xfrm>
            <a:off x="0" y="-1"/>
            <a:ext cx="9906000" cy="6858001"/>
          </a:xfrm>
          <a:prstGeom prst="rect">
            <a:avLst/>
          </a:prstGeom>
          <a:noFill/>
          <a:ln w="9525">
            <a:noFill/>
            <a:miter lim="800000"/>
            <a:headEnd/>
            <a:tailEnd/>
          </a:ln>
        </p:spPr>
      </p:pic>
      <p:sp>
        <p:nvSpPr>
          <p:cNvPr id="5" name="Titre 4">
            <a:extLst>
              <a:ext uri="{FF2B5EF4-FFF2-40B4-BE49-F238E27FC236}">
                <a16:creationId xmlns:a16="http://schemas.microsoft.com/office/drawing/2014/main" id="{7BABA199-2960-40DB-9272-23891AAF9747}"/>
              </a:ext>
            </a:extLst>
          </p:cNvPr>
          <p:cNvSpPr>
            <a:spLocks noGrp="1"/>
          </p:cNvSpPr>
          <p:nvPr>
            <p:ph type="title"/>
          </p:nvPr>
        </p:nvSpPr>
        <p:spPr>
          <a:xfrm>
            <a:off x="701675" y="371476"/>
            <a:ext cx="8502650" cy="424938"/>
          </a:xfrm>
        </p:spPr>
        <p:txBody>
          <a:bodyPr/>
          <a:lstStyle/>
          <a:p>
            <a:pPr algn="ctr"/>
            <a:r>
              <a:rPr lang="fr-FR" dirty="0">
                <a:effectLst>
                  <a:outerShdw blurRad="38100" dist="38100" dir="2700000" algn="tl">
                    <a:srgbClr val="000000">
                      <a:alpha val="43137"/>
                    </a:srgbClr>
                  </a:outerShdw>
                </a:effectLst>
              </a:rPr>
              <a:t>Smart Infrastructure</a:t>
            </a:r>
            <a:endParaRPr lang="en-US"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EFA7D00D-8059-4384-8D22-805C890BF527}"/>
              </a:ext>
            </a:extLst>
          </p:cNvPr>
          <p:cNvSpPr/>
          <p:nvPr/>
        </p:nvSpPr>
        <p:spPr>
          <a:xfrm>
            <a:off x="497944" y="1057205"/>
            <a:ext cx="8994399" cy="769441"/>
          </a:xfrm>
          <a:prstGeom prst="rect">
            <a:avLst/>
          </a:prstGeom>
        </p:spPr>
        <p:txBody>
          <a:bodyPr wrap="square">
            <a:spAutoFit/>
          </a:bodyPr>
          <a:lstStyle/>
          <a:p>
            <a:pPr algn="just"/>
            <a:r>
              <a:rPr lang="en-US" sz="2400" u="sng" dirty="0">
                <a:latin typeface="+mj-lt"/>
              </a:rPr>
              <a:t>DEFINITION</a:t>
            </a:r>
            <a:r>
              <a:rPr lang="en-US" sz="2400" dirty="0">
                <a:latin typeface="+mj-lt"/>
              </a:rPr>
              <a:t> </a:t>
            </a:r>
            <a:r>
              <a:rPr lang="en-US" sz="2000" dirty="0">
                <a:latin typeface="+mj-lt"/>
              </a:rPr>
              <a:t>“Adding value, either through improved features, through for example better design or use of new technology”.</a:t>
            </a:r>
            <a:endParaRPr lang="en-US" sz="2400" dirty="0">
              <a:latin typeface="+mj-lt"/>
            </a:endParaRPr>
          </a:p>
        </p:txBody>
      </p:sp>
      <p:pic>
        <p:nvPicPr>
          <p:cNvPr id="6" name="Image 5">
            <a:extLst>
              <a:ext uri="{FF2B5EF4-FFF2-40B4-BE49-F238E27FC236}">
                <a16:creationId xmlns:a16="http://schemas.microsoft.com/office/drawing/2014/main" id="{64BFA944-77C5-45BB-9530-53FFF9F01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5382" y="2150965"/>
            <a:ext cx="5540691" cy="4335559"/>
          </a:xfrm>
          <a:prstGeom prst="rect">
            <a:avLst/>
          </a:prstGeom>
        </p:spPr>
      </p:pic>
      <p:sp>
        <p:nvSpPr>
          <p:cNvPr id="7" name="Rectangle 6">
            <a:extLst>
              <a:ext uri="{FF2B5EF4-FFF2-40B4-BE49-F238E27FC236}">
                <a16:creationId xmlns:a16="http://schemas.microsoft.com/office/drawing/2014/main" id="{F8438F71-CB95-4AC1-A65A-CA912F105BCB}"/>
              </a:ext>
            </a:extLst>
          </p:cNvPr>
          <p:cNvSpPr/>
          <p:nvPr/>
        </p:nvSpPr>
        <p:spPr>
          <a:xfrm>
            <a:off x="350837" y="2849781"/>
            <a:ext cx="3453708" cy="2677656"/>
          </a:xfrm>
          <a:prstGeom prst="rect">
            <a:avLst/>
          </a:prstGeom>
        </p:spPr>
        <p:txBody>
          <a:bodyPr wrap="square">
            <a:spAutoFit/>
          </a:bodyPr>
          <a:lstStyle/>
          <a:p>
            <a:pPr algn="just"/>
            <a:r>
              <a:rPr lang="fr-FR" sz="2800" dirty="0">
                <a:latin typeface="Calibri" panose="020F0502020204030204" pitchFamily="34" charset="0"/>
              </a:rPr>
              <a:t>3 </a:t>
            </a:r>
            <a:r>
              <a:rPr lang="fr-FR" sz="2800" dirty="0" err="1">
                <a:latin typeface="Calibri" panose="020F0502020204030204" pitchFamily="34" charset="0"/>
              </a:rPr>
              <a:t>elements</a:t>
            </a:r>
            <a:r>
              <a:rPr lang="fr-FR" sz="2800" dirty="0">
                <a:latin typeface="Calibri" panose="020F0502020204030204" pitchFamily="34" charset="0"/>
              </a:rPr>
              <a:t> of railway infrastructure:</a:t>
            </a:r>
          </a:p>
          <a:p>
            <a:pPr algn="just"/>
            <a:endParaRPr lang="en-US" sz="2800" dirty="0">
              <a:latin typeface="Calibri" panose="020F0502020204030204" pitchFamily="34" charset="0"/>
            </a:endParaRPr>
          </a:p>
          <a:p>
            <a:pPr algn="just"/>
            <a:r>
              <a:rPr lang="en-US" sz="2800" dirty="0">
                <a:latin typeface="Calibri" panose="020F0502020204030204" pitchFamily="34" charset="0"/>
              </a:rPr>
              <a:t>1/ Smart Building</a:t>
            </a:r>
          </a:p>
          <a:p>
            <a:pPr algn="just"/>
            <a:r>
              <a:rPr lang="fr-FR" sz="2800" dirty="0">
                <a:latin typeface="Calibri" panose="020F0502020204030204" pitchFamily="34" charset="0"/>
              </a:rPr>
              <a:t>2/ S</a:t>
            </a:r>
            <a:r>
              <a:rPr lang="en-US" sz="2800" dirty="0">
                <a:latin typeface="Calibri" panose="020F0502020204030204" pitchFamily="34" charset="0"/>
              </a:rPr>
              <a:t>mart Facility</a:t>
            </a:r>
          </a:p>
          <a:p>
            <a:pPr algn="just"/>
            <a:r>
              <a:rPr lang="fr-FR" sz="2800" dirty="0">
                <a:latin typeface="Calibri" panose="020F0502020204030204" pitchFamily="34" charset="0"/>
              </a:rPr>
              <a:t>3/ S</a:t>
            </a:r>
            <a:r>
              <a:rPr lang="en-US" sz="2800" dirty="0">
                <a:latin typeface="Calibri" panose="020F0502020204030204" pitchFamily="34" charset="0"/>
              </a:rPr>
              <a:t>mart Furniture</a:t>
            </a:r>
          </a:p>
        </p:txBody>
      </p:sp>
    </p:spTree>
    <p:extLst>
      <p:ext uri="{BB962C8B-B14F-4D97-AF65-F5344CB8AC3E}">
        <p14:creationId xmlns:p14="http://schemas.microsoft.com/office/powerpoint/2010/main" val="1026211411"/>
      </p:ext>
    </p:extLst>
  </p:cSld>
  <p:clrMapOvr>
    <a:masterClrMapping/>
  </p:clrMapOvr>
</p:sld>
</file>

<file path=ppt/theme/theme1.xml><?xml version="1.0" encoding="utf-8"?>
<a:theme xmlns:a="http://schemas.openxmlformats.org/drawingml/2006/main" name="Powerpoint exemple 1">
  <a:themeElements>
    <a:clrScheme name="Powerpoint exemple 1 1">
      <a:dk1>
        <a:srgbClr val="3C3C3C"/>
      </a:dk1>
      <a:lt1>
        <a:srgbClr val="FFFFFF"/>
      </a:lt1>
      <a:dk2>
        <a:srgbClr val="506361"/>
      </a:dk2>
      <a:lt2>
        <a:srgbClr val="7A898D"/>
      </a:lt2>
      <a:accent1>
        <a:srgbClr val="0090D4"/>
      </a:accent1>
      <a:accent2>
        <a:srgbClr val="62B576"/>
      </a:accent2>
      <a:accent3>
        <a:srgbClr val="FFFFFF"/>
      </a:accent3>
      <a:accent4>
        <a:srgbClr val="323232"/>
      </a:accent4>
      <a:accent5>
        <a:srgbClr val="AAC6E6"/>
      </a:accent5>
      <a:accent6>
        <a:srgbClr val="58A46A"/>
      </a:accent6>
      <a:hlink>
        <a:srgbClr val="0090D4"/>
      </a:hlink>
      <a:folHlink>
        <a:srgbClr val="62B576"/>
      </a:folHlink>
    </a:clrScheme>
    <a:fontScheme name="Powerpoint exempl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Arial" charset="0"/>
          </a:defRPr>
        </a:defPPr>
      </a:lstStyle>
    </a:lnDef>
  </a:objectDefaults>
  <a:extraClrSchemeLst>
    <a:extraClrScheme>
      <a:clrScheme name="Powerpoint exemple 1 1">
        <a:dk1>
          <a:srgbClr val="3C3C3C"/>
        </a:dk1>
        <a:lt1>
          <a:srgbClr val="FFFFFF"/>
        </a:lt1>
        <a:dk2>
          <a:srgbClr val="506361"/>
        </a:dk2>
        <a:lt2>
          <a:srgbClr val="7A898D"/>
        </a:lt2>
        <a:accent1>
          <a:srgbClr val="0090D4"/>
        </a:accent1>
        <a:accent2>
          <a:srgbClr val="62B576"/>
        </a:accent2>
        <a:accent3>
          <a:srgbClr val="FFFFFF"/>
        </a:accent3>
        <a:accent4>
          <a:srgbClr val="323232"/>
        </a:accent4>
        <a:accent5>
          <a:srgbClr val="AAC6E6"/>
        </a:accent5>
        <a:accent6>
          <a:srgbClr val="58A46A"/>
        </a:accent6>
        <a:hlink>
          <a:srgbClr val="0090D4"/>
        </a:hlink>
        <a:folHlink>
          <a:srgbClr val="62B57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13771</TotalTime>
  <Words>450</Words>
  <Application>Microsoft Office PowerPoint</Application>
  <PresentationFormat>Format A4 (210 x 297 mm)</PresentationFormat>
  <Paragraphs>88</Paragraphs>
  <Slides>12</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Arial Black</vt:lpstr>
      <vt:lpstr>Calibri</vt:lpstr>
      <vt:lpstr>Symbol</vt:lpstr>
      <vt:lpstr>Times New Roman</vt:lpstr>
      <vt:lpstr>Powerpoint exemple 1</vt:lpstr>
      <vt:lpstr>  RESILIENT RAILWAY STATIONS </vt:lpstr>
      <vt:lpstr>What’s Resilience?</vt:lpstr>
      <vt:lpstr>Why resilience is required for railway stations?</vt:lpstr>
      <vt:lpstr>Why resilience is required for railway stations?</vt:lpstr>
      <vt:lpstr>Basic functionalities of railway stations</vt:lpstr>
      <vt:lpstr>Resilient actions for Railway Stations</vt:lpstr>
      <vt:lpstr>Smart Station for Smart Solutions</vt:lpstr>
      <vt:lpstr>Smart Management</vt:lpstr>
      <vt:lpstr>Smart Infrastructure</vt:lpstr>
      <vt:lpstr>Smart Mobility</vt:lpstr>
      <vt:lpstr>Resilient Stations within Resilient Cities</vt:lpstr>
      <vt:lpstr>Thank you for your kind attention</vt:lpstr>
    </vt:vector>
  </TitlesOfParts>
  <Company>TLC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s trend of development of intelligent stations</dc:title>
  <dc:creator>Clément GAUTIER</dc:creator>
  <cp:lastModifiedBy>GAUTIER Clément</cp:lastModifiedBy>
  <cp:revision>1097</cp:revision>
  <cp:lastPrinted>2018-11-08T16:39:33Z</cp:lastPrinted>
  <dcterms:created xsi:type="dcterms:W3CDTF">2002-08-28T07:47:11Z</dcterms:created>
  <dcterms:modified xsi:type="dcterms:W3CDTF">2018-11-08T16:40:41Z</dcterms:modified>
</cp:coreProperties>
</file>