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6" r:id="rId2"/>
    <p:sldId id="279" r:id="rId3"/>
    <p:sldId id="291" r:id="rId4"/>
    <p:sldId id="277" r:id="rId5"/>
    <p:sldId id="284" r:id="rId6"/>
    <p:sldId id="288" r:id="rId7"/>
    <p:sldId id="287" r:id="rId8"/>
    <p:sldId id="289" r:id="rId9"/>
    <p:sldId id="290" r:id="rId10"/>
    <p:sldId id="283" r:id="rId11"/>
    <p:sldId id="285" r:id="rId12"/>
  </p:sldIdLst>
  <p:sldSz cx="9144000" cy="6858000" type="screen4x3"/>
  <p:notesSz cx="10234613" cy="7099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3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435475" cy="355600"/>
          </a:xfrm>
          <a:prstGeom prst="rect">
            <a:avLst/>
          </a:prstGeom>
        </p:spPr>
        <p:txBody>
          <a:bodyPr vert="horz" lIns="91427" tIns="45713" rIns="91427" bIns="45713" rtlCol="0"/>
          <a:lstStyle>
            <a:lvl1pPr algn="l">
              <a:defRPr sz="1200"/>
            </a:lvl1pPr>
          </a:lstStyle>
          <a:p>
            <a:endParaRPr lang="en-GB"/>
          </a:p>
        </p:txBody>
      </p:sp>
      <p:sp>
        <p:nvSpPr>
          <p:cNvPr id="3" name="日期占位符 2"/>
          <p:cNvSpPr>
            <a:spLocks noGrp="1"/>
          </p:cNvSpPr>
          <p:nvPr>
            <p:ph type="dt" idx="1"/>
          </p:nvPr>
        </p:nvSpPr>
        <p:spPr>
          <a:xfrm>
            <a:off x="5797550" y="0"/>
            <a:ext cx="4435475" cy="355600"/>
          </a:xfrm>
          <a:prstGeom prst="rect">
            <a:avLst/>
          </a:prstGeom>
        </p:spPr>
        <p:txBody>
          <a:bodyPr vert="horz" lIns="91427" tIns="45713" rIns="91427" bIns="45713" rtlCol="0"/>
          <a:lstStyle>
            <a:lvl1pPr algn="r">
              <a:defRPr sz="1200"/>
            </a:lvl1pPr>
          </a:lstStyle>
          <a:p>
            <a:fld id="{C58FD5E9-2AB1-470A-8605-36C092AC47EC}" type="datetimeFigureOut">
              <a:rPr lang="en-GB" smtClean="0"/>
              <a:pPr/>
              <a:t>10/09/2014</a:t>
            </a:fld>
            <a:endParaRPr lang="en-GB"/>
          </a:p>
        </p:txBody>
      </p:sp>
      <p:sp>
        <p:nvSpPr>
          <p:cNvPr id="4" name="幻灯片图像占位符 3"/>
          <p:cNvSpPr>
            <a:spLocks noGrp="1" noRot="1" noChangeAspect="1"/>
          </p:cNvSpPr>
          <p:nvPr>
            <p:ph type="sldImg" idx="2"/>
          </p:nvPr>
        </p:nvSpPr>
        <p:spPr>
          <a:xfrm>
            <a:off x="3343275" y="531813"/>
            <a:ext cx="3549650" cy="2662237"/>
          </a:xfrm>
          <a:prstGeom prst="rect">
            <a:avLst/>
          </a:prstGeom>
          <a:noFill/>
          <a:ln w="12700">
            <a:solidFill>
              <a:prstClr val="black"/>
            </a:solidFill>
          </a:ln>
        </p:spPr>
        <p:txBody>
          <a:bodyPr vert="horz" lIns="91427" tIns="45713" rIns="91427" bIns="45713" rtlCol="0" anchor="ctr"/>
          <a:lstStyle/>
          <a:p>
            <a:endParaRPr lang="en-GB"/>
          </a:p>
        </p:txBody>
      </p:sp>
      <p:sp>
        <p:nvSpPr>
          <p:cNvPr id="5" name="备注占位符 4"/>
          <p:cNvSpPr>
            <a:spLocks noGrp="1"/>
          </p:cNvSpPr>
          <p:nvPr>
            <p:ph type="body" sz="quarter" idx="3"/>
          </p:nvPr>
        </p:nvSpPr>
        <p:spPr>
          <a:xfrm>
            <a:off x="1023939" y="3371850"/>
            <a:ext cx="8186737" cy="3195638"/>
          </a:xfrm>
          <a:prstGeom prst="rect">
            <a:avLst/>
          </a:prstGeom>
        </p:spPr>
        <p:txBody>
          <a:bodyPr vert="horz" lIns="91427" tIns="45713" rIns="91427" bIns="45713"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6" name="页脚占位符 5"/>
          <p:cNvSpPr>
            <a:spLocks noGrp="1"/>
          </p:cNvSpPr>
          <p:nvPr>
            <p:ph type="ftr" sz="quarter" idx="4"/>
          </p:nvPr>
        </p:nvSpPr>
        <p:spPr>
          <a:xfrm>
            <a:off x="1" y="6743701"/>
            <a:ext cx="4435475" cy="354013"/>
          </a:xfrm>
          <a:prstGeom prst="rect">
            <a:avLst/>
          </a:prstGeom>
        </p:spPr>
        <p:txBody>
          <a:bodyPr vert="horz" lIns="91427" tIns="45713" rIns="91427" bIns="45713" rtlCol="0" anchor="b"/>
          <a:lstStyle>
            <a:lvl1pPr algn="l">
              <a:defRPr sz="1200"/>
            </a:lvl1pPr>
          </a:lstStyle>
          <a:p>
            <a:endParaRPr lang="en-GB"/>
          </a:p>
        </p:txBody>
      </p:sp>
      <p:sp>
        <p:nvSpPr>
          <p:cNvPr id="7" name="灯片编号占位符 6"/>
          <p:cNvSpPr>
            <a:spLocks noGrp="1"/>
          </p:cNvSpPr>
          <p:nvPr>
            <p:ph type="sldNum" sz="quarter" idx="5"/>
          </p:nvPr>
        </p:nvSpPr>
        <p:spPr>
          <a:xfrm>
            <a:off x="5797550" y="6743701"/>
            <a:ext cx="4435475" cy="354013"/>
          </a:xfrm>
          <a:prstGeom prst="rect">
            <a:avLst/>
          </a:prstGeom>
        </p:spPr>
        <p:txBody>
          <a:bodyPr vert="horz" lIns="91427" tIns="45713" rIns="91427" bIns="45713" rtlCol="0" anchor="b"/>
          <a:lstStyle>
            <a:lvl1pPr algn="r">
              <a:defRPr sz="1200"/>
            </a:lvl1pPr>
          </a:lstStyle>
          <a:p>
            <a:fld id="{C38677D4-60A6-4238-BF8F-0F0AD66B072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ysteme@free.f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o@free.f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object 257"/>
          <p:cNvSpPr/>
          <p:nvPr/>
        </p:nvSpPr>
        <p:spPr>
          <a:xfrm>
            <a:off x="2700020" y="3958590"/>
            <a:ext cx="6301739" cy="1440180"/>
          </a:xfrm>
          <a:custGeom>
            <a:avLst/>
            <a:gdLst/>
            <a:ahLst/>
            <a:cxnLst/>
            <a:rect l="l" t="t" r="r" b="b"/>
            <a:pathLst>
              <a:path w="6301739" h="1440180">
                <a:moveTo>
                  <a:pt x="1269" y="0"/>
                </a:moveTo>
                <a:lnTo>
                  <a:pt x="0" y="1270"/>
                </a:lnTo>
                <a:lnTo>
                  <a:pt x="0" y="1438910"/>
                </a:lnTo>
                <a:lnTo>
                  <a:pt x="1269" y="1440180"/>
                </a:lnTo>
                <a:lnTo>
                  <a:pt x="6299200" y="1440180"/>
                </a:lnTo>
                <a:lnTo>
                  <a:pt x="6300470" y="1440180"/>
                </a:lnTo>
                <a:lnTo>
                  <a:pt x="6301739" y="1438910"/>
                </a:lnTo>
                <a:lnTo>
                  <a:pt x="6301739" y="1270"/>
                </a:lnTo>
                <a:lnTo>
                  <a:pt x="6300470" y="0"/>
                </a:lnTo>
                <a:lnTo>
                  <a:pt x="6299200" y="0"/>
                </a:lnTo>
                <a:lnTo>
                  <a:pt x="1269" y="0"/>
                </a:lnTo>
                <a:close/>
              </a:path>
            </a:pathLst>
          </a:custGeom>
          <a:ln w="17970">
            <a:solidFill>
              <a:srgbClr val="7CA546"/>
            </a:solidFill>
          </a:ln>
        </p:spPr>
        <p:txBody>
          <a:bodyPr wrap="square" lIns="0" tIns="0" rIns="0" bIns="0" rtlCol="0">
            <a:noAutofit/>
          </a:bodyPr>
          <a:lstStyle/>
          <a:p>
            <a:endParaRPr/>
          </a:p>
        </p:txBody>
      </p:sp>
      <p:sp>
        <p:nvSpPr>
          <p:cNvPr id="12" name="object 12"/>
          <p:cNvSpPr/>
          <p:nvPr/>
        </p:nvSpPr>
        <p:spPr>
          <a:xfrm>
            <a:off x="-519430" y="-1239520"/>
            <a:ext cx="1813560" cy="1807210"/>
          </a:xfrm>
          <a:custGeom>
            <a:avLst/>
            <a:gdLst/>
            <a:ahLst/>
            <a:cxnLst/>
            <a:rect l="l" t="t" r="r" b="b"/>
            <a:pathLst>
              <a:path w="1813560" h="1807210">
                <a:moveTo>
                  <a:pt x="577313" y="1239520"/>
                </a:moveTo>
                <a:lnTo>
                  <a:pt x="562046" y="1239520"/>
                </a:lnTo>
                <a:lnTo>
                  <a:pt x="519430" y="1281986"/>
                </a:lnTo>
                <a:lnTo>
                  <a:pt x="519430" y="1297199"/>
                </a:lnTo>
                <a:lnTo>
                  <a:pt x="577313" y="1239520"/>
                </a:lnTo>
                <a:close/>
              </a:path>
            </a:pathLst>
          </a:custGeom>
          <a:solidFill>
            <a:srgbClr val="FFFDFC"/>
          </a:solidFill>
        </p:spPr>
        <p:txBody>
          <a:bodyPr wrap="square" lIns="0" tIns="0" rIns="0" bIns="0" rtlCol="0">
            <a:noAutofit/>
          </a:bodyPr>
          <a:lstStyle/>
          <a:p>
            <a:endParaRPr/>
          </a:p>
        </p:txBody>
      </p:sp>
      <p:sp>
        <p:nvSpPr>
          <p:cNvPr id="13" name="object 13"/>
          <p:cNvSpPr/>
          <p:nvPr/>
        </p:nvSpPr>
        <p:spPr>
          <a:xfrm>
            <a:off x="-511809" y="-1231900"/>
            <a:ext cx="1813560" cy="1807210"/>
          </a:xfrm>
          <a:custGeom>
            <a:avLst/>
            <a:gdLst/>
            <a:ahLst/>
            <a:cxnLst/>
            <a:rect l="l" t="t" r="r" b="b"/>
            <a:pathLst>
              <a:path w="1813560" h="1807210">
                <a:moveTo>
                  <a:pt x="584960" y="1231900"/>
                </a:moveTo>
                <a:lnTo>
                  <a:pt x="569693" y="1231900"/>
                </a:lnTo>
                <a:lnTo>
                  <a:pt x="511809" y="1289579"/>
                </a:lnTo>
                <a:lnTo>
                  <a:pt x="511809" y="1304792"/>
                </a:lnTo>
                <a:lnTo>
                  <a:pt x="584960" y="1231900"/>
                </a:lnTo>
                <a:close/>
              </a:path>
            </a:pathLst>
          </a:custGeom>
          <a:solidFill>
            <a:srgbClr val="FFFDFB"/>
          </a:solidFill>
        </p:spPr>
        <p:txBody>
          <a:bodyPr wrap="square" lIns="0" tIns="0" rIns="0" bIns="0" rtlCol="0">
            <a:noAutofit/>
          </a:bodyPr>
          <a:lstStyle/>
          <a:p>
            <a:endParaRPr/>
          </a:p>
        </p:txBody>
      </p:sp>
      <p:sp>
        <p:nvSpPr>
          <p:cNvPr id="14" name="object 14"/>
          <p:cNvSpPr/>
          <p:nvPr/>
        </p:nvSpPr>
        <p:spPr>
          <a:xfrm>
            <a:off x="-504190" y="-1224279"/>
            <a:ext cx="1813560" cy="1807209"/>
          </a:xfrm>
          <a:custGeom>
            <a:avLst/>
            <a:gdLst/>
            <a:ahLst/>
            <a:cxnLst/>
            <a:rect l="l" t="t" r="r" b="b"/>
            <a:pathLst>
              <a:path w="1813560" h="1807209">
                <a:moveTo>
                  <a:pt x="592606" y="1224279"/>
                </a:moveTo>
                <a:lnTo>
                  <a:pt x="577340" y="1224279"/>
                </a:lnTo>
                <a:lnTo>
                  <a:pt x="504190" y="1297172"/>
                </a:lnTo>
                <a:lnTo>
                  <a:pt x="504190" y="1312386"/>
                </a:lnTo>
                <a:lnTo>
                  <a:pt x="592606" y="1224279"/>
                </a:lnTo>
                <a:close/>
              </a:path>
            </a:pathLst>
          </a:custGeom>
          <a:solidFill>
            <a:srgbClr val="FFFCFA"/>
          </a:solidFill>
        </p:spPr>
        <p:txBody>
          <a:bodyPr wrap="square" lIns="0" tIns="0" rIns="0" bIns="0" rtlCol="0">
            <a:noAutofit/>
          </a:bodyPr>
          <a:lstStyle/>
          <a:p>
            <a:endParaRPr/>
          </a:p>
        </p:txBody>
      </p:sp>
      <p:sp>
        <p:nvSpPr>
          <p:cNvPr id="15" name="object 15"/>
          <p:cNvSpPr/>
          <p:nvPr/>
        </p:nvSpPr>
        <p:spPr>
          <a:xfrm>
            <a:off x="-496570" y="-1216659"/>
            <a:ext cx="1813560" cy="1807209"/>
          </a:xfrm>
          <a:custGeom>
            <a:avLst/>
            <a:gdLst/>
            <a:ahLst/>
            <a:cxnLst/>
            <a:rect l="l" t="t" r="r" b="b"/>
            <a:pathLst>
              <a:path w="1813560" h="1807209">
                <a:moveTo>
                  <a:pt x="600253" y="1216659"/>
                </a:moveTo>
                <a:lnTo>
                  <a:pt x="584986" y="1216659"/>
                </a:lnTo>
                <a:lnTo>
                  <a:pt x="496570" y="1304766"/>
                </a:lnTo>
                <a:lnTo>
                  <a:pt x="496570" y="1319979"/>
                </a:lnTo>
                <a:lnTo>
                  <a:pt x="600253" y="1216659"/>
                </a:lnTo>
                <a:close/>
              </a:path>
            </a:pathLst>
          </a:custGeom>
          <a:solidFill>
            <a:srgbClr val="FFFCF9"/>
          </a:solidFill>
        </p:spPr>
        <p:txBody>
          <a:bodyPr wrap="square" lIns="0" tIns="0" rIns="0" bIns="0" rtlCol="0">
            <a:noAutofit/>
          </a:bodyPr>
          <a:lstStyle/>
          <a:p>
            <a:endParaRPr/>
          </a:p>
        </p:txBody>
      </p:sp>
      <p:sp>
        <p:nvSpPr>
          <p:cNvPr id="16" name="object 16"/>
          <p:cNvSpPr/>
          <p:nvPr/>
        </p:nvSpPr>
        <p:spPr>
          <a:xfrm>
            <a:off x="-488950" y="-1209040"/>
            <a:ext cx="1812289" cy="1807210"/>
          </a:xfrm>
          <a:custGeom>
            <a:avLst/>
            <a:gdLst/>
            <a:ahLst/>
            <a:cxnLst/>
            <a:rect l="l" t="t" r="r" b="b"/>
            <a:pathLst>
              <a:path w="1812289" h="1807210">
                <a:moveTo>
                  <a:pt x="606630" y="1209040"/>
                </a:moveTo>
                <a:lnTo>
                  <a:pt x="592633" y="1209040"/>
                </a:lnTo>
                <a:lnTo>
                  <a:pt x="488950" y="1312359"/>
                </a:lnTo>
                <a:lnTo>
                  <a:pt x="488950" y="1326306"/>
                </a:lnTo>
                <a:lnTo>
                  <a:pt x="606630" y="1209040"/>
                </a:lnTo>
                <a:close/>
              </a:path>
            </a:pathLst>
          </a:custGeom>
          <a:solidFill>
            <a:srgbClr val="FFFBF8"/>
          </a:solidFill>
        </p:spPr>
        <p:txBody>
          <a:bodyPr wrap="square" lIns="0" tIns="0" rIns="0" bIns="0" rtlCol="0">
            <a:noAutofit/>
          </a:bodyPr>
          <a:lstStyle/>
          <a:p>
            <a:endParaRPr/>
          </a:p>
        </p:txBody>
      </p:sp>
      <p:sp>
        <p:nvSpPr>
          <p:cNvPr id="17" name="object 17"/>
          <p:cNvSpPr/>
          <p:nvPr/>
        </p:nvSpPr>
        <p:spPr>
          <a:xfrm>
            <a:off x="-482600" y="-1201420"/>
            <a:ext cx="1813560" cy="1807210"/>
          </a:xfrm>
          <a:custGeom>
            <a:avLst/>
            <a:gdLst/>
            <a:ahLst/>
            <a:cxnLst/>
            <a:rect l="l" t="t" r="r" b="b"/>
            <a:pathLst>
              <a:path w="1813560" h="1807210">
                <a:moveTo>
                  <a:pt x="616390" y="1201420"/>
                </a:moveTo>
                <a:lnTo>
                  <a:pt x="600280" y="1201420"/>
                </a:lnTo>
                <a:lnTo>
                  <a:pt x="482600" y="1318686"/>
                </a:lnTo>
                <a:lnTo>
                  <a:pt x="482600" y="1334833"/>
                </a:lnTo>
                <a:lnTo>
                  <a:pt x="616390" y="1201420"/>
                </a:lnTo>
                <a:close/>
              </a:path>
            </a:pathLst>
          </a:custGeom>
          <a:solidFill>
            <a:srgbClr val="FFFBF7"/>
          </a:solidFill>
        </p:spPr>
        <p:txBody>
          <a:bodyPr wrap="square" lIns="0" tIns="0" rIns="0" bIns="0" rtlCol="0">
            <a:noAutofit/>
          </a:bodyPr>
          <a:lstStyle/>
          <a:p>
            <a:endParaRPr/>
          </a:p>
        </p:txBody>
      </p:sp>
      <p:sp>
        <p:nvSpPr>
          <p:cNvPr id="18" name="object 18"/>
          <p:cNvSpPr/>
          <p:nvPr/>
        </p:nvSpPr>
        <p:spPr>
          <a:xfrm>
            <a:off x="-473709" y="-1193800"/>
            <a:ext cx="1812289" cy="1805939"/>
          </a:xfrm>
          <a:custGeom>
            <a:avLst/>
            <a:gdLst/>
            <a:ahLst/>
            <a:cxnLst/>
            <a:rect l="l" t="t" r="r" b="b"/>
            <a:pathLst>
              <a:path w="1812289" h="1805939">
                <a:moveTo>
                  <a:pt x="620649" y="1193800"/>
                </a:moveTo>
                <a:lnTo>
                  <a:pt x="607500" y="1193800"/>
                </a:lnTo>
                <a:lnTo>
                  <a:pt x="473709" y="1327213"/>
                </a:lnTo>
                <a:lnTo>
                  <a:pt x="473709" y="1340223"/>
                </a:lnTo>
                <a:lnTo>
                  <a:pt x="620649" y="1193800"/>
                </a:lnTo>
                <a:close/>
              </a:path>
            </a:pathLst>
          </a:custGeom>
          <a:solidFill>
            <a:srgbClr val="FFFBF6"/>
          </a:solidFill>
        </p:spPr>
        <p:txBody>
          <a:bodyPr wrap="square" lIns="0" tIns="0" rIns="0" bIns="0" rtlCol="0">
            <a:noAutofit/>
          </a:bodyPr>
          <a:lstStyle/>
          <a:p>
            <a:endParaRPr/>
          </a:p>
        </p:txBody>
      </p:sp>
      <p:sp>
        <p:nvSpPr>
          <p:cNvPr id="19" name="object 19"/>
          <p:cNvSpPr/>
          <p:nvPr/>
        </p:nvSpPr>
        <p:spPr>
          <a:xfrm>
            <a:off x="-467359" y="-1187450"/>
            <a:ext cx="1813560" cy="1807210"/>
          </a:xfrm>
          <a:custGeom>
            <a:avLst/>
            <a:gdLst/>
            <a:ahLst/>
            <a:cxnLst/>
            <a:rect l="l" t="t" r="r" b="b"/>
            <a:pathLst>
              <a:path w="1813560" h="1807210">
                <a:moveTo>
                  <a:pt x="629566" y="1187450"/>
                </a:moveTo>
                <a:lnTo>
                  <a:pt x="614299" y="1187450"/>
                </a:lnTo>
                <a:lnTo>
                  <a:pt x="467359" y="1333873"/>
                </a:lnTo>
                <a:lnTo>
                  <a:pt x="467359" y="1349086"/>
                </a:lnTo>
                <a:lnTo>
                  <a:pt x="629566" y="1187450"/>
                </a:lnTo>
                <a:close/>
              </a:path>
            </a:pathLst>
          </a:custGeom>
          <a:solidFill>
            <a:srgbClr val="FFFAF5"/>
          </a:solidFill>
        </p:spPr>
        <p:txBody>
          <a:bodyPr wrap="square" lIns="0" tIns="0" rIns="0" bIns="0" rtlCol="0">
            <a:noAutofit/>
          </a:bodyPr>
          <a:lstStyle/>
          <a:p>
            <a:endParaRPr/>
          </a:p>
        </p:txBody>
      </p:sp>
      <p:sp>
        <p:nvSpPr>
          <p:cNvPr id="20" name="object 20"/>
          <p:cNvSpPr/>
          <p:nvPr/>
        </p:nvSpPr>
        <p:spPr>
          <a:xfrm>
            <a:off x="-459740" y="-1179829"/>
            <a:ext cx="1813560" cy="1807209"/>
          </a:xfrm>
          <a:custGeom>
            <a:avLst/>
            <a:gdLst/>
            <a:ahLst/>
            <a:cxnLst/>
            <a:rect l="l" t="t" r="r" b="b"/>
            <a:pathLst>
              <a:path w="1813560" h="1807209">
                <a:moveTo>
                  <a:pt x="637213" y="1179829"/>
                </a:moveTo>
                <a:lnTo>
                  <a:pt x="621946" y="1179829"/>
                </a:lnTo>
                <a:lnTo>
                  <a:pt x="459740" y="1341466"/>
                </a:lnTo>
                <a:lnTo>
                  <a:pt x="459740" y="1356679"/>
                </a:lnTo>
                <a:lnTo>
                  <a:pt x="637213" y="1179829"/>
                </a:lnTo>
                <a:close/>
              </a:path>
            </a:pathLst>
          </a:custGeom>
          <a:solidFill>
            <a:srgbClr val="FFFAF4"/>
          </a:solidFill>
        </p:spPr>
        <p:txBody>
          <a:bodyPr wrap="square" lIns="0" tIns="0" rIns="0" bIns="0" rtlCol="0">
            <a:noAutofit/>
          </a:bodyPr>
          <a:lstStyle/>
          <a:p>
            <a:endParaRPr/>
          </a:p>
        </p:txBody>
      </p:sp>
      <p:sp>
        <p:nvSpPr>
          <p:cNvPr id="21" name="object 21"/>
          <p:cNvSpPr/>
          <p:nvPr/>
        </p:nvSpPr>
        <p:spPr>
          <a:xfrm>
            <a:off x="-452120" y="-1172209"/>
            <a:ext cx="1813560" cy="1807209"/>
          </a:xfrm>
          <a:custGeom>
            <a:avLst/>
            <a:gdLst/>
            <a:ahLst/>
            <a:cxnLst/>
            <a:rect l="l" t="t" r="r" b="b"/>
            <a:pathLst>
              <a:path w="1813560" h="1807209">
                <a:moveTo>
                  <a:pt x="644860" y="1172209"/>
                </a:moveTo>
                <a:lnTo>
                  <a:pt x="629593" y="1172209"/>
                </a:lnTo>
                <a:lnTo>
                  <a:pt x="452120" y="1349059"/>
                </a:lnTo>
                <a:lnTo>
                  <a:pt x="452120" y="1364272"/>
                </a:lnTo>
                <a:lnTo>
                  <a:pt x="644860" y="1172209"/>
                </a:lnTo>
                <a:close/>
              </a:path>
            </a:pathLst>
          </a:custGeom>
          <a:solidFill>
            <a:srgbClr val="FFF9F3"/>
          </a:solidFill>
        </p:spPr>
        <p:txBody>
          <a:bodyPr wrap="square" lIns="0" tIns="0" rIns="0" bIns="0" rtlCol="0">
            <a:noAutofit/>
          </a:bodyPr>
          <a:lstStyle/>
          <a:p>
            <a:endParaRPr/>
          </a:p>
        </p:txBody>
      </p:sp>
      <p:sp>
        <p:nvSpPr>
          <p:cNvPr id="22" name="object 22"/>
          <p:cNvSpPr/>
          <p:nvPr/>
        </p:nvSpPr>
        <p:spPr>
          <a:xfrm>
            <a:off x="-444500" y="-1164590"/>
            <a:ext cx="1812289" cy="1807210"/>
          </a:xfrm>
          <a:custGeom>
            <a:avLst/>
            <a:gdLst/>
            <a:ahLst/>
            <a:cxnLst/>
            <a:rect l="l" t="t" r="r" b="b"/>
            <a:pathLst>
              <a:path w="1812289" h="1807210">
                <a:moveTo>
                  <a:pt x="652054" y="1164590"/>
                </a:moveTo>
                <a:lnTo>
                  <a:pt x="637240" y="1164590"/>
                </a:lnTo>
                <a:lnTo>
                  <a:pt x="444500" y="1356652"/>
                </a:lnTo>
                <a:lnTo>
                  <a:pt x="444500" y="1371559"/>
                </a:lnTo>
                <a:lnTo>
                  <a:pt x="652054" y="1164590"/>
                </a:lnTo>
                <a:close/>
              </a:path>
            </a:pathLst>
          </a:custGeom>
          <a:solidFill>
            <a:srgbClr val="FFF9F2"/>
          </a:solidFill>
        </p:spPr>
        <p:txBody>
          <a:bodyPr wrap="square" lIns="0" tIns="0" rIns="0" bIns="0" rtlCol="0">
            <a:noAutofit/>
          </a:bodyPr>
          <a:lstStyle/>
          <a:p>
            <a:endParaRPr/>
          </a:p>
        </p:txBody>
      </p:sp>
      <p:sp>
        <p:nvSpPr>
          <p:cNvPr id="23" name="object 23"/>
          <p:cNvSpPr/>
          <p:nvPr/>
        </p:nvSpPr>
        <p:spPr>
          <a:xfrm>
            <a:off x="-436880" y="-1156970"/>
            <a:ext cx="1813560" cy="1807210"/>
          </a:xfrm>
          <a:custGeom>
            <a:avLst/>
            <a:gdLst/>
            <a:ahLst/>
            <a:cxnLst/>
            <a:rect l="l" t="t" r="r" b="b"/>
            <a:pathLst>
              <a:path w="1813560" h="1807210">
                <a:moveTo>
                  <a:pt x="660154" y="1156970"/>
                </a:moveTo>
                <a:lnTo>
                  <a:pt x="644434" y="1156970"/>
                </a:lnTo>
                <a:lnTo>
                  <a:pt x="436880" y="1363939"/>
                </a:lnTo>
                <a:lnTo>
                  <a:pt x="436880" y="1379459"/>
                </a:lnTo>
                <a:lnTo>
                  <a:pt x="660154" y="1156970"/>
                </a:lnTo>
                <a:close/>
              </a:path>
            </a:pathLst>
          </a:custGeom>
          <a:solidFill>
            <a:srgbClr val="FFF8F1"/>
          </a:solidFill>
        </p:spPr>
        <p:txBody>
          <a:bodyPr wrap="square" lIns="0" tIns="0" rIns="0" bIns="0" rtlCol="0">
            <a:noAutofit/>
          </a:bodyPr>
          <a:lstStyle/>
          <a:p>
            <a:endParaRPr/>
          </a:p>
        </p:txBody>
      </p:sp>
      <p:sp>
        <p:nvSpPr>
          <p:cNvPr id="24" name="object 24"/>
          <p:cNvSpPr/>
          <p:nvPr/>
        </p:nvSpPr>
        <p:spPr>
          <a:xfrm>
            <a:off x="-429259" y="-1149350"/>
            <a:ext cx="1812289" cy="1807210"/>
          </a:xfrm>
          <a:custGeom>
            <a:avLst/>
            <a:gdLst/>
            <a:ahLst/>
            <a:cxnLst/>
            <a:rect l="l" t="t" r="r" b="b"/>
            <a:pathLst>
              <a:path w="1812289" h="1807210">
                <a:moveTo>
                  <a:pt x="666531" y="1149350"/>
                </a:moveTo>
                <a:lnTo>
                  <a:pt x="652534" y="1149350"/>
                </a:lnTo>
                <a:lnTo>
                  <a:pt x="429259" y="1371839"/>
                </a:lnTo>
                <a:lnTo>
                  <a:pt x="429259" y="1385787"/>
                </a:lnTo>
                <a:lnTo>
                  <a:pt x="666531" y="1149350"/>
                </a:lnTo>
                <a:close/>
              </a:path>
            </a:pathLst>
          </a:custGeom>
          <a:solidFill>
            <a:srgbClr val="FFF8F0"/>
          </a:solidFill>
        </p:spPr>
        <p:txBody>
          <a:bodyPr wrap="square" lIns="0" tIns="0" rIns="0" bIns="0" rtlCol="0">
            <a:noAutofit/>
          </a:bodyPr>
          <a:lstStyle/>
          <a:p>
            <a:endParaRPr/>
          </a:p>
        </p:txBody>
      </p:sp>
      <p:sp>
        <p:nvSpPr>
          <p:cNvPr id="25" name="object 25"/>
          <p:cNvSpPr/>
          <p:nvPr/>
        </p:nvSpPr>
        <p:spPr>
          <a:xfrm>
            <a:off x="-422909" y="-1141729"/>
            <a:ext cx="1813560" cy="1807209"/>
          </a:xfrm>
          <a:custGeom>
            <a:avLst/>
            <a:gdLst/>
            <a:ahLst/>
            <a:cxnLst/>
            <a:rect l="l" t="t" r="r" b="b"/>
            <a:pathLst>
              <a:path w="1813560" h="1807209">
                <a:moveTo>
                  <a:pt x="675448" y="1141729"/>
                </a:moveTo>
                <a:lnTo>
                  <a:pt x="660181" y="1141729"/>
                </a:lnTo>
                <a:lnTo>
                  <a:pt x="422909" y="1378167"/>
                </a:lnTo>
                <a:lnTo>
                  <a:pt x="422909" y="1393380"/>
                </a:lnTo>
                <a:lnTo>
                  <a:pt x="675448" y="1141729"/>
                </a:lnTo>
                <a:close/>
              </a:path>
            </a:pathLst>
          </a:custGeom>
          <a:solidFill>
            <a:srgbClr val="FFF7EF"/>
          </a:solidFill>
        </p:spPr>
        <p:txBody>
          <a:bodyPr wrap="square" lIns="0" tIns="0" rIns="0" bIns="0" rtlCol="0">
            <a:noAutofit/>
          </a:bodyPr>
          <a:lstStyle/>
          <a:p>
            <a:endParaRPr/>
          </a:p>
        </p:txBody>
      </p:sp>
      <p:sp>
        <p:nvSpPr>
          <p:cNvPr id="26" name="object 26"/>
          <p:cNvSpPr/>
          <p:nvPr/>
        </p:nvSpPr>
        <p:spPr>
          <a:xfrm>
            <a:off x="-415290" y="-1134109"/>
            <a:ext cx="1813560" cy="1807209"/>
          </a:xfrm>
          <a:custGeom>
            <a:avLst/>
            <a:gdLst/>
            <a:ahLst/>
            <a:cxnLst/>
            <a:rect l="l" t="t" r="r" b="b"/>
            <a:pathLst>
              <a:path w="1813560" h="1807209">
                <a:moveTo>
                  <a:pt x="683095" y="1134109"/>
                </a:moveTo>
                <a:lnTo>
                  <a:pt x="667828" y="1134109"/>
                </a:lnTo>
                <a:lnTo>
                  <a:pt x="415290" y="1385760"/>
                </a:lnTo>
                <a:lnTo>
                  <a:pt x="415290" y="1400973"/>
                </a:lnTo>
                <a:lnTo>
                  <a:pt x="683095" y="1134109"/>
                </a:lnTo>
                <a:close/>
              </a:path>
            </a:pathLst>
          </a:custGeom>
          <a:solidFill>
            <a:srgbClr val="FFF7EE"/>
          </a:solidFill>
        </p:spPr>
        <p:txBody>
          <a:bodyPr wrap="square" lIns="0" tIns="0" rIns="0" bIns="0" rtlCol="0">
            <a:noAutofit/>
          </a:bodyPr>
          <a:lstStyle/>
          <a:p>
            <a:endParaRPr/>
          </a:p>
        </p:txBody>
      </p:sp>
      <p:sp>
        <p:nvSpPr>
          <p:cNvPr id="27" name="object 27"/>
          <p:cNvSpPr/>
          <p:nvPr/>
        </p:nvSpPr>
        <p:spPr>
          <a:xfrm>
            <a:off x="-407670" y="-1126490"/>
            <a:ext cx="1813560" cy="1805940"/>
          </a:xfrm>
          <a:custGeom>
            <a:avLst/>
            <a:gdLst/>
            <a:ahLst/>
            <a:cxnLst/>
            <a:rect l="l" t="t" r="r" b="b"/>
            <a:pathLst>
              <a:path w="1813560" h="1805940">
                <a:moveTo>
                  <a:pt x="689467" y="1126490"/>
                </a:moveTo>
                <a:lnTo>
                  <a:pt x="675475" y="1126490"/>
                </a:lnTo>
                <a:lnTo>
                  <a:pt x="407670" y="1393353"/>
                </a:lnTo>
                <a:lnTo>
                  <a:pt x="407670" y="1407296"/>
                </a:lnTo>
                <a:lnTo>
                  <a:pt x="689467" y="1126490"/>
                </a:lnTo>
                <a:close/>
              </a:path>
            </a:pathLst>
          </a:custGeom>
          <a:solidFill>
            <a:srgbClr val="FFF7ED"/>
          </a:solidFill>
        </p:spPr>
        <p:txBody>
          <a:bodyPr wrap="square" lIns="0" tIns="0" rIns="0" bIns="0" rtlCol="0">
            <a:noAutofit/>
          </a:bodyPr>
          <a:lstStyle/>
          <a:p>
            <a:endParaRPr/>
          </a:p>
        </p:txBody>
      </p:sp>
      <p:sp>
        <p:nvSpPr>
          <p:cNvPr id="28" name="object 28"/>
          <p:cNvSpPr/>
          <p:nvPr/>
        </p:nvSpPr>
        <p:spPr>
          <a:xfrm>
            <a:off x="-400050" y="-1120140"/>
            <a:ext cx="1813560" cy="1807210"/>
          </a:xfrm>
          <a:custGeom>
            <a:avLst/>
            <a:gdLst/>
            <a:ahLst/>
            <a:cxnLst/>
            <a:rect l="l" t="t" r="r" b="b"/>
            <a:pathLst>
              <a:path w="1813560" h="1807210">
                <a:moveTo>
                  <a:pt x="697114" y="1120140"/>
                </a:moveTo>
                <a:lnTo>
                  <a:pt x="681847" y="1120140"/>
                </a:lnTo>
                <a:lnTo>
                  <a:pt x="400050" y="1400946"/>
                </a:lnTo>
                <a:lnTo>
                  <a:pt x="400050" y="1416159"/>
                </a:lnTo>
                <a:lnTo>
                  <a:pt x="697114" y="1120140"/>
                </a:lnTo>
                <a:close/>
              </a:path>
            </a:pathLst>
          </a:custGeom>
          <a:solidFill>
            <a:srgbClr val="FFF6EC"/>
          </a:solidFill>
        </p:spPr>
        <p:txBody>
          <a:bodyPr wrap="square" lIns="0" tIns="0" rIns="0" bIns="0" rtlCol="0">
            <a:noAutofit/>
          </a:bodyPr>
          <a:lstStyle/>
          <a:p>
            <a:endParaRPr/>
          </a:p>
        </p:txBody>
      </p:sp>
      <p:sp>
        <p:nvSpPr>
          <p:cNvPr id="29" name="object 29"/>
          <p:cNvSpPr/>
          <p:nvPr/>
        </p:nvSpPr>
        <p:spPr>
          <a:xfrm>
            <a:off x="-392430" y="-1112520"/>
            <a:ext cx="1813560" cy="1807210"/>
          </a:xfrm>
          <a:custGeom>
            <a:avLst/>
            <a:gdLst/>
            <a:ahLst/>
            <a:cxnLst/>
            <a:rect l="l" t="t" r="r" b="b"/>
            <a:pathLst>
              <a:path w="1813560" h="1807210">
                <a:moveTo>
                  <a:pt x="704761" y="1112520"/>
                </a:moveTo>
                <a:lnTo>
                  <a:pt x="689494" y="1112520"/>
                </a:lnTo>
                <a:lnTo>
                  <a:pt x="392430" y="1408539"/>
                </a:lnTo>
                <a:lnTo>
                  <a:pt x="392430" y="1423753"/>
                </a:lnTo>
                <a:lnTo>
                  <a:pt x="704761" y="1112520"/>
                </a:lnTo>
                <a:close/>
              </a:path>
            </a:pathLst>
          </a:custGeom>
          <a:solidFill>
            <a:srgbClr val="FFF6EB"/>
          </a:solidFill>
        </p:spPr>
        <p:txBody>
          <a:bodyPr wrap="square" lIns="0" tIns="0" rIns="0" bIns="0" rtlCol="0">
            <a:noAutofit/>
          </a:bodyPr>
          <a:lstStyle/>
          <a:p>
            <a:endParaRPr/>
          </a:p>
        </p:txBody>
      </p:sp>
      <p:sp>
        <p:nvSpPr>
          <p:cNvPr id="30" name="object 30"/>
          <p:cNvSpPr/>
          <p:nvPr/>
        </p:nvSpPr>
        <p:spPr>
          <a:xfrm>
            <a:off x="-384810" y="-1104900"/>
            <a:ext cx="1813560" cy="1807210"/>
          </a:xfrm>
          <a:custGeom>
            <a:avLst/>
            <a:gdLst/>
            <a:ahLst/>
            <a:cxnLst/>
            <a:rect l="l" t="t" r="r" b="b"/>
            <a:pathLst>
              <a:path w="1813560" h="1807210">
                <a:moveTo>
                  <a:pt x="712408" y="1104900"/>
                </a:moveTo>
                <a:lnTo>
                  <a:pt x="697141" y="1104900"/>
                </a:lnTo>
                <a:lnTo>
                  <a:pt x="384810" y="1416133"/>
                </a:lnTo>
                <a:lnTo>
                  <a:pt x="384810" y="1431346"/>
                </a:lnTo>
                <a:lnTo>
                  <a:pt x="712408" y="1104900"/>
                </a:lnTo>
                <a:close/>
              </a:path>
            </a:pathLst>
          </a:custGeom>
          <a:solidFill>
            <a:srgbClr val="FFF5EA"/>
          </a:solidFill>
        </p:spPr>
        <p:txBody>
          <a:bodyPr wrap="square" lIns="0" tIns="0" rIns="0" bIns="0" rtlCol="0">
            <a:noAutofit/>
          </a:bodyPr>
          <a:lstStyle/>
          <a:p>
            <a:endParaRPr/>
          </a:p>
        </p:txBody>
      </p:sp>
      <p:sp>
        <p:nvSpPr>
          <p:cNvPr id="31" name="object 31"/>
          <p:cNvSpPr/>
          <p:nvPr/>
        </p:nvSpPr>
        <p:spPr>
          <a:xfrm>
            <a:off x="-377190" y="-1097279"/>
            <a:ext cx="1812289" cy="1807209"/>
          </a:xfrm>
          <a:custGeom>
            <a:avLst/>
            <a:gdLst/>
            <a:ahLst/>
            <a:cxnLst/>
            <a:rect l="l" t="t" r="r" b="b"/>
            <a:pathLst>
              <a:path w="1812289" h="1807209">
                <a:moveTo>
                  <a:pt x="719554" y="1097279"/>
                </a:moveTo>
                <a:lnTo>
                  <a:pt x="704788" y="1097279"/>
                </a:lnTo>
                <a:lnTo>
                  <a:pt x="377190" y="1423726"/>
                </a:lnTo>
                <a:lnTo>
                  <a:pt x="377190" y="1438680"/>
                </a:lnTo>
                <a:lnTo>
                  <a:pt x="719554" y="1097279"/>
                </a:lnTo>
                <a:close/>
              </a:path>
            </a:pathLst>
          </a:custGeom>
          <a:solidFill>
            <a:srgbClr val="FFF5E9"/>
          </a:solidFill>
        </p:spPr>
        <p:txBody>
          <a:bodyPr wrap="square" lIns="0" tIns="0" rIns="0" bIns="0" rtlCol="0">
            <a:noAutofit/>
          </a:bodyPr>
          <a:lstStyle/>
          <a:p>
            <a:endParaRPr/>
          </a:p>
        </p:txBody>
      </p:sp>
      <p:sp>
        <p:nvSpPr>
          <p:cNvPr id="32" name="object 32"/>
          <p:cNvSpPr/>
          <p:nvPr/>
        </p:nvSpPr>
        <p:spPr>
          <a:xfrm>
            <a:off x="-369570" y="-1089659"/>
            <a:ext cx="1812289" cy="1807209"/>
          </a:xfrm>
          <a:custGeom>
            <a:avLst/>
            <a:gdLst/>
            <a:ahLst/>
            <a:cxnLst/>
            <a:rect l="l" t="t" r="r" b="b"/>
            <a:pathLst>
              <a:path w="1812289" h="1807209">
                <a:moveTo>
                  <a:pt x="727195" y="1089659"/>
                </a:moveTo>
                <a:lnTo>
                  <a:pt x="711934" y="1089659"/>
                </a:lnTo>
                <a:lnTo>
                  <a:pt x="369570" y="1431060"/>
                </a:lnTo>
                <a:lnTo>
                  <a:pt x="369570" y="1446278"/>
                </a:lnTo>
                <a:lnTo>
                  <a:pt x="727195" y="1089659"/>
                </a:lnTo>
                <a:close/>
              </a:path>
            </a:pathLst>
          </a:custGeom>
          <a:solidFill>
            <a:srgbClr val="FFF4E8"/>
          </a:solidFill>
        </p:spPr>
        <p:txBody>
          <a:bodyPr wrap="square" lIns="0" tIns="0" rIns="0" bIns="0" rtlCol="0">
            <a:noAutofit/>
          </a:bodyPr>
          <a:lstStyle/>
          <a:p>
            <a:endParaRPr/>
          </a:p>
        </p:txBody>
      </p:sp>
      <p:sp>
        <p:nvSpPr>
          <p:cNvPr id="33" name="object 33"/>
          <p:cNvSpPr/>
          <p:nvPr/>
        </p:nvSpPr>
        <p:spPr>
          <a:xfrm>
            <a:off x="-361950" y="-1082040"/>
            <a:ext cx="1812289" cy="1807210"/>
          </a:xfrm>
          <a:custGeom>
            <a:avLst/>
            <a:gdLst/>
            <a:ahLst/>
            <a:cxnLst/>
            <a:rect l="l" t="t" r="r" b="b"/>
            <a:pathLst>
              <a:path w="1812289" h="1807210">
                <a:moveTo>
                  <a:pt x="734837" y="1082040"/>
                </a:moveTo>
                <a:lnTo>
                  <a:pt x="719575" y="1082040"/>
                </a:lnTo>
                <a:lnTo>
                  <a:pt x="361950" y="1438658"/>
                </a:lnTo>
                <a:lnTo>
                  <a:pt x="361950" y="1453877"/>
                </a:lnTo>
                <a:lnTo>
                  <a:pt x="734837" y="1082040"/>
                </a:lnTo>
                <a:close/>
              </a:path>
            </a:pathLst>
          </a:custGeom>
          <a:solidFill>
            <a:srgbClr val="FFF4E7"/>
          </a:solidFill>
        </p:spPr>
        <p:txBody>
          <a:bodyPr wrap="square" lIns="0" tIns="0" rIns="0" bIns="0" rtlCol="0">
            <a:noAutofit/>
          </a:bodyPr>
          <a:lstStyle/>
          <a:p>
            <a:endParaRPr/>
          </a:p>
        </p:txBody>
      </p:sp>
      <p:sp>
        <p:nvSpPr>
          <p:cNvPr id="34" name="object 34"/>
          <p:cNvSpPr/>
          <p:nvPr/>
        </p:nvSpPr>
        <p:spPr>
          <a:xfrm>
            <a:off x="-354330" y="-1074420"/>
            <a:ext cx="1812289" cy="1807210"/>
          </a:xfrm>
          <a:custGeom>
            <a:avLst/>
            <a:gdLst/>
            <a:ahLst/>
            <a:cxnLst/>
            <a:rect l="l" t="t" r="r" b="b"/>
            <a:pathLst>
              <a:path w="1812289" h="1807210">
                <a:moveTo>
                  <a:pt x="741725" y="1074420"/>
                </a:moveTo>
                <a:lnTo>
                  <a:pt x="727217" y="1074420"/>
                </a:lnTo>
                <a:lnTo>
                  <a:pt x="354330" y="1446257"/>
                </a:lnTo>
                <a:lnTo>
                  <a:pt x="354330" y="1460453"/>
                </a:lnTo>
                <a:lnTo>
                  <a:pt x="741725" y="1074420"/>
                </a:lnTo>
                <a:close/>
              </a:path>
            </a:pathLst>
          </a:custGeom>
          <a:solidFill>
            <a:srgbClr val="FFF4E6"/>
          </a:solidFill>
        </p:spPr>
        <p:txBody>
          <a:bodyPr wrap="square" lIns="0" tIns="0" rIns="0" bIns="0" rtlCol="0">
            <a:noAutofit/>
          </a:bodyPr>
          <a:lstStyle/>
          <a:p>
            <a:endParaRPr/>
          </a:p>
        </p:txBody>
      </p:sp>
      <p:sp>
        <p:nvSpPr>
          <p:cNvPr id="35" name="object 35"/>
          <p:cNvSpPr/>
          <p:nvPr/>
        </p:nvSpPr>
        <p:spPr>
          <a:xfrm>
            <a:off x="-347980" y="-1066800"/>
            <a:ext cx="1813560" cy="1807210"/>
          </a:xfrm>
          <a:custGeom>
            <a:avLst/>
            <a:gdLst/>
            <a:ahLst/>
            <a:cxnLst/>
            <a:rect l="l" t="t" r="r" b="b"/>
            <a:pathLst>
              <a:path w="1813560" h="1807210">
                <a:moveTo>
                  <a:pt x="750642" y="1066800"/>
                </a:moveTo>
                <a:lnTo>
                  <a:pt x="735375" y="1066800"/>
                </a:lnTo>
                <a:lnTo>
                  <a:pt x="347980" y="1452833"/>
                </a:lnTo>
                <a:lnTo>
                  <a:pt x="347980" y="1468046"/>
                </a:lnTo>
                <a:lnTo>
                  <a:pt x="750642" y="1066800"/>
                </a:lnTo>
                <a:close/>
              </a:path>
            </a:pathLst>
          </a:custGeom>
          <a:solidFill>
            <a:srgbClr val="FFF3E5"/>
          </a:solidFill>
        </p:spPr>
        <p:txBody>
          <a:bodyPr wrap="square" lIns="0" tIns="0" rIns="0" bIns="0" rtlCol="0">
            <a:noAutofit/>
          </a:bodyPr>
          <a:lstStyle/>
          <a:p>
            <a:endParaRPr/>
          </a:p>
        </p:txBody>
      </p:sp>
      <p:sp>
        <p:nvSpPr>
          <p:cNvPr id="36" name="object 36"/>
          <p:cNvSpPr/>
          <p:nvPr/>
        </p:nvSpPr>
        <p:spPr>
          <a:xfrm>
            <a:off x="-340360" y="-1059179"/>
            <a:ext cx="1813560" cy="1805939"/>
          </a:xfrm>
          <a:custGeom>
            <a:avLst/>
            <a:gdLst/>
            <a:ahLst/>
            <a:cxnLst/>
            <a:rect l="l" t="t" r="r" b="b"/>
            <a:pathLst>
              <a:path w="1813560" h="1805939">
                <a:moveTo>
                  <a:pt x="757015" y="1059179"/>
                </a:moveTo>
                <a:lnTo>
                  <a:pt x="743022" y="1059179"/>
                </a:lnTo>
                <a:lnTo>
                  <a:pt x="340360" y="1460426"/>
                </a:lnTo>
                <a:lnTo>
                  <a:pt x="340360" y="1474369"/>
                </a:lnTo>
                <a:lnTo>
                  <a:pt x="757015" y="1059179"/>
                </a:lnTo>
                <a:close/>
              </a:path>
            </a:pathLst>
          </a:custGeom>
          <a:solidFill>
            <a:srgbClr val="FFF3E4"/>
          </a:solidFill>
        </p:spPr>
        <p:txBody>
          <a:bodyPr wrap="square" lIns="0" tIns="0" rIns="0" bIns="0" rtlCol="0">
            <a:noAutofit/>
          </a:bodyPr>
          <a:lstStyle/>
          <a:p>
            <a:endParaRPr/>
          </a:p>
        </p:txBody>
      </p:sp>
      <p:sp>
        <p:nvSpPr>
          <p:cNvPr id="37" name="object 37"/>
          <p:cNvSpPr/>
          <p:nvPr/>
        </p:nvSpPr>
        <p:spPr>
          <a:xfrm>
            <a:off x="-332740" y="-1052829"/>
            <a:ext cx="1813559" cy="1807209"/>
          </a:xfrm>
          <a:custGeom>
            <a:avLst/>
            <a:gdLst/>
            <a:ahLst/>
            <a:cxnLst/>
            <a:rect l="l" t="t" r="r" b="b"/>
            <a:pathLst>
              <a:path w="1813559" h="1807209">
                <a:moveTo>
                  <a:pt x="764661" y="1052829"/>
                </a:moveTo>
                <a:lnTo>
                  <a:pt x="749395" y="1052829"/>
                </a:lnTo>
                <a:lnTo>
                  <a:pt x="332740" y="1468019"/>
                </a:lnTo>
                <a:lnTo>
                  <a:pt x="332740" y="1483233"/>
                </a:lnTo>
                <a:lnTo>
                  <a:pt x="764661" y="1052829"/>
                </a:lnTo>
                <a:close/>
              </a:path>
            </a:pathLst>
          </a:custGeom>
          <a:solidFill>
            <a:srgbClr val="FFF2E3"/>
          </a:solidFill>
        </p:spPr>
        <p:txBody>
          <a:bodyPr wrap="square" lIns="0" tIns="0" rIns="0" bIns="0" rtlCol="0">
            <a:noAutofit/>
          </a:bodyPr>
          <a:lstStyle/>
          <a:p>
            <a:endParaRPr/>
          </a:p>
        </p:txBody>
      </p:sp>
      <p:sp>
        <p:nvSpPr>
          <p:cNvPr id="38" name="object 38"/>
          <p:cNvSpPr/>
          <p:nvPr/>
        </p:nvSpPr>
        <p:spPr>
          <a:xfrm>
            <a:off x="-325120" y="-1045209"/>
            <a:ext cx="1813560" cy="1807209"/>
          </a:xfrm>
          <a:custGeom>
            <a:avLst/>
            <a:gdLst/>
            <a:ahLst/>
            <a:cxnLst/>
            <a:rect l="l" t="t" r="r" b="b"/>
            <a:pathLst>
              <a:path w="1813560" h="1807209">
                <a:moveTo>
                  <a:pt x="772308" y="1045209"/>
                </a:moveTo>
                <a:lnTo>
                  <a:pt x="757041" y="1045209"/>
                </a:lnTo>
                <a:lnTo>
                  <a:pt x="325120" y="1475613"/>
                </a:lnTo>
                <a:lnTo>
                  <a:pt x="325120" y="1490826"/>
                </a:lnTo>
                <a:lnTo>
                  <a:pt x="772308" y="1045209"/>
                </a:lnTo>
                <a:close/>
              </a:path>
            </a:pathLst>
          </a:custGeom>
          <a:solidFill>
            <a:srgbClr val="FFF2E2"/>
          </a:solidFill>
        </p:spPr>
        <p:txBody>
          <a:bodyPr wrap="square" lIns="0" tIns="0" rIns="0" bIns="0" rtlCol="0">
            <a:noAutofit/>
          </a:bodyPr>
          <a:lstStyle/>
          <a:p>
            <a:endParaRPr/>
          </a:p>
        </p:txBody>
      </p:sp>
      <p:sp>
        <p:nvSpPr>
          <p:cNvPr id="39" name="object 39"/>
          <p:cNvSpPr/>
          <p:nvPr/>
        </p:nvSpPr>
        <p:spPr>
          <a:xfrm>
            <a:off x="-317500" y="-1037590"/>
            <a:ext cx="1813560" cy="1807210"/>
          </a:xfrm>
          <a:custGeom>
            <a:avLst/>
            <a:gdLst/>
            <a:ahLst/>
            <a:cxnLst/>
            <a:rect l="l" t="t" r="r" b="b"/>
            <a:pathLst>
              <a:path w="1813560" h="1807210">
                <a:moveTo>
                  <a:pt x="779955" y="1037590"/>
                </a:moveTo>
                <a:lnTo>
                  <a:pt x="764688" y="1037590"/>
                </a:lnTo>
                <a:lnTo>
                  <a:pt x="317500" y="1483206"/>
                </a:lnTo>
                <a:lnTo>
                  <a:pt x="317500" y="1498419"/>
                </a:lnTo>
                <a:lnTo>
                  <a:pt x="779955" y="1037590"/>
                </a:lnTo>
                <a:close/>
              </a:path>
            </a:pathLst>
          </a:custGeom>
          <a:solidFill>
            <a:srgbClr val="FFF1E1"/>
          </a:solidFill>
        </p:spPr>
        <p:txBody>
          <a:bodyPr wrap="square" lIns="0" tIns="0" rIns="0" bIns="0" rtlCol="0">
            <a:noAutofit/>
          </a:bodyPr>
          <a:lstStyle/>
          <a:p>
            <a:endParaRPr/>
          </a:p>
        </p:txBody>
      </p:sp>
      <p:sp>
        <p:nvSpPr>
          <p:cNvPr id="40" name="object 40"/>
          <p:cNvSpPr/>
          <p:nvPr/>
        </p:nvSpPr>
        <p:spPr>
          <a:xfrm>
            <a:off x="-309880" y="-1029970"/>
            <a:ext cx="1812289" cy="1807210"/>
          </a:xfrm>
          <a:custGeom>
            <a:avLst/>
            <a:gdLst/>
            <a:ahLst/>
            <a:cxnLst/>
            <a:rect l="l" t="t" r="r" b="b"/>
            <a:pathLst>
              <a:path w="1812289" h="1807210">
                <a:moveTo>
                  <a:pt x="787054" y="1029970"/>
                </a:moveTo>
                <a:lnTo>
                  <a:pt x="772335" y="1029970"/>
                </a:lnTo>
                <a:lnTo>
                  <a:pt x="309880" y="1490799"/>
                </a:lnTo>
                <a:lnTo>
                  <a:pt x="309880" y="1505800"/>
                </a:lnTo>
                <a:lnTo>
                  <a:pt x="787054" y="1029970"/>
                </a:lnTo>
                <a:close/>
              </a:path>
            </a:pathLst>
          </a:custGeom>
          <a:solidFill>
            <a:srgbClr val="FFF1E0"/>
          </a:solidFill>
        </p:spPr>
        <p:txBody>
          <a:bodyPr wrap="square" lIns="0" tIns="0" rIns="0" bIns="0" rtlCol="0">
            <a:noAutofit/>
          </a:bodyPr>
          <a:lstStyle/>
          <a:p>
            <a:endParaRPr/>
          </a:p>
        </p:txBody>
      </p:sp>
      <p:sp>
        <p:nvSpPr>
          <p:cNvPr id="41" name="object 41"/>
          <p:cNvSpPr/>
          <p:nvPr/>
        </p:nvSpPr>
        <p:spPr>
          <a:xfrm>
            <a:off x="-302260" y="-1022350"/>
            <a:ext cx="1812290" cy="1807210"/>
          </a:xfrm>
          <a:custGeom>
            <a:avLst/>
            <a:gdLst/>
            <a:ahLst/>
            <a:cxnLst/>
            <a:rect l="l" t="t" r="r" b="b"/>
            <a:pathLst>
              <a:path w="1812290" h="1807210">
                <a:moveTo>
                  <a:pt x="794695" y="1022350"/>
                </a:moveTo>
                <a:lnTo>
                  <a:pt x="779434" y="1022350"/>
                </a:lnTo>
                <a:lnTo>
                  <a:pt x="302260" y="1498180"/>
                </a:lnTo>
                <a:lnTo>
                  <a:pt x="302260" y="1513399"/>
                </a:lnTo>
                <a:lnTo>
                  <a:pt x="794695" y="1022350"/>
                </a:lnTo>
                <a:close/>
              </a:path>
            </a:pathLst>
          </a:custGeom>
          <a:solidFill>
            <a:srgbClr val="FFF0DF"/>
          </a:solidFill>
        </p:spPr>
        <p:txBody>
          <a:bodyPr wrap="square" lIns="0" tIns="0" rIns="0" bIns="0" rtlCol="0">
            <a:noAutofit/>
          </a:bodyPr>
          <a:lstStyle/>
          <a:p>
            <a:endParaRPr/>
          </a:p>
        </p:txBody>
      </p:sp>
      <p:sp>
        <p:nvSpPr>
          <p:cNvPr id="42" name="object 42"/>
          <p:cNvSpPr/>
          <p:nvPr/>
        </p:nvSpPr>
        <p:spPr>
          <a:xfrm>
            <a:off x="-294640" y="-1014729"/>
            <a:ext cx="1812289" cy="1807209"/>
          </a:xfrm>
          <a:custGeom>
            <a:avLst/>
            <a:gdLst/>
            <a:ahLst/>
            <a:cxnLst/>
            <a:rect l="l" t="t" r="r" b="b"/>
            <a:pathLst>
              <a:path w="1812289" h="1807209">
                <a:moveTo>
                  <a:pt x="801626" y="1014729"/>
                </a:moveTo>
                <a:lnTo>
                  <a:pt x="787075" y="1014729"/>
                </a:lnTo>
                <a:lnTo>
                  <a:pt x="294640" y="1505779"/>
                </a:lnTo>
                <a:lnTo>
                  <a:pt x="294640" y="1519933"/>
                </a:lnTo>
                <a:lnTo>
                  <a:pt x="801626" y="1014729"/>
                </a:lnTo>
                <a:close/>
              </a:path>
            </a:pathLst>
          </a:custGeom>
          <a:solidFill>
            <a:srgbClr val="FFF0DE"/>
          </a:solidFill>
        </p:spPr>
        <p:txBody>
          <a:bodyPr wrap="square" lIns="0" tIns="0" rIns="0" bIns="0" rtlCol="0">
            <a:noAutofit/>
          </a:bodyPr>
          <a:lstStyle/>
          <a:p>
            <a:endParaRPr/>
          </a:p>
        </p:txBody>
      </p:sp>
      <p:sp>
        <p:nvSpPr>
          <p:cNvPr id="43" name="object 43"/>
          <p:cNvSpPr/>
          <p:nvPr/>
        </p:nvSpPr>
        <p:spPr>
          <a:xfrm>
            <a:off x="-288290" y="-1007109"/>
            <a:ext cx="1813559" cy="1807209"/>
          </a:xfrm>
          <a:custGeom>
            <a:avLst/>
            <a:gdLst/>
            <a:ahLst/>
            <a:cxnLst/>
            <a:rect l="l" t="t" r="r" b="b"/>
            <a:pathLst>
              <a:path w="1813559" h="1807209">
                <a:moveTo>
                  <a:pt x="810543" y="1007109"/>
                </a:moveTo>
                <a:lnTo>
                  <a:pt x="795276" y="1007109"/>
                </a:lnTo>
                <a:lnTo>
                  <a:pt x="288290" y="1512313"/>
                </a:lnTo>
                <a:lnTo>
                  <a:pt x="288290" y="1527526"/>
                </a:lnTo>
                <a:lnTo>
                  <a:pt x="810543" y="1007109"/>
                </a:lnTo>
                <a:close/>
              </a:path>
            </a:pathLst>
          </a:custGeom>
          <a:solidFill>
            <a:srgbClr val="FFF0DD"/>
          </a:solidFill>
        </p:spPr>
        <p:txBody>
          <a:bodyPr wrap="square" lIns="0" tIns="0" rIns="0" bIns="0" rtlCol="0">
            <a:noAutofit/>
          </a:bodyPr>
          <a:lstStyle/>
          <a:p>
            <a:endParaRPr/>
          </a:p>
        </p:txBody>
      </p:sp>
      <p:sp>
        <p:nvSpPr>
          <p:cNvPr id="44" name="object 44"/>
          <p:cNvSpPr/>
          <p:nvPr/>
        </p:nvSpPr>
        <p:spPr>
          <a:xfrm>
            <a:off x="-280670" y="-999490"/>
            <a:ext cx="1813560" cy="1807210"/>
          </a:xfrm>
          <a:custGeom>
            <a:avLst/>
            <a:gdLst/>
            <a:ahLst/>
            <a:cxnLst/>
            <a:rect l="l" t="t" r="r" b="b"/>
            <a:pathLst>
              <a:path w="1813560" h="1807210">
                <a:moveTo>
                  <a:pt x="818190" y="999490"/>
                </a:moveTo>
                <a:lnTo>
                  <a:pt x="802923" y="999490"/>
                </a:lnTo>
                <a:lnTo>
                  <a:pt x="280670" y="1519906"/>
                </a:lnTo>
                <a:lnTo>
                  <a:pt x="280670" y="1535120"/>
                </a:lnTo>
                <a:lnTo>
                  <a:pt x="818190" y="999490"/>
                </a:lnTo>
                <a:close/>
              </a:path>
            </a:pathLst>
          </a:custGeom>
          <a:solidFill>
            <a:srgbClr val="FFEFDC"/>
          </a:solidFill>
        </p:spPr>
        <p:txBody>
          <a:bodyPr wrap="square" lIns="0" tIns="0" rIns="0" bIns="0" rtlCol="0">
            <a:noAutofit/>
          </a:bodyPr>
          <a:lstStyle/>
          <a:p>
            <a:endParaRPr/>
          </a:p>
        </p:txBody>
      </p:sp>
      <p:sp>
        <p:nvSpPr>
          <p:cNvPr id="45" name="object 45"/>
          <p:cNvSpPr/>
          <p:nvPr/>
        </p:nvSpPr>
        <p:spPr>
          <a:xfrm>
            <a:off x="-273050" y="-991870"/>
            <a:ext cx="1813560" cy="1805940"/>
          </a:xfrm>
          <a:custGeom>
            <a:avLst/>
            <a:gdLst/>
            <a:ahLst/>
            <a:cxnLst/>
            <a:rect l="l" t="t" r="r" b="b"/>
            <a:pathLst>
              <a:path w="1813560" h="1805940">
                <a:moveTo>
                  <a:pt x="824562" y="991870"/>
                </a:moveTo>
                <a:lnTo>
                  <a:pt x="810570" y="991870"/>
                </a:lnTo>
                <a:lnTo>
                  <a:pt x="273050" y="1527500"/>
                </a:lnTo>
                <a:lnTo>
                  <a:pt x="273050" y="1541443"/>
                </a:lnTo>
                <a:lnTo>
                  <a:pt x="824562" y="991870"/>
                </a:lnTo>
                <a:close/>
              </a:path>
            </a:pathLst>
          </a:custGeom>
          <a:solidFill>
            <a:srgbClr val="FFEFDB"/>
          </a:solidFill>
        </p:spPr>
        <p:txBody>
          <a:bodyPr wrap="square" lIns="0" tIns="0" rIns="0" bIns="0" rtlCol="0">
            <a:noAutofit/>
          </a:bodyPr>
          <a:lstStyle/>
          <a:p>
            <a:endParaRPr/>
          </a:p>
        </p:txBody>
      </p:sp>
      <p:sp>
        <p:nvSpPr>
          <p:cNvPr id="46" name="object 46"/>
          <p:cNvSpPr/>
          <p:nvPr/>
        </p:nvSpPr>
        <p:spPr>
          <a:xfrm>
            <a:off x="-265430" y="-985520"/>
            <a:ext cx="1813560" cy="1807210"/>
          </a:xfrm>
          <a:custGeom>
            <a:avLst/>
            <a:gdLst/>
            <a:ahLst/>
            <a:cxnLst/>
            <a:rect l="l" t="t" r="r" b="b"/>
            <a:pathLst>
              <a:path w="1813560" h="1807210">
                <a:moveTo>
                  <a:pt x="832209" y="985520"/>
                </a:moveTo>
                <a:lnTo>
                  <a:pt x="816942" y="985520"/>
                </a:lnTo>
                <a:lnTo>
                  <a:pt x="265430" y="1535093"/>
                </a:lnTo>
                <a:lnTo>
                  <a:pt x="265430" y="1550306"/>
                </a:lnTo>
                <a:lnTo>
                  <a:pt x="832209" y="985520"/>
                </a:lnTo>
                <a:close/>
              </a:path>
            </a:pathLst>
          </a:custGeom>
          <a:solidFill>
            <a:srgbClr val="FFEEDA"/>
          </a:solidFill>
        </p:spPr>
        <p:txBody>
          <a:bodyPr wrap="square" lIns="0" tIns="0" rIns="0" bIns="0" rtlCol="0">
            <a:noAutofit/>
          </a:bodyPr>
          <a:lstStyle/>
          <a:p>
            <a:endParaRPr/>
          </a:p>
        </p:txBody>
      </p:sp>
      <p:sp>
        <p:nvSpPr>
          <p:cNvPr id="47" name="object 47"/>
          <p:cNvSpPr/>
          <p:nvPr/>
        </p:nvSpPr>
        <p:spPr>
          <a:xfrm>
            <a:off x="-257810" y="-977900"/>
            <a:ext cx="1812290" cy="1807210"/>
          </a:xfrm>
          <a:custGeom>
            <a:avLst/>
            <a:gdLst/>
            <a:ahLst/>
            <a:cxnLst/>
            <a:rect l="l" t="t" r="r" b="b"/>
            <a:pathLst>
              <a:path w="1812290" h="1807210">
                <a:moveTo>
                  <a:pt x="839271" y="977900"/>
                </a:moveTo>
                <a:lnTo>
                  <a:pt x="824589" y="977900"/>
                </a:lnTo>
                <a:lnTo>
                  <a:pt x="257810" y="1542686"/>
                </a:lnTo>
                <a:lnTo>
                  <a:pt x="257810" y="1557724"/>
                </a:lnTo>
                <a:lnTo>
                  <a:pt x="839271" y="977900"/>
                </a:lnTo>
                <a:close/>
              </a:path>
            </a:pathLst>
          </a:custGeom>
          <a:solidFill>
            <a:srgbClr val="FFEED9"/>
          </a:solidFill>
        </p:spPr>
        <p:txBody>
          <a:bodyPr wrap="square" lIns="0" tIns="0" rIns="0" bIns="0" rtlCol="0">
            <a:noAutofit/>
          </a:bodyPr>
          <a:lstStyle/>
          <a:p>
            <a:endParaRPr/>
          </a:p>
        </p:txBody>
      </p:sp>
      <p:sp>
        <p:nvSpPr>
          <p:cNvPr id="48" name="object 48"/>
          <p:cNvSpPr/>
          <p:nvPr/>
        </p:nvSpPr>
        <p:spPr>
          <a:xfrm>
            <a:off x="-250190" y="-970279"/>
            <a:ext cx="1812289" cy="1807209"/>
          </a:xfrm>
          <a:custGeom>
            <a:avLst/>
            <a:gdLst/>
            <a:ahLst/>
            <a:cxnLst/>
            <a:rect l="l" t="t" r="r" b="b"/>
            <a:pathLst>
              <a:path w="1812289" h="1807209">
                <a:moveTo>
                  <a:pt x="846233" y="970279"/>
                </a:moveTo>
                <a:lnTo>
                  <a:pt x="831651" y="970279"/>
                </a:lnTo>
                <a:lnTo>
                  <a:pt x="250190" y="1550104"/>
                </a:lnTo>
                <a:lnTo>
                  <a:pt x="250190" y="1564227"/>
                </a:lnTo>
                <a:lnTo>
                  <a:pt x="846233" y="970279"/>
                </a:lnTo>
                <a:close/>
              </a:path>
            </a:pathLst>
          </a:custGeom>
          <a:solidFill>
            <a:srgbClr val="FFEDD8"/>
          </a:solidFill>
        </p:spPr>
        <p:txBody>
          <a:bodyPr wrap="square" lIns="0" tIns="0" rIns="0" bIns="0" rtlCol="0">
            <a:noAutofit/>
          </a:bodyPr>
          <a:lstStyle/>
          <a:p>
            <a:endParaRPr/>
          </a:p>
        </p:txBody>
      </p:sp>
      <p:sp>
        <p:nvSpPr>
          <p:cNvPr id="49" name="object 49"/>
          <p:cNvSpPr/>
          <p:nvPr/>
        </p:nvSpPr>
        <p:spPr>
          <a:xfrm>
            <a:off x="-243840" y="-962659"/>
            <a:ext cx="1813559" cy="1807209"/>
          </a:xfrm>
          <a:custGeom>
            <a:avLst/>
            <a:gdLst/>
            <a:ahLst/>
            <a:cxnLst/>
            <a:rect l="l" t="t" r="r" b="b"/>
            <a:pathLst>
              <a:path w="1813559" h="1807209">
                <a:moveTo>
                  <a:pt x="855150" y="962659"/>
                </a:moveTo>
                <a:lnTo>
                  <a:pt x="839883" y="962659"/>
                </a:lnTo>
                <a:lnTo>
                  <a:pt x="243840" y="1556607"/>
                </a:lnTo>
                <a:lnTo>
                  <a:pt x="243840" y="1571820"/>
                </a:lnTo>
                <a:lnTo>
                  <a:pt x="855150" y="962659"/>
                </a:lnTo>
                <a:close/>
              </a:path>
            </a:pathLst>
          </a:custGeom>
          <a:solidFill>
            <a:srgbClr val="FFEDD7"/>
          </a:solidFill>
        </p:spPr>
        <p:txBody>
          <a:bodyPr wrap="square" lIns="0" tIns="0" rIns="0" bIns="0" rtlCol="0">
            <a:noAutofit/>
          </a:bodyPr>
          <a:lstStyle/>
          <a:p>
            <a:endParaRPr/>
          </a:p>
        </p:txBody>
      </p:sp>
      <p:sp>
        <p:nvSpPr>
          <p:cNvPr id="50" name="object 50"/>
          <p:cNvSpPr/>
          <p:nvPr/>
        </p:nvSpPr>
        <p:spPr>
          <a:xfrm>
            <a:off x="-236220" y="-955040"/>
            <a:ext cx="1813560" cy="1807210"/>
          </a:xfrm>
          <a:custGeom>
            <a:avLst/>
            <a:gdLst/>
            <a:ahLst/>
            <a:cxnLst/>
            <a:rect l="l" t="t" r="r" b="b"/>
            <a:pathLst>
              <a:path w="1813560" h="1807210">
                <a:moveTo>
                  <a:pt x="862796" y="955040"/>
                </a:moveTo>
                <a:lnTo>
                  <a:pt x="847530" y="955040"/>
                </a:lnTo>
                <a:lnTo>
                  <a:pt x="236220" y="1564200"/>
                </a:lnTo>
                <a:lnTo>
                  <a:pt x="236220" y="1579413"/>
                </a:lnTo>
                <a:lnTo>
                  <a:pt x="862796" y="955040"/>
                </a:lnTo>
                <a:close/>
              </a:path>
            </a:pathLst>
          </a:custGeom>
          <a:solidFill>
            <a:srgbClr val="FFEDD6"/>
          </a:solidFill>
        </p:spPr>
        <p:txBody>
          <a:bodyPr wrap="square" lIns="0" tIns="0" rIns="0" bIns="0" rtlCol="0">
            <a:noAutofit/>
          </a:bodyPr>
          <a:lstStyle/>
          <a:p>
            <a:endParaRPr/>
          </a:p>
        </p:txBody>
      </p:sp>
      <p:sp>
        <p:nvSpPr>
          <p:cNvPr id="51" name="object 51"/>
          <p:cNvSpPr/>
          <p:nvPr/>
        </p:nvSpPr>
        <p:spPr>
          <a:xfrm>
            <a:off x="-228600" y="-947420"/>
            <a:ext cx="1813560" cy="1807210"/>
          </a:xfrm>
          <a:custGeom>
            <a:avLst/>
            <a:gdLst/>
            <a:ahLst/>
            <a:cxnLst/>
            <a:rect l="l" t="t" r="r" b="b"/>
            <a:pathLst>
              <a:path w="1813560" h="1807210">
                <a:moveTo>
                  <a:pt x="870443" y="947420"/>
                </a:moveTo>
                <a:lnTo>
                  <a:pt x="855176" y="947420"/>
                </a:lnTo>
                <a:lnTo>
                  <a:pt x="228600" y="1571793"/>
                </a:lnTo>
                <a:lnTo>
                  <a:pt x="228600" y="1587007"/>
                </a:lnTo>
                <a:lnTo>
                  <a:pt x="870443" y="947420"/>
                </a:lnTo>
                <a:close/>
              </a:path>
            </a:pathLst>
          </a:custGeom>
          <a:solidFill>
            <a:srgbClr val="FFECD5"/>
          </a:solidFill>
        </p:spPr>
        <p:txBody>
          <a:bodyPr wrap="square" lIns="0" tIns="0" rIns="0" bIns="0" rtlCol="0">
            <a:noAutofit/>
          </a:bodyPr>
          <a:lstStyle/>
          <a:p>
            <a:endParaRPr/>
          </a:p>
        </p:txBody>
      </p:sp>
      <p:sp>
        <p:nvSpPr>
          <p:cNvPr id="52" name="object 52"/>
          <p:cNvSpPr/>
          <p:nvPr/>
        </p:nvSpPr>
        <p:spPr>
          <a:xfrm>
            <a:off x="-220979" y="-939800"/>
            <a:ext cx="1813560" cy="1807210"/>
          </a:xfrm>
          <a:custGeom>
            <a:avLst/>
            <a:gdLst/>
            <a:ahLst/>
            <a:cxnLst/>
            <a:rect l="l" t="t" r="r" b="b"/>
            <a:pathLst>
              <a:path w="1813560" h="1807210">
                <a:moveTo>
                  <a:pt x="878090" y="939800"/>
                </a:moveTo>
                <a:lnTo>
                  <a:pt x="862823" y="939800"/>
                </a:lnTo>
                <a:lnTo>
                  <a:pt x="220979" y="1579387"/>
                </a:lnTo>
                <a:lnTo>
                  <a:pt x="220979" y="1594600"/>
                </a:lnTo>
                <a:lnTo>
                  <a:pt x="878090" y="939800"/>
                </a:lnTo>
                <a:close/>
              </a:path>
            </a:pathLst>
          </a:custGeom>
          <a:solidFill>
            <a:srgbClr val="FFECD4"/>
          </a:solidFill>
        </p:spPr>
        <p:txBody>
          <a:bodyPr wrap="square" lIns="0" tIns="0" rIns="0" bIns="0" rtlCol="0">
            <a:noAutofit/>
          </a:bodyPr>
          <a:lstStyle/>
          <a:p>
            <a:endParaRPr/>
          </a:p>
        </p:txBody>
      </p:sp>
      <p:sp>
        <p:nvSpPr>
          <p:cNvPr id="53" name="object 53"/>
          <p:cNvSpPr/>
          <p:nvPr/>
        </p:nvSpPr>
        <p:spPr>
          <a:xfrm>
            <a:off x="-213360" y="-932179"/>
            <a:ext cx="1813560" cy="1807209"/>
          </a:xfrm>
          <a:custGeom>
            <a:avLst/>
            <a:gdLst/>
            <a:ahLst/>
            <a:cxnLst/>
            <a:rect l="l" t="t" r="r" b="b"/>
            <a:pathLst>
              <a:path w="1813560" h="1807209">
                <a:moveTo>
                  <a:pt x="885737" y="932179"/>
                </a:moveTo>
                <a:lnTo>
                  <a:pt x="870470" y="932179"/>
                </a:lnTo>
                <a:lnTo>
                  <a:pt x="213360" y="1586980"/>
                </a:lnTo>
                <a:lnTo>
                  <a:pt x="213360" y="1602193"/>
                </a:lnTo>
                <a:lnTo>
                  <a:pt x="885737" y="932179"/>
                </a:lnTo>
                <a:close/>
              </a:path>
            </a:pathLst>
          </a:custGeom>
          <a:solidFill>
            <a:srgbClr val="FFEBD3"/>
          </a:solidFill>
        </p:spPr>
        <p:txBody>
          <a:bodyPr wrap="square" lIns="0" tIns="0" rIns="0" bIns="0" rtlCol="0">
            <a:noAutofit/>
          </a:bodyPr>
          <a:lstStyle/>
          <a:p>
            <a:endParaRPr/>
          </a:p>
        </p:txBody>
      </p:sp>
      <p:sp>
        <p:nvSpPr>
          <p:cNvPr id="54" name="object 54"/>
          <p:cNvSpPr/>
          <p:nvPr/>
        </p:nvSpPr>
        <p:spPr>
          <a:xfrm>
            <a:off x="-205740" y="-924559"/>
            <a:ext cx="1813559" cy="1805939"/>
          </a:xfrm>
          <a:custGeom>
            <a:avLst/>
            <a:gdLst/>
            <a:ahLst/>
            <a:cxnLst/>
            <a:rect l="l" t="t" r="r" b="b"/>
            <a:pathLst>
              <a:path w="1813559" h="1805939">
                <a:moveTo>
                  <a:pt x="892734" y="924559"/>
                </a:moveTo>
                <a:lnTo>
                  <a:pt x="878117" y="924559"/>
                </a:lnTo>
                <a:lnTo>
                  <a:pt x="205740" y="1594573"/>
                </a:lnTo>
                <a:lnTo>
                  <a:pt x="205740" y="1608655"/>
                </a:lnTo>
                <a:lnTo>
                  <a:pt x="892734" y="924559"/>
                </a:lnTo>
                <a:close/>
              </a:path>
            </a:pathLst>
          </a:custGeom>
          <a:solidFill>
            <a:srgbClr val="FFEBD2"/>
          </a:solidFill>
        </p:spPr>
        <p:txBody>
          <a:bodyPr wrap="square" lIns="0" tIns="0" rIns="0" bIns="0" rtlCol="0">
            <a:noAutofit/>
          </a:bodyPr>
          <a:lstStyle/>
          <a:p>
            <a:endParaRPr/>
          </a:p>
        </p:txBody>
      </p:sp>
      <p:sp>
        <p:nvSpPr>
          <p:cNvPr id="55" name="object 55"/>
          <p:cNvSpPr/>
          <p:nvPr/>
        </p:nvSpPr>
        <p:spPr>
          <a:xfrm>
            <a:off x="-198120" y="-916940"/>
            <a:ext cx="1812289" cy="1805940"/>
          </a:xfrm>
          <a:custGeom>
            <a:avLst/>
            <a:gdLst/>
            <a:ahLst/>
            <a:cxnLst/>
            <a:rect l="l" t="t" r="r" b="b"/>
            <a:pathLst>
              <a:path w="1812289" h="1805940">
                <a:moveTo>
                  <a:pt x="899129" y="916940"/>
                </a:moveTo>
                <a:lnTo>
                  <a:pt x="885114" y="916940"/>
                </a:lnTo>
                <a:lnTo>
                  <a:pt x="198120" y="1601035"/>
                </a:lnTo>
                <a:lnTo>
                  <a:pt x="198120" y="1615976"/>
                </a:lnTo>
                <a:lnTo>
                  <a:pt x="899129" y="916940"/>
                </a:lnTo>
                <a:close/>
              </a:path>
            </a:pathLst>
          </a:custGeom>
          <a:solidFill>
            <a:srgbClr val="FFEAD1"/>
          </a:solidFill>
        </p:spPr>
        <p:txBody>
          <a:bodyPr wrap="square" lIns="0" tIns="0" rIns="0" bIns="0" rtlCol="0">
            <a:noAutofit/>
          </a:bodyPr>
          <a:lstStyle/>
          <a:p>
            <a:endParaRPr/>
          </a:p>
        </p:txBody>
      </p:sp>
      <p:sp>
        <p:nvSpPr>
          <p:cNvPr id="56" name="object 56"/>
          <p:cNvSpPr/>
          <p:nvPr/>
        </p:nvSpPr>
        <p:spPr>
          <a:xfrm>
            <a:off x="-190500" y="-910590"/>
            <a:ext cx="1812289" cy="1807210"/>
          </a:xfrm>
          <a:custGeom>
            <a:avLst/>
            <a:gdLst/>
            <a:ahLst/>
            <a:cxnLst/>
            <a:rect l="l" t="t" r="r" b="b"/>
            <a:pathLst>
              <a:path w="1812289" h="1807210">
                <a:moveTo>
                  <a:pt x="906133" y="910590"/>
                </a:moveTo>
                <a:lnTo>
                  <a:pt x="891509" y="910590"/>
                </a:lnTo>
                <a:lnTo>
                  <a:pt x="190500" y="1609626"/>
                </a:lnTo>
                <a:lnTo>
                  <a:pt x="190500" y="1623707"/>
                </a:lnTo>
                <a:lnTo>
                  <a:pt x="906133" y="910590"/>
                </a:lnTo>
                <a:close/>
              </a:path>
            </a:pathLst>
          </a:custGeom>
          <a:solidFill>
            <a:srgbClr val="FFEAD0"/>
          </a:solidFill>
        </p:spPr>
        <p:txBody>
          <a:bodyPr wrap="square" lIns="0" tIns="0" rIns="0" bIns="0" rtlCol="0">
            <a:noAutofit/>
          </a:bodyPr>
          <a:lstStyle/>
          <a:p>
            <a:endParaRPr/>
          </a:p>
        </p:txBody>
      </p:sp>
      <p:sp>
        <p:nvSpPr>
          <p:cNvPr id="57" name="object 57"/>
          <p:cNvSpPr/>
          <p:nvPr/>
        </p:nvSpPr>
        <p:spPr>
          <a:xfrm>
            <a:off x="-184150" y="-902970"/>
            <a:ext cx="1813560" cy="1807210"/>
          </a:xfrm>
          <a:custGeom>
            <a:avLst/>
            <a:gdLst/>
            <a:ahLst/>
            <a:cxnLst/>
            <a:rect l="l" t="t" r="r" b="b"/>
            <a:pathLst>
              <a:path w="1813560" h="1807210">
                <a:moveTo>
                  <a:pt x="915050" y="902970"/>
                </a:moveTo>
                <a:lnTo>
                  <a:pt x="899783" y="902970"/>
                </a:lnTo>
                <a:lnTo>
                  <a:pt x="184150" y="1616087"/>
                </a:lnTo>
                <a:lnTo>
                  <a:pt x="184150" y="1631300"/>
                </a:lnTo>
                <a:lnTo>
                  <a:pt x="915050" y="902970"/>
                </a:lnTo>
                <a:close/>
              </a:path>
            </a:pathLst>
          </a:custGeom>
          <a:solidFill>
            <a:srgbClr val="FFE9CF"/>
          </a:solidFill>
        </p:spPr>
        <p:txBody>
          <a:bodyPr wrap="square" lIns="0" tIns="0" rIns="0" bIns="0" rtlCol="0">
            <a:noAutofit/>
          </a:bodyPr>
          <a:lstStyle/>
          <a:p>
            <a:endParaRPr/>
          </a:p>
        </p:txBody>
      </p:sp>
      <p:sp>
        <p:nvSpPr>
          <p:cNvPr id="58" name="object 58"/>
          <p:cNvSpPr/>
          <p:nvPr/>
        </p:nvSpPr>
        <p:spPr>
          <a:xfrm>
            <a:off x="-176530" y="-895350"/>
            <a:ext cx="1813560" cy="1807210"/>
          </a:xfrm>
          <a:custGeom>
            <a:avLst/>
            <a:gdLst/>
            <a:ahLst/>
            <a:cxnLst/>
            <a:rect l="l" t="t" r="r" b="b"/>
            <a:pathLst>
              <a:path w="1813560" h="1807210">
                <a:moveTo>
                  <a:pt x="922697" y="895350"/>
                </a:moveTo>
                <a:lnTo>
                  <a:pt x="907430" y="895350"/>
                </a:lnTo>
                <a:lnTo>
                  <a:pt x="176530" y="1623680"/>
                </a:lnTo>
                <a:lnTo>
                  <a:pt x="176530" y="1638893"/>
                </a:lnTo>
                <a:lnTo>
                  <a:pt x="922697" y="895350"/>
                </a:lnTo>
                <a:close/>
              </a:path>
            </a:pathLst>
          </a:custGeom>
          <a:solidFill>
            <a:srgbClr val="FFE9CE"/>
          </a:solidFill>
        </p:spPr>
        <p:txBody>
          <a:bodyPr wrap="square" lIns="0" tIns="0" rIns="0" bIns="0" rtlCol="0">
            <a:noAutofit/>
          </a:bodyPr>
          <a:lstStyle/>
          <a:p>
            <a:endParaRPr/>
          </a:p>
        </p:txBody>
      </p:sp>
      <p:sp>
        <p:nvSpPr>
          <p:cNvPr id="59" name="object 59"/>
          <p:cNvSpPr/>
          <p:nvPr/>
        </p:nvSpPr>
        <p:spPr>
          <a:xfrm>
            <a:off x="-168910" y="-887729"/>
            <a:ext cx="1813560" cy="1807209"/>
          </a:xfrm>
          <a:custGeom>
            <a:avLst/>
            <a:gdLst/>
            <a:ahLst/>
            <a:cxnLst/>
            <a:rect l="l" t="t" r="r" b="b"/>
            <a:pathLst>
              <a:path w="1813560" h="1807209">
                <a:moveTo>
                  <a:pt x="930344" y="887729"/>
                </a:moveTo>
                <a:lnTo>
                  <a:pt x="915077" y="887729"/>
                </a:lnTo>
                <a:lnTo>
                  <a:pt x="168910" y="1631273"/>
                </a:lnTo>
                <a:lnTo>
                  <a:pt x="168910" y="1646487"/>
                </a:lnTo>
                <a:lnTo>
                  <a:pt x="930344" y="887729"/>
                </a:lnTo>
                <a:close/>
              </a:path>
            </a:pathLst>
          </a:custGeom>
          <a:solidFill>
            <a:srgbClr val="FFE9CD"/>
          </a:solidFill>
        </p:spPr>
        <p:txBody>
          <a:bodyPr wrap="square" lIns="0" tIns="0" rIns="0" bIns="0" rtlCol="0">
            <a:noAutofit/>
          </a:bodyPr>
          <a:lstStyle/>
          <a:p>
            <a:endParaRPr/>
          </a:p>
        </p:txBody>
      </p:sp>
      <p:sp>
        <p:nvSpPr>
          <p:cNvPr id="60" name="object 60"/>
          <p:cNvSpPr/>
          <p:nvPr/>
        </p:nvSpPr>
        <p:spPr>
          <a:xfrm>
            <a:off x="-161290" y="-880109"/>
            <a:ext cx="1813559" cy="1807209"/>
          </a:xfrm>
          <a:custGeom>
            <a:avLst/>
            <a:gdLst/>
            <a:ahLst/>
            <a:cxnLst/>
            <a:rect l="l" t="t" r="r" b="b"/>
            <a:pathLst>
              <a:path w="1813559" h="1807209">
                <a:moveTo>
                  <a:pt x="937991" y="880109"/>
                </a:moveTo>
                <a:lnTo>
                  <a:pt x="922724" y="880109"/>
                </a:lnTo>
                <a:lnTo>
                  <a:pt x="161290" y="1638867"/>
                </a:lnTo>
                <a:lnTo>
                  <a:pt x="161290" y="1654080"/>
                </a:lnTo>
                <a:lnTo>
                  <a:pt x="937991" y="880109"/>
                </a:lnTo>
                <a:close/>
              </a:path>
            </a:pathLst>
          </a:custGeom>
          <a:solidFill>
            <a:srgbClr val="FFE8CC"/>
          </a:solidFill>
        </p:spPr>
        <p:txBody>
          <a:bodyPr wrap="square" lIns="0" tIns="0" rIns="0" bIns="0" rtlCol="0">
            <a:noAutofit/>
          </a:bodyPr>
          <a:lstStyle/>
          <a:p>
            <a:endParaRPr/>
          </a:p>
        </p:txBody>
      </p:sp>
      <p:sp>
        <p:nvSpPr>
          <p:cNvPr id="61" name="object 61"/>
          <p:cNvSpPr/>
          <p:nvPr/>
        </p:nvSpPr>
        <p:spPr>
          <a:xfrm>
            <a:off x="-153670" y="-872490"/>
            <a:ext cx="1813559" cy="1807210"/>
          </a:xfrm>
          <a:custGeom>
            <a:avLst/>
            <a:gdLst/>
            <a:ahLst/>
            <a:cxnLst/>
            <a:rect l="l" t="t" r="r" b="b"/>
            <a:pathLst>
              <a:path w="1813559" h="1807210">
                <a:moveTo>
                  <a:pt x="945638" y="872490"/>
                </a:moveTo>
                <a:lnTo>
                  <a:pt x="930371" y="872490"/>
                </a:lnTo>
                <a:lnTo>
                  <a:pt x="153670" y="1646460"/>
                </a:lnTo>
                <a:lnTo>
                  <a:pt x="153670" y="1661673"/>
                </a:lnTo>
                <a:lnTo>
                  <a:pt x="945638" y="872490"/>
                </a:lnTo>
                <a:close/>
              </a:path>
            </a:pathLst>
          </a:custGeom>
          <a:solidFill>
            <a:srgbClr val="FFE8CC"/>
          </a:solidFill>
        </p:spPr>
        <p:txBody>
          <a:bodyPr wrap="square" lIns="0" tIns="0" rIns="0" bIns="0" rtlCol="0">
            <a:noAutofit/>
          </a:bodyPr>
          <a:lstStyle/>
          <a:p>
            <a:endParaRPr/>
          </a:p>
        </p:txBody>
      </p:sp>
      <p:sp>
        <p:nvSpPr>
          <p:cNvPr id="62" name="object 62"/>
          <p:cNvSpPr/>
          <p:nvPr/>
        </p:nvSpPr>
        <p:spPr>
          <a:xfrm>
            <a:off x="-146050" y="-864870"/>
            <a:ext cx="1812289" cy="1807210"/>
          </a:xfrm>
          <a:custGeom>
            <a:avLst/>
            <a:gdLst/>
            <a:ahLst/>
            <a:cxnLst/>
            <a:rect l="l" t="t" r="r" b="b"/>
            <a:pathLst>
              <a:path w="1812289" h="1807210">
                <a:moveTo>
                  <a:pt x="952620" y="864870"/>
                </a:moveTo>
                <a:lnTo>
                  <a:pt x="938018" y="864870"/>
                </a:lnTo>
                <a:lnTo>
                  <a:pt x="146050" y="1654053"/>
                </a:lnTo>
                <a:lnTo>
                  <a:pt x="146050" y="1669169"/>
                </a:lnTo>
                <a:lnTo>
                  <a:pt x="952620" y="864870"/>
                </a:lnTo>
                <a:close/>
              </a:path>
            </a:pathLst>
          </a:custGeom>
          <a:solidFill>
            <a:srgbClr val="FFE7CA"/>
          </a:solidFill>
        </p:spPr>
        <p:txBody>
          <a:bodyPr wrap="square" lIns="0" tIns="0" rIns="0" bIns="0" rtlCol="0">
            <a:noAutofit/>
          </a:bodyPr>
          <a:lstStyle/>
          <a:p>
            <a:endParaRPr/>
          </a:p>
        </p:txBody>
      </p:sp>
      <p:sp>
        <p:nvSpPr>
          <p:cNvPr id="63" name="object 63"/>
          <p:cNvSpPr/>
          <p:nvPr/>
        </p:nvSpPr>
        <p:spPr>
          <a:xfrm>
            <a:off x="-138430" y="-857250"/>
            <a:ext cx="1812290" cy="1805939"/>
          </a:xfrm>
          <a:custGeom>
            <a:avLst/>
            <a:gdLst/>
            <a:ahLst/>
            <a:cxnLst/>
            <a:rect l="l" t="t" r="r" b="b"/>
            <a:pathLst>
              <a:path w="1812290" h="1805939">
                <a:moveTo>
                  <a:pt x="959659" y="857250"/>
                </a:moveTo>
                <a:lnTo>
                  <a:pt x="945000" y="857250"/>
                </a:lnTo>
                <a:lnTo>
                  <a:pt x="138430" y="1661549"/>
                </a:lnTo>
                <a:lnTo>
                  <a:pt x="138430" y="1675590"/>
                </a:lnTo>
                <a:lnTo>
                  <a:pt x="959659" y="857250"/>
                </a:lnTo>
                <a:close/>
              </a:path>
            </a:pathLst>
          </a:custGeom>
          <a:solidFill>
            <a:srgbClr val="FFE7C9"/>
          </a:solidFill>
        </p:spPr>
        <p:txBody>
          <a:bodyPr wrap="square" lIns="0" tIns="0" rIns="0" bIns="0" rtlCol="0">
            <a:noAutofit/>
          </a:bodyPr>
          <a:lstStyle/>
          <a:p>
            <a:endParaRPr/>
          </a:p>
        </p:txBody>
      </p:sp>
      <p:sp>
        <p:nvSpPr>
          <p:cNvPr id="64" name="object 64"/>
          <p:cNvSpPr/>
          <p:nvPr/>
        </p:nvSpPr>
        <p:spPr>
          <a:xfrm>
            <a:off x="-130810" y="-849629"/>
            <a:ext cx="1812290" cy="1805939"/>
          </a:xfrm>
          <a:custGeom>
            <a:avLst/>
            <a:gdLst/>
            <a:ahLst/>
            <a:cxnLst/>
            <a:rect l="l" t="t" r="r" b="b"/>
            <a:pathLst>
              <a:path w="1812290" h="1805939">
                <a:moveTo>
                  <a:pt x="966034" y="849629"/>
                </a:moveTo>
                <a:lnTo>
                  <a:pt x="952039" y="849629"/>
                </a:lnTo>
                <a:lnTo>
                  <a:pt x="130810" y="1667970"/>
                </a:lnTo>
                <a:lnTo>
                  <a:pt x="130810" y="1681917"/>
                </a:lnTo>
                <a:lnTo>
                  <a:pt x="966034" y="849629"/>
                </a:lnTo>
                <a:close/>
              </a:path>
            </a:pathLst>
          </a:custGeom>
          <a:solidFill>
            <a:srgbClr val="FFE6C8"/>
          </a:solidFill>
        </p:spPr>
        <p:txBody>
          <a:bodyPr wrap="square" lIns="0" tIns="0" rIns="0" bIns="0" rtlCol="0">
            <a:noAutofit/>
          </a:bodyPr>
          <a:lstStyle/>
          <a:p>
            <a:endParaRPr/>
          </a:p>
        </p:txBody>
      </p:sp>
      <p:sp>
        <p:nvSpPr>
          <p:cNvPr id="65" name="object 65"/>
          <p:cNvSpPr/>
          <p:nvPr/>
        </p:nvSpPr>
        <p:spPr>
          <a:xfrm>
            <a:off x="-124460" y="-843279"/>
            <a:ext cx="1813560" cy="1807209"/>
          </a:xfrm>
          <a:custGeom>
            <a:avLst/>
            <a:gdLst/>
            <a:ahLst/>
            <a:cxnLst/>
            <a:rect l="l" t="t" r="r" b="b"/>
            <a:pathLst>
              <a:path w="1813560" h="1807209">
                <a:moveTo>
                  <a:pt x="974951" y="843279"/>
                </a:moveTo>
                <a:lnTo>
                  <a:pt x="959684" y="843279"/>
                </a:lnTo>
                <a:lnTo>
                  <a:pt x="124460" y="1675567"/>
                </a:lnTo>
                <a:lnTo>
                  <a:pt x="124460" y="1690780"/>
                </a:lnTo>
                <a:lnTo>
                  <a:pt x="974951" y="843279"/>
                </a:lnTo>
                <a:close/>
              </a:path>
            </a:pathLst>
          </a:custGeom>
          <a:solidFill>
            <a:srgbClr val="FFE6C7"/>
          </a:solidFill>
        </p:spPr>
        <p:txBody>
          <a:bodyPr wrap="square" lIns="0" tIns="0" rIns="0" bIns="0" rtlCol="0">
            <a:noAutofit/>
          </a:bodyPr>
          <a:lstStyle/>
          <a:p>
            <a:endParaRPr/>
          </a:p>
        </p:txBody>
      </p:sp>
      <p:sp>
        <p:nvSpPr>
          <p:cNvPr id="66" name="object 66"/>
          <p:cNvSpPr/>
          <p:nvPr/>
        </p:nvSpPr>
        <p:spPr>
          <a:xfrm>
            <a:off x="-116839" y="-835659"/>
            <a:ext cx="1813559" cy="1807209"/>
          </a:xfrm>
          <a:custGeom>
            <a:avLst/>
            <a:gdLst/>
            <a:ahLst/>
            <a:cxnLst/>
            <a:rect l="l" t="t" r="r" b="b"/>
            <a:pathLst>
              <a:path w="1813559" h="1807209">
                <a:moveTo>
                  <a:pt x="982598" y="835659"/>
                </a:moveTo>
                <a:lnTo>
                  <a:pt x="967331" y="835659"/>
                </a:lnTo>
                <a:lnTo>
                  <a:pt x="116839" y="1683160"/>
                </a:lnTo>
                <a:lnTo>
                  <a:pt x="116839" y="1698374"/>
                </a:lnTo>
                <a:lnTo>
                  <a:pt x="982598" y="835659"/>
                </a:lnTo>
                <a:close/>
              </a:path>
            </a:pathLst>
          </a:custGeom>
          <a:solidFill>
            <a:srgbClr val="FFE6C6"/>
          </a:solidFill>
        </p:spPr>
        <p:txBody>
          <a:bodyPr wrap="square" lIns="0" tIns="0" rIns="0" bIns="0" rtlCol="0">
            <a:noAutofit/>
          </a:bodyPr>
          <a:lstStyle/>
          <a:p>
            <a:endParaRPr/>
          </a:p>
        </p:txBody>
      </p:sp>
      <p:sp>
        <p:nvSpPr>
          <p:cNvPr id="67" name="object 67"/>
          <p:cNvSpPr/>
          <p:nvPr/>
        </p:nvSpPr>
        <p:spPr>
          <a:xfrm>
            <a:off x="-109220" y="-828040"/>
            <a:ext cx="1813559" cy="1807210"/>
          </a:xfrm>
          <a:custGeom>
            <a:avLst/>
            <a:gdLst/>
            <a:ahLst/>
            <a:cxnLst/>
            <a:rect l="l" t="t" r="r" b="b"/>
            <a:pathLst>
              <a:path w="1813559" h="1807210">
                <a:moveTo>
                  <a:pt x="990245" y="828040"/>
                </a:moveTo>
                <a:lnTo>
                  <a:pt x="974978" y="828040"/>
                </a:lnTo>
                <a:lnTo>
                  <a:pt x="109220" y="1690754"/>
                </a:lnTo>
                <a:lnTo>
                  <a:pt x="109220" y="1705967"/>
                </a:lnTo>
                <a:lnTo>
                  <a:pt x="990245" y="828040"/>
                </a:lnTo>
                <a:close/>
              </a:path>
            </a:pathLst>
          </a:custGeom>
          <a:solidFill>
            <a:srgbClr val="FFE5C5"/>
          </a:solidFill>
        </p:spPr>
        <p:txBody>
          <a:bodyPr wrap="square" lIns="0" tIns="0" rIns="0" bIns="0" rtlCol="0">
            <a:noAutofit/>
          </a:bodyPr>
          <a:lstStyle/>
          <a:p>
            <a:endParaRPr/>
          </a:p>
        </p:txBody>
      </p:sp>
      <p:sp>
        <p:nvSpPr>
          <p:cNvPr id="68" name="object 68"/>
          <p:cNvSpPr/>
          <p:nvPr/>
        </p:nvSpPr>
        <p:spPr>
          <a:xfrm>
            <a:off x="-101600" y="-820420"/>
            <a:ext cx="1813560" cy="1807210"/>
          </a:xfrm>
          <a:custGeom>
            <a:avLst/>
            <a:gdLst/>
            <a:ahLst/>
            <a:cxnLst/>
            <a:rect l="l" t="t" r="r" b="b"/>
            <a:pathLst>
              <a:path w="1813560" h="1807210">
                <a:moveTo>
                  <a:pt x="997891" y="820420"/>
                </a:moveTo>
                <a:lnTo>
                  <a:pt x="982625" y="820420"/>
                </a:lnTo>
                <a:lnTo>
                  <a:pt x="101600" y="1698347"/>
                </a:lnTo>
                <a:lnTo>
                  <a:pt x="101600" y="1713560"/>
                </a:lnTo>
                <a:lnTo>
                  <a:pt x="997891" y="820420"/>
                </a:lnTo>
                <a:close/>
              </a:path>
            </a:pathLst>
          </a:custGeom>
          <a:solidFill>
            <a:srgbClr val="FFE5C4"/>
          </a:solidFill>
        </p:spPr>
        <p:txBody>
          <a:bodyPr wrap="square" lIns="0" tIns="0" rIns="0" bIns="0" rtlCol="0">
            <a:noAutofit/>
          </a:bodyPr>
          <a:lstStyle/>
          <a:p>
            <a:endParaRPr/>
          </a:p>
        </p:txBody>
      </p:sp>
      <p:sp>
        <p:nvSpPr>
          <p:cNvPr id="69" name="object 69"/>
          <p:cNvSpPr/>
          <p:nvPr/>
        </p:nvSpPr>
        <p:spPr>
          <a:xfrm>
            <a:off x="-93980" y="-812800"/>
            <a:ext cx="1813560" cy="1807210"/>
          </a:xfrm>
          <a:custGeom>
            <a:avLst/>
            <a:gdLst/>
            <a:ahLst/>
            <a:cxnLst/>
            <a:rect l="l" t="t" r="r" b="b"/>
            <a:pathLst>
              <a:path w="1813560" h="1807210">
                <a:moveTo>
                  <a:pt x="1005538" y="812800"/>
                </a:moveTo>
                <a:lnTo>
                  <a:pt x="990271" y="812800"/>
                </a:lnTo>
                <a:lnTo>
                  <a:pt x="93980" y="1705940"/>
                </a:lnTo>
                <a:lnTo>
                  <a:pt x="93980" y="1721153"/>
                </a:lnTo>
                <a:lnTo>
                  <a:pt x="1005538" y="812800"/>
                </a:lnTo>
                <a:close/>
              </a:path>
            </a:pathLst>
          </a:custGeom>
          <a:solidFill>
            <a:srgbClr val="FFE4C3"/>
          </a:solidFill>
        </p:spPr>
        <p:txBody>
          <a:bodyPr wrap="square" lIns="0" tIns="0" rIns="0" bIns="0" rtlCol="0">
            <a:noAutofit/>
          </a:bodyPr>
          <a:lstStyle/>
          <a:p>
            <a:endParaRPr/>
          </a:p>
        </p:txBody>
      </p:sp>
      <p:sp>
        <p:nvSpPr>
          <p:cNvPr id="70" name="object 70"/>
          <p:cNvSpPr/>
          <p:nvPr/>
        </p:nvSpPr>
        <p:spPr>
          <a:xfrm>
            <a:off x="-86360" y="-805179"/>
            <a:ext cx="1812290" cy="1807209"/>
          </a:xfrm>
          <a:custGeom>
            <a:avLst/>
            <a:gdLst/>
            <a:ahLst/>
            <a:cxnLst/>
            <a:rect l="l" t="t" r="r" b="b"/>
            <a:pathLst>
              <a:path w="1812290" h="1807209">
                <a:moveTo>
                  <a:pt x="1012478" y="805179"/>
                </a:moveTo>
                <a:lnTo>
                  <a:pt x="997918" y="805179"/>
                </a:lnTo>
                <a:lnTo>
                  <a:pt x="86360" y="1713533"/>
                </a:lnTo>
                <a:lnTo>
                  <a:pt x="86360" y="1728691"/>
                </a:lnTo>
                <a:lnTo>
                  <a:pt x="1012478" y="805179"/>
                </a:lnTo>
                <a:close/>
              </a:path>
            </a:pathLst>
          </a:custGeom>
          <a:solidFill>
            <a:srgbClr val="FFE4C2"/>
          </a:solidFill>
        </p:spPr>
        <p:txBody>
          <a:bodyPr wrap="square" lIns="0" tIns="0" rIns="0" bIns="0" rtlCol="0">
            <a:noAutofit/>
          </a:bodyPr>
          <a:lstStyle/>
          <a:p>
            <a:endParaRPr/>
          </a:p>
        </p:txBody>
      </p:sp>
      <p:sp>
        <p:nvSpPr>
          <p:cNvPr id="71" name="object 71"/>
          <p:cNvSpPr/>
          <p:nvPr/>
        </p:nvSpPr>
        <p:spPr>
          <a:xfrm>
            <a:off x="-78740" y="-797559"/>
            <a:ext cx="1812289" cy="1807209"/>
          </a:xfrm>
          <a:custGeom>
            <a:avLst/>
            <a:gdLst/>
            <a:ahLst/>
            <a:cxnLst/>
            <a:rect l="l" t="t" r="r" b="b"/>
            <a:pathLst>
              <a:path w="1812289" h="1807209">
                <a:moveTo>
                  <a:pt x="1020120" y="797559"/>
                </a:moveTo>
                <a:lnTo>
                  <a:pt x="1004858" y="797559"/>
                </a:lnTo>
                <a:lnTo>
                  <a:pt x="78740" y="1721071"/>
                </a:lnTo>
                <a:lnTo>
                  <a:pt x="78740" y="1736290"/>
                </a:lnTo>
                <a:lnTo>
                  <a:pt x="1020120" y="797559"/>
                </a:lnTo>
                <a:close/>
              </a:path>
            </a:pathLst>
          </a:custGeom>
          <a:solidFill>
            <a:srgbClr val="FFE3C1"/>
          </a:solidFill>
        </p:spPr>
        <p:txBody>
          <a:bodyPr wrap="square" lIns="0" tIns="0" rIns="0" bIns="0" rtlCol="0">
            <a:noAutofit/>
          </a:bodyPr>
          <a:lstStyle/>
          <a:p>
            <a:endParaRPr/>
          </a:p>
        </p:txBody>
      </p:sp>
      <p:sp>
        <p:nvSpPr>
          <p:cNvPr id="72" name="object 72"/>
          <p:cNvSpPr/>
          <p:nvPr/>
        </p:nvSpPr>
        <p:spPr>
          <a:xfrm>
            <a:off x="-71120" y="-789940"/>
            <a:ext cx="1812289" cy="1807210"/>
          </a:xfrm>
          <a:custGeom>
            <a:avLst/>
            <a:gdLst/>
            <a:ahLst/>
            <a:cxnLst/>
            <a:rect l="l" t="t" r="r" b="b"/>
            <a:pathLst>
              <a:path w="1812289" h="1807210">
                <a:moveTo>
                  <a:pt x="1027761" y="789940"/>
                </a:moveTo>
                <a:lnTo>
                  <a:pt x="1012500" y="789940"/>
                </a:lnTo>
                <a:lnTo>
                  <a:pt x="71120" y="1728670"/>
                </a:lnTo>
                <a:lnTo>
                  <a:pt x="71120" y="1743888"/>
                </a:lnTo>
                <a:lnTo>
                  <a:pt x="1027761" y="789940"/>
                </a:lnTo>
                <a:close/>
              </a:path>
            </a:pathLst>
          </a:custGeom>
          <a:solidFill>
            <a:srgbClr val="FFE3C0"/>
          </a:solidFill>
        </p:spPr>
        <p:txBody>
          <a:bodyPr wrap="square" lIns="0" tIns="0" rIns="0" bIns="0" rtlCol="0">
            <a:noAutofit/>
          </a:bodyPr>
          <a:lstStyle/>
          <a:p>
            <a:endParaRPr/>
          </a:p>
        </p:txBody>
      </p:sp>
      <p:sp>
        <p:nvSpPr>
          <p:cNvPr id="73" name="object 73"/>
          <p:cNvSpPr/>
          <p:nvPr/>
        </p:nvSpPr>
        <p:spPr>
          <a:xfrm>
            <a:off x="-63500" y="-782320"/>
            <a:ext cx="1812289" cy="1805940"/>
          </a:xfrm>
          <a:custGeom>
            <a:avLst/>
            <a:gdLst/>
            <a:ahLst/>
            <a:cxnLst/>
            <a:rect l="l" t="t" r="r" b="b"/>
            <a:pathLst>
              <a:path w="1812289" h="1805940">
                <a:moveTo>
                  <a:pt x="1033581" y="782320"/>
                </a:moveTo>
                <a:lnTo>
                  <a:pt x="1020141" y="782320"/>
                </a:lnTo>
                <a:lnTo>
                  <a:pt x="63500" y="1736268"/>
                </a:lnTo>
                <a:lnTo>
                  <a:pt x="63500" y="1748990"/>
                </a:lnTo>
                <a:lnTo>
                  <a:pt x="1033581" y="782320"/>
                </a:lnTo>
                <a:close/>
              </a:path>
            </a:pathLst>
          </a:custGeom>
          <a:solidFill>
            <a:srgbClr val="FFE2BF"/>
          </a:solidFill>
        </p:spPr>
        <p:txBody>
          <a:bodyPr wrap="square" lIns="0" tIns="0" rIns="0" bIns="0" rtlCol="0">
            <a:noAutofit/>
          </a:bodyPr>
          <a:lstStyle/>
          <a:p>
            <a:endParaRPr/>
          </a:p>
        </p:txBody>
      </p:sp>
      <p:sp>
        <p:nvSpPr>
          <p:cNvPr id="74" name="object 74"/>
          <p:cNvSpPr/>
          <p:nvPr/>
        </p:nvSpPr>
        <p:spPr>
          <a:xfrm>
            <a:off x="-57150" y="-775970"/>
            <a:ext cx="1813560" cy="1807210"/>
          </a:xfrm>
          <a:custGeom>
            <a:avLst/>
            <a:gdLst/>
            <a:ahLst/>
            <a:cxnLst/>
            <a:rect l="l" t="t" r="r" b="b"/>
            <a:pathLst>
              <a:path w="1813560" h="1807210">
                <a:moveTo>
                  <a:pt x="1043229" y="775970"/>
                </a:moveTo>
                <a:lnTo>
                  <a:pt x="1027231" y="775970"/>
                </a:lnTo>
                <a:lnTo>
                  <a:pt x="57150" y="1742640"/>
                </a:lnTo>
                <a:lnTo>
                  <a:pt x="57150" y="1757888"/>
                </a:lnTo>
                <a:lnTo>
                  <a:pt x="1043229" y="775970"/>
                </a:lnTo>
                <a:close/>
              </a:path>
            </a:pathLst>
          </a:custGeom>
          <a:solidFill>
            <a:srgbClr val="FFE2BE"/>
          </a:solidFill>
        </p:spPr>
        <p:txBody>
          <a:bodyPr wrap="square" lIns="0" tIns="0" rIns="0" bIns="0" rtlCol="0">
            <a:noAutofit/>
          </a:bodyPr>
          <a:lstStyle/>
          <a:p>
            <a:endParaRPr/>
          </a:p>
        </p:txBody>
      </p:sp>
      <p:sp>
        <p:nvSpPr>
          <p:cNvPr id="75" name="object 75"/>
          <p:cNvSpPr/>
          <p:nvPr/>
        </p:nvSpPr>
        <p:spPr>
          <a:xfrm>
            <a:off x="-49530" y="-767079"/>
            <a:ext cx="1813560" cy="1805939"/>
          </a:xfrm>
          <a:custGeom>
            <a:avLst/>
            <a:gdLst/>
            <a:ahLst/>
            <a:cxnLst/>
            <a:rect l="l" t="t" r="r" b="b"/>
            <a:pathLst>
              <a:path w="1813560" h="1805939">
                <a:moveTo>
                  <a:pt x="1050145" y="767079"/>
                </a:moveTo>
                <a:lnTo>
                  <a:pt x="1035609" y="767079"/>
                </a:lnTo>
                <a:lnTo>
                  <a:pt x="49530" y="1748998"/>
                </a:lnTo>
                <a:lnTo>
                  <a:pt x="49530" y="1764177"/>
                </a:lnTo>
                <a:lnTo>
                  <a:pt x="1050145" y="767079"/>
                </a:lnTo>
                <a:close/>
              </a:path>
            </a:pathLst>
          </a:custGeom>
          <a:solidFill>
            <a:srgbClr val="FFE2BD"/>
          </a:solidFill>
        </p:spPr>
        <p:txBody>
          <a:bodyPr wrap="square" lIns="0" tIns="0" rIns="0" bIns="0" rtlCol="0">
            <a:noAutofit/>
          </a:bodyPr>
          <a:lstStyle/>
          <a:p>
            <a:endParaRPr/>
          </a:p>
        </p:txBody>
      </p:sp>
      <p:sp>
        <p:nvSpPr>
          <p:cNvPr id="76" name="object 76"/>
          <p:cNvSpPr/>
          <p:nvPr/>
        </p:nvSpPr>
        <p:spPr>
          <a:xfrm>
            <a:off x="-41910" y="-760729"/>
            <a:ext cx="1813560" cy="1807209"/>
          </a:xfrm>
          <a:custGeom>
            <a:avLst/>
            <a:gdLst/>
            <a:ahLst/>
            <a:cxnLst/>
            <a:rect l="l" t="t" r="r" b="b"/>
            <a:pathLst>
              <a:path w="1813560" h="1807209">
                <a:moveTo>
                  <a:pt x="1057792" y="760729"/>
                </a:moveTo>
                <a:lnTo>
                  <a:pt x="1042525" y="760729"/>
                </a:lnTo>
                <a:lnTo>
                  <a:pt x="41910" y="1757827"/>
                </a:lnTo>
                <a:lnTo>
                  <a:pt x="41910" y="1773040"/>
                </a:lnTo>
                <a:lnTo>
                  <a:pt x="1057792" y="760729"/>
                </a:lnTo>
                <a:close/>
              </a:path>
            </a:pathLst>
          </a:custGeom>
          <a:solidFill>
            <a:srgbClr val="FFE1BC"/>
          </a:solidFill>
        </p:spPr>
        <p:txBody>
          <a:bodyPr wrap="square" lIns="0" tIns="0" rIns="0" bIns="0" rtlCol="0">
            <a:noAutofit/>
          </a:bodyPr>
          <a:lstStyle/>
          <a:p>
            <a:endParaRPr/>
          </a:p>
        </p:txBody>
      </p:sp>
      <p:sp>
        <p:nvSpPr>
          <p:cNvPr id="77" name="object 77"/>
          <p:cNvSpPr/>
          <p:nvPr/>
        </p:nvSpPr>
        <p:spPr>
          <a:xfrm>
            <a:off x="-34290" y="-753109"/>
            <a:ext cx="1813559" cy="1807209"/>
          </a:xfrm>
          <a:custGeom>
            <a:avLst/>
            <a:gdLst/>
            <a:ahLst/>
            <a:cxnLst/>
            <a:rect l="l" t="t" r="r" b="b"/>
            <a:pathLst>
              <a:path w="1813559" h="1807209">
                <a:moveTo>
                  <a:pt x="1065439" y="753109"/>
                </a:moveTo>
                <a:lnTo>
                  <a:pt x="1050172" y="753109"/>
                </a:lnTo>
                <a:lnTo>
                  <a:pt x="34290" y="1765420"/>
                </a:lnTo>
                <a:lnTo>
                  <a:pt x="34290" y="1780633"/>
                </a:lnTo>
                <a:lnTo>
                  <a:pt x="1065439" y="753109"/>
                </a:lnTo>
                <a:close/>
              </a:path>
            </a:pathLst>
          </a:custGeom>
          <a:solidFill>
            <a:srgbClr val="FFE1BB"/>
          </a:solidFill>
        </p:spPr>
        <p:txBody>
          <a:bodyPr wrap="square" lIns="0" tIns="0" rIns="0" bIns="0" rtlCol="0">
            <a:noAutofit/>
          </a:bodyPr>
          <a:lstStyle/>
          <a:p>
            <a:endParaRPr/>
          </a:p>
        </p:txBody>
      </p:sp>
      <p:sp>
        <p:nvSpPr>
          <p:cNvPr id="78" name="object 78"/>
          <p:cNvSpPr/>
          <p:nvPr/>
        </p:nvSpPr>
        <p:spPr>
          <a:xfrm>
            <a:off x="-26670" y="-745490"/>
            <a:ext cx="1812289" cy="1807210"/>
          </a:xfrm>
          <a:custGeom>
            <a:avLst/>
            <a:gdLst/>
            <a:ahLst/>
            <a:cxnLst/>
            <a:rect l="l" t="t" r="r" b="b"/>
            <a:pathLst>
              <a:path w="1812289" h="1807210">
                <a:moveTo>
                  <a:pt x="1071816" y="745490"/>
                </a:moveTo>
                <a:lnTo>
                  <a:pt x="1057819" y="745490"/>
                </a:lnTo>
                <a:lnTo>
                  <a:pt x="26670" y="1773013"/>
                </a:lnTo>
                <a:lnTo>
                  <a:pt x="26670" y="1786961"/>
                </a:lnTo>
                <a:lnTo>
                  <a:pt x="1071816" y="745490"/>
                </a:lnTo>
                <a:close/>
              </a:path>
            </a:pathLst>
          </a:custGeom>
          <a:solidFill>
            <a:srgbClr val="FFE0BA"/>
          </a:solidFill>
        </p:spPr>
        <p:txBody>
          <a:bodyPr wrap="square" lIns="0" tIns="0" rIns="0" bIns="0" rtlCol="0">
            <a:noAutofit/>
          </a:bodyPr>
          <a:lstStyle/>
          <a:p>
            <a:endParaRPr/>
          </a:p>
        </p:txBody>
      </p:sp>
      <p:sp>
        <p:nvSpPr>
          <p:cNvPr id="79" name="object 79"/>
          <p:cNvSpPr/>
          <p:nvPr/>
        </p:nvSpPr>
        <p:spPr>
          <a:xfrm>
            <a:off x="-20320" y="-737870"/>
            <a:ext cx="1813559" cy="1807210"/>
          </a:xfrm>
          <a:custGeom>
            <a:avLst/>
            <a:gdLst/>
            <a:ahLst/>
            <a:cxnLst/>
            <a:rect l="l" t="t" r="r" b="b"/>
            <a:pathLst>
              <a:path w="1813559" h="1807210">
                <a:moveTo>
                  <a:pt x="1080733" y="737870"/>
                </a:moveTo>
                <a:lnTo>
                  <a:pt x="1065466" y="737870"/>
                </a:lnTo>
                <a:lnTo>
                  <a:pt x="20320" y="1779341"/>
                </a:lnTo>
                <a:lnTo>
                  <a:pt x="20320" y="1794554"/>
                </a:lnTo>
                <a:lnTo>
                  <a:pt x="1080733" y="737870"/>
                </a:lnTo>
                <a:close/>
              </a:path>
            </a:pathLst>
          </a:custGeom>
          <a:solidFill>
            <a:srgbClr val="FFE0B9"/>
          </a:solidFill>
        </p:spPr>
        <p:txBody>
          <a:bodyPr wrap="square" lIns="0" tIns="0" rIns="0" bIns="0" rtlCol="0">
            <a:noAutofit/>
          </a:bodyPr>
          <a:lstStyle/>
          <a:p>
            <a:endParaRPr/>
          </a:p>
        </p:txBody>
      </p:sp>
      <p:sp>
        <p:nvSpPr>
          <p:cNvPr id="80" name="object 80"/>
          <p:cNvSpPr/>
          <p:nvPr/>
        </p:nvSpPr>
        <p:spPr>
          <a:xfrm>
            <a:off x="-12700" y="-730250"/>
            <a:ext cx="1813560" cy="1807210"/>
          </a:xfrm>
          <a:custGeom>
            <a:avLst/>
            <a:gdLst/>
            <a:ahLst/>
            <a:cxnLst/>
            <a:rect l="l" t="t" r="r" b="b"/>
            <a:pathLst>
              <a:path w="1813560" h="1807210">
                <a:moveTo>
                  <a:pt x="1088380" y="730250"/>
                </a:moveTo>
                <a:lnTo>
                  <a:pt x="1073113" y="730250"/>
                </a:lnTo>
                <a:lnTo>
                  <a:pt x="12700" y="1786934"/>
                </a:lnTo>
                <a:lnTo>
                  <a:pt x="12700" y="1802147"/>
                </a:lnTo>
                <a:lnTo>
                  <a:pt x="1088380" y="730250"/>
                </a:lnTo>
                <a:close/>
              </a:path>
            </a:pathLst>
          </a:custGeom>
          <a:solidFill>
            <a:srgbClr val="FFDFB8"/>
          </a:solidFill>
        </p:spPr>
        <p:txBody>
          <a:bodyPr wrap="square" lIns="0" tIns="0" rIns="0" bIns="0" rtlCol="0">
            <a:noAutofit/>
          </a:bodyPr>
          <a:lstStyle/>
          <a:p>
            <a:endParaRPr/>
          </a:p>
        </p:txBody>
      </p:sp>
      <p:sp>
        <p:nvSpPr>
          <p:cNvPr id="81" name="object 81"/>
          <p:cNvSpPr/>
          <p:nvPr/>
        </p:nvSpPr>
        <p:spPr>
          <a:xfrm>
            <a:off x="-5080" y="-722629"/>
            <a:ext cx="1813560" cy="1805939"/>
          </a:xfrm>
          <a:custGeom>
            <a:avLst/>
            <a:gdLst/>
            <a:ahLst/>
            <a:cxnLst/>
            <a:rect l="l" t="t" r="r" b="b"/>
            <a:pathLst>
              <a:path w="1813560" h="1805939">
                <a:moveTo>
                  <a:pt x="1094752" y="722629"/>
                </a:moveTo>
                <a:lnTo>
                  <a:pt x="1080760" y="722629"/>
                </a:lnTo>
                <a:lnTo>
                  <a:pt x="5080" y="1794527"/>
                </a:lnTo>
                <a:lnTo>
                  <a:pt x="5080" y="1802129"/>
                </a:lnTo>
                <a:lnTo>
                  <a:pt x="11443" y="1802129"/>
                </a:lnTo>
                <a:lnTo>
                  <a:pt x="1094752" y="722629"/>
                </a:lnTo>
                <a:close/>
              </a:path>
            </a:pathLst>
          </a:custGeom>
          <a:solidFill>
            <a:srgbClr val="FFDFB7"/>
          </a:solidFill>
        </p:spPr>
        <p:txBody>
          <a:bodyPr wrap="square" lIns="0" tIns="0" rIns="0" bIns="0" rtlCol="0">
            <a:noAutofit/>
          </a:bodyPr>
          <a:lstStyle/>
          <a:p>
            <a:endParaRPr/>
          </a:p>
        </p:txBody>
      </p:sp>
      <p:sp>
        <p:nvSpPr>
          <p:cNvPr id="82" name="object 82"/>
          <p:cNvSpPr/>
          <p:nvPr/>
        </p:nvSpPr>
        <p:spPr>
          <a:xfrm>
            <a:off x="2540" y="-716279"/>
            <a:ext cx="1813560" cy="1807209"/>
          </a:xfrm>
          <a:custGeom>
            <a:avLst/>
            <a:gdLst/>
            <a:ahLst/>
            <a:cxnLst/>
            <a:rect l="l" t="t" r="r" b="b"/>
            <a:pathLst>
              <a:path w="1813560" h="1807209">
                <a:moveTo>
                  <a:pt x="1102399" y="716279"/>
                </a:moveTo>
                <a:lnTo>
                  <a:pt x="1087132" y="716279"/>
                </a:lnTo>
                <a:lnTo>
                  <a:pt x="3823" y="1795779"/>
                </a:lnTo>
                <a:lnTo>
                  <a:pt x="19090" y="1795779"/>
                </a:lnTo>
                <a:lnTo>
                  <a:pt x="1102399" y="716279"/>
                </a:lnTo>
                <a:close/>
              </a:path>
            </a:pathLst>
          </a:custGeom>
          <a:solidFill>
            <a:srgbClr val="FFDFB6"/>
          </a:solidFill>
        </p:spPr>
        <p:txBody>
          <a:bodyPr wrap="square" lIns="0" tIns="0" rIns="0" bIns="0" rtlCol="0">
            <a:noAutofit/>
          </a:bodyPr>
          <a:lstStyle/>
          <a:p>
            <a:endParaRPr/>
          </a:p>
        </p:txBody>
      </p:sp>
      <p:sp>
        <p:nvSpPr>
          <p:cNvPr id="83" name="object 83"/>
          <p:cNvSpPr/>
          <p:nvPr/>
        </p:nvSpPr>
        <p:spPr>
          <a:xfrm>
            <a:off x="10160" y="-708659"/>
            <a:ext cx="1813559" cy="1807209"/>
          </a:xfrm>
          <a:custGeom>
            <a:avLst/>
            <a:gdLst/>
            <a:ahLst/>
            <a:cxnLst/>
            <a:rect l="l" t="t" r="r" b="b"/>
            <a:pathLst>
              <a:path w="1813559" h="1807209">
                <a:moveTo>
                  <a:pt x="1110046" y="708659"/>
                </a:moveTo>
                <a:lnTo>
                  <a:pt x="1094779" y="708659"/>
                </a:lnTo>
                <a:lnTo>
                  <a:pt x="11470" y="1788159"/>
                </a:lnTo>
                <a:lnTo>
                  <a:pt x="26737" y="1788159"/>
                </a:lnTo>
                <a:lnTo>
                  <a:pt x="1110046" y="708659"/>
                </a:lnTo>
                <a:close/>
              </a:path>
            </a:pathLst>
          </a:custGeom>
          <a:solidFill>
            <a:srgbClr val="FFDEB5"/>
          </a:solidFill>
        </p:spPr>
        <p:txBody>
          <a:bodyPr wrap="square" lIns="0" tIns="0" rIns="0" bIns="0" rtlCol="0">
            <a:noAutofit/>
          </a:bodyPr>
          <a:lstStyle/>
          <a:p>
            <a:endParaRPr/>
          </a:p>
        </p:txBody>
      </p:sp>
      <p:sp>
        <p:nvSpPr>
          <p:cNvPr id="84" name="object 84"/>
          <p:cNvSpPr/>
          <p:nvPr/>
        </p:nvSpPr>
        <p:spPr>
          <a:xfrm>
            <a:off x="17780" y="-701040"/>
            <a:ext cx="1812289" cy="1807210"/>
          </a:xfrm>
          <a:custGeom>
            <a:avLst/>
            <a:gdLst/>
            <a:ahLst/>
            <a:cxnLst/>
            <a:rect l="l" t="t" r="r" b="b"/>
            <a:pathLst>
              <a:path w="1812289" h="1807210">
                <a:moveTo>
                  <a:pt x="1116912" y="701040"/>
                </a:moveTo>
                <a:lnTo>
                  <a:pt x="1102426" y="701040"/>
                </a:lnTo>
                <a:lnTo>
                  <a:pt x="19117" y="1780540"/>
                </a:lnTo>
                <a:lnTo>
                  <a:pt x="34365" y="1780540"/>
                </a:lnTo>
                <a:lnTo>
                  <a:pt x="1116912" y="701040"/>
                </a:lnTo>
                <a:close/>
              </a:path>
            </a:pathLst>
          </a:custGeom>
          <a:solidFill>
            <a:srgbClr val="FFDEB4"/>
          </a:solidFill>
        </p:spPr>
        <p:txBody>
          <a:bodyPr wrap="square" lIns="0" tIns="0" rIns="0" bIns="0" rtlCol="0">
            <a:noAutofit/>
          </a:bodyPr>
          <a:lstStyle/>
          <a:p>
            <a:endParaRPr/>
          </a:p>
        </p:txBody>
      </p:sp>
      <p:sp>
        <p:nvSpPr>
          <p:cNvPr id="85" name="object 85"/>
          <p:cNvSpPr/>
          <p:nvPr/>
        </p:nvSpPr>
        <p:spPr>
          <a:xfrm>
            <a:off x="25400" y="-693420"/>
            <a:ext cx="1812289" cy="1807210"/>
          </a:xfrm>
          <a:custGeom>
            <a:avLst/>
            <a:gdLst/>
            <a:ahLst/>
            <a:cxnLst/>
            <a:rect l="l" t="t" r="r" b="b"/>
            <a:pathLst>
              <a:path w="1812289" h="1807210">
                <a:moveTo>
                  <a:pt x="1124554" y="693420"/>
                </a:moveTo>
                <a:lnTo>
                  <a:pt x="1109292" y="693420"/>
                </a:lnTo>
                <a:lnTo>
                  <a:pt x="26745" y="1772920"/>
                </a:lnTo>
                <a:lnTo>
                  <a:pt x="42006" y="1772920"/>
                </a:lnTo>
                <a:lnTo>
                  <a:pt x="1124554" y="693420"/>
                </a:lnTo>
                <a:close/>
              </a:path>
            </a:pathLst>
          </a:custGeom>
          <a:solidFill>
            <a:srgbClr val="FFDDB3"/>
          </a:solidFill>
        </p:spPr>
        <p:txBody>
          <a:bodyPr wrap="square" lIns="0" tIns="0" rIns="0" bIns="0" rtlCol="0">
            <a:noAutofit/>
          </a:bodyPr>
          <a:lstStyle/>
          <a:p>
            <a:endParaRPr/>
          </a:p>
        </p:txBody>
      </p:sp>
      <p:sp>
        <p:nvSpPr>
          <p:cNvPr id="86" name="object 86"/>
          <p:cNvSpPr/>
          <p:nvPr/>
        </p:nvSpPr>
        <p:spPr>
          <a:xfrm>
            <a:off x="33020" y="-685800"/>
            <a:ext cx="1812290" cy="1807210"/>
          </a:xfrm>
          <a:custGeom>
            <a:avLst/>
            <a:gdLst/>
            <a:ahLst/>
            <a:cxnLst/>
            <a:rect l="l" t="t" r="r" b="b"/>
            <a:pathLst>
              <a:path w="1812290" h="1807210">
                <a:moveTo>
                  <a:pt x="1131716" y="685800"/>
                </a:moveTo>
                <a:lnTo>
                  <a:pt x="1116934" y="685800"/>
                </a:lnTo>
                <a:lnTo>
                  <a:pt x="34386" y="1765300"/>
                </a:lnTo>
                <a:lnTo>
                  <a:pt x="48407" y="1765300"/>
                </a:lnTo>
                <a:lnTo>
                  <a:pt x="1131716" y="685800"/>
                </a:lnTo>
                <a:close/>
              </a:path>
            </a:pathLst>
          </a:custGeom>
          <a:solidFill>
            <a:srgbClr val="FFDDB2"/>
          </a:solidFill>
        </p:spPr>
        <p:txBody>
          <a:bodyPr wrap="square" lIns="0" tIns="0" rIns="0" bIns="0" rtlCol="0">
            <a:noAutofit/>
          </a:bodyPr>
          <a:lstStyle/>
          <a:p>
            <a:endParaRPr/>
          </a:p>
        </p:txBody>
      </p:sp>
      <p:sp>
        <p:nvSpPr>
          <p:cNvPr id="87" name="object 87"/>
          <p:cNvSpPr/>
          <p:nvPr/>
        </p:nvSpPr>
        <p:spPr>
          <a:xfrm>
            <a:off x="39370" y="-678179"/>
            <a:ext cx="1813560" cy="1807209"/>
          </a:xfrm>
          <a:custGeom>
            <a:avLst/>
            <a:gdLst/>
            <a:ahLst/>
            <a:cxnLst/>
            <a:rect l="l" t="t" r="r" b="b"/>
            <a:pathLst>
              <a:path w="1813560" h="1807209">
                <a:moveTo>
                  <a:pt x="1140633" y="678179"/>
                </a:moveTo>
                <a:lnTo>
                  <a:pt x="1125366" y="678179"/>
                </a:lnTo>
                <a:lnTo>
                  <a:pt x="42057" y="1757679"/>
                </a:lnTo>
                <a:lnTo>
                  <a:pt x="57324" y="1757679"/>
                </a:lnTo>
                <a:lnTo>
                  <a:pt x="1140633" y="678179"/>
                </a:lnTo>
                <a:close/>
              </a:path>
            </a:pathLst>
          </a:custGeom>
          <a:solidFill>
            <a:srgbClr val="FFDCB1"/>
          </a:solidFill>
        </p:spPr>
        <p:txBody>
          <a:bodyPr wrap="square" lIns="0" tIns="0" rIns="0" bIns="0" rtlCol="0">
            <a:noAutofit/>
          </a:bodyPr>
          <a:lstStyle/>
          <a:p>
            <a:endParaRPr/>
          </a:p>
        </p:txBody>
      </p:sp>
      <p:sp>
        <p:nvSpPr>
          <p:cNvPr id="88" name="object 88"/>
          <p:cNvSpPr/>
          <p:nvPr/>
        </p:nvSpPr>
        <p:spPr>
          <a:xfrm>
            <a:off x="46990" y="-670559"/>
            <a:ext cx="1813560" cy="1807209"/>
          </a:xfrm>
          <a:custGeom>
            <a:avLst/>
            <a:gdLst/>
            <a:ahLst/>
            <a:cxnLst/>
            <a:rect l="l" t="t" r="r" b="b"/>
            <a:pathLst>
              <a:path w="1813560" h="1807209">
                <a:moveTo>
                  <a:pt x="1148280" y="670559"/>
                </a:moveTo>
                <a:lnTo>
                  <a:pt x="1133013" y="670559"/>
                </a:lnTo>
                <a:lnTo>
                  <a:pt x="49704" y="1750059"/>
                </a:lnTo>
                <a:lnTo>
                  <a:pt x="64971" y="1750059"/>
                </a:lnTo>
                <a:lnTo>
                  <a:pt x="1148280" y="670559"/>
                </a:lnTo>
                <a:close/>
              </a:path>
            </a:pathLst>
          </a:custGeom>
          <a:solidFill>
            <a:srgbClr val="FFDCB0"/>
          </a:solidFill>
        </p:spPr>
        <p:txBody>
          <a:bodyPr wrap="square" lIns="0" tIns="0" rIns="0" bIns="0" rtlCol="0">
            <a:noAutofit/>
          </a:bodyPr>
          <a:lstStyle/>
          <a:p>
            <a:endParaRPr/>
          </a:p>
        </p:txBody>
      </p:sp>
      <p:sp>
        <p:nvSpPr>
          <p:cNvPr id="89" name="object 89"/>
          <p:cNvSpPr/>
          <p:nvPr/>
        </p:nvSpPr>
        <p:spPr>
          <a:xfrm>
            <a:off x="54610" y="-662940"/>
            <a:ext cx="1813559" cy="1807210"/>
          </a:xfrm>
          <a:custGeom>
            <a:avLst/>
            <a:gdLst/>
            <a:ahLst/>
            <a:cxnLst/>
            <a:rect l="l" t="t" r="r" b="b"/>
            <a:pathLst>
              <a:path w="1813559" h="1807210">
                <a:moveTo>
                  <a:pt x="1155927" y="662940"/>
                </a:moveTo>
                <a:lnTo>
                  <a:pt x="1140660" y="662940"/>
                </a:lnTo>
                <a:lnTo>
                  <a:pt x="57351" y="1742440"/>
                </a:lnTo>
                <a:lnTo>
                  <a:pt x="72618" y="1742440"/>
                </a:lnTo>
                <a:lnTo>
                  <a:pt x="1155927" y="662940"/>
                </a:lnTo>
                <a:close/>
              </a:path>
            </a:pathLst>
          </a:custGeom>
          <a:solidFill>
            <a:srgbClr val="FFDBAF"/>
          </a:solidFill>
        </p:spPr>
        <p:txBody>
          <a:bodyPr wrap="square" lIns="0" tIns="0" rIns="0" bIns="0" rtlCol="0">
            <a:noAutofit/>
          </a:bodyPr>
          <a:lstStyle/>
          <a:p>
            <a:endParaRPr/>
          </a:p>
        </p:txBody>
      </p:sp>
      <p:sp>
        <p:nvSpPr>
          <p:cNvPr id="90" name="object 90"/>
          <p:cNvSpPr/>
          <p:nvPr/>
        </p:nvSpPr>
        <p:spPr>
          <a:xfrm>
            <a:off x="62230" y="-655320"/>
            <a:ext cx="1813559" cy="1805940"/>
          </a:xfrm>
          <a:custGeom>
            <a:avLst/>
            <a:gdLst/>
            <a:ahLst/>
            <a:cxnLst/>
            <a:rect l="l" t="t" r="r" b="b"/>
            <a:pathLst>
              <a:path w="1813559" h="1805940">
                <a:moveTo>
                  <a:pt x="1162300" y="655320"/>
                </a:moveTo>
                <a:lnTo>
                  <a:pt x="1148307" y="655320"/>
                </a:lnTo>
                <a:lnTo>
                  <a:pt x="64998" y="1734820"/>
                </a:lnTo>
                <a:lnTo>
                  <a:pt x="78990" y="1734820"/>
                </a:lnTo>
                <a:lnTo>
                  <a:pt x="1162300" y="655320"/>
                </a:lnTo>
                <a:close/>
              </a:path>
            </a:pathLst>
          </a:custGeom>
          <a:solidFill>
            <a:srgbClr val="FFDBAE"/>
          </a:solidFill>
        </p:spPr>
        <p:txBody>
          <a:bodyPr wrap="square" lIns="0" tIns="0" rIns="0" bIns="0" rtlCol="0">
            <a:noAutofit/>
          </a:bodyPr>
          <a:lstStyle/>
          <a:p>
            <a:endParaRPr/>
          </a:p>
        </p:txBody>
      </p:sp>
      <p:sp>
        <p:nvSpPr>
          <p:cNvPr id="91" name="object 91"/>
          <p:cNvSpPr/>
          <p:nvPr/>
        </p:nvSpPr>
        <p:spPr>
          <a:xfrm>
            <a:off x="69850" y="-648970"/>
            <a:ext cx="1813560" cy="1807210"/>
          </a:xfrm>
          <a:custGeom>
            <a:avLst/>
            <a:gdLst/>
            <a:ahLst/>
            <a:cxnLst/>
            <a:rect l="l" t="t" r="r" b="b"/>
            <a:pathLst>
              <a:path w="1813560" h="1807210">
                <a:moveTo>
                  <a:pt x="1169946" y="648970"/>
                </a:moveTo>
                <a:lnTo>
                  <a:pt x="1154680" y="648970"/>
                </a:lnTo>
                <a:lnTo>
                  <a:pt x="71370" y="1728470"/>
                </a:lnTo>
                <a:lnTo>
                  <a:pt x="86637" y="1728470"/>
                </a:lnTo>
                <a:lnTo>
                  <a:pt x="1169946" y="648970"/>
                </a:lnTo>
                <a:close/>
              </a:path>
            </a:pathLst>
          </a:custGeom>
          <a:solidFill>
            <a:srgbClr val="FFDBAD"/>
          </a:solidFill>
        </p:spPr>
        <p:txBody>
          <a:bodyPr wrap="square" lIns="0" tIns="0" rIns="0" bIns="0" rtlCol="0">
            <a:noAutofit/>
          </a:bodyPr>
          <a:lstStyle/>
          <a:p>
            <a:endParaRPr/>
          </a:p>
        </p:txBody>
      </p:sp>
      <p:sp>
        <p:nvSpPr>
          <p:cNvPr id="92" name="object 92"/>
          <p:cNvSpPr/>
          <p:nvPr/>
        </p:nvSpPr>
        <p:spPr>
          <a:xfrm>
            <a:off x="77470" y="-641350"/>
            <a:ext cx="1812290" cy="1807210"/>
          </a:xfrm>
          <a:custGeom>
            <a:avLst/>
            <a:gdLst/>
            <a:ahLst/>
            <a:cxnLst/>
            <a:rect l="l" t="t" r="r" b="b"/>
            <a:pathLst>
              <a:path w="1812290" h="1807210">
                <a:moveTo>
                  <a:pt x="1176771" y="641350"/>
                </a:moveTo>
                <a:lnTo>
                  <a:pt x="1162326" y="641350"/>
                </a:lnTo>
                <a:lnTo>
                  <a:pt x="79017" y="1720850"/>
                </a:lnTo>
                <a:lnTo>
                  <a:pt x="94223" y="1720850"/>
                </a:lnTo>
                <a:lnTo>
                  <a:pt x="1176771" y="641350"/>
                </a:lnTo>
                <a:close/>
              </a:path>
            </a:pathLst>
          </a:custGeom>
          <a:solidFill>
            <a:srgbClr val="FFDAAC"/>
          </a:solidFill>
        </p:spPr>
        <p:txBody>
          <a:bodyPr wrap="square" lIns="0" tIns="0" rIns="0" bIns="0" rtlCol="0">
            <a:noAutofit/>
          </a:bodyPr>
          <a:lstStyle/>
          <a:p>
            <a:endParaRPr/>
          </a:p>
        </p:txBody>
      </p:sp>
      <p:sp>
        <p:nvSpPr>
          <p:cNvPr id="93" name="object 93"/>
          <p:cNvSpPr/>
          <p:nvPr/>
        </p:nvSpPr>
        <p:spPr>
          <a:xfrm>
            <a:off x="85090" y="-633729"/>
            <a:ext cx="1812290" cy="1807209"/>
          </a:xfrm>
          <a:custGeom>
            <a:avLst/>
            <a:gdLst/>
            <a:ahLst/>
            <a:cxnLst/>
            <a:rect l="l" t="t" r="r" b="b"/>
            <a:pathLst>
              <a:path w="1812290" h="1807209">
                <a:moveTo>
                  <a:pt x="1184412" y="633729"/>
                </a:moveTo>
                <a:lnTo>
                  <a:pt x="1169151" y="633729"/>
                </a:lnTo>
                <a:lnTo>
                  <a:pt x="86603" y="1713229"/>
                </a:lnTo>
                <a:lnTo>
                  <a:pt x="101865" y="1713229"/>
                </a:lnTo>
                <a:lnTo>
                  <a:pt x="1184412" y="633729"/>
                </a:lnTo>
                <a:close/>
              </a:path>
            </a:pathLst>
          </a:custGeom>
          <a:solidFill>
            <a:srgbClr val="FFDAAB"/>
          </a:solidFill>
        </p:spPr>
        <p:txBody>
          <a:bodyPr wrap="square" lIns="0" tIns="0" rIns="0" bIns="0" rtlCol="0">
            <a:noAutofit/>
          </a:bodyPr>
          <a:lstStyle/>
          <a:p>
            <a:endParaRPr/>
          </a:p>
        </p:txBody>
      </p:sp>
      <p:sp>
        <p:nvSpPr>
          <p:cNvPr id="94" name="object 94"/>
          <p:cNvSpPr/>
          <p:nvPr/>
        </p:nvSpPr>
        <p:spPr>
          <a:xfrm>
            <a:off x="92710" y="-626109"/>
            <a:ext cx="1812289" cy="1807209"/>
          </a:xfrm>
          <a:custGeom>
            <a:avLst/>
            <a:gdLst/>
            <a:ahLst/>
            <a:cxnLst/>
            <a:rect l="l" t="t" r="r" b="b"/>
            <a:pathLst>
              <a:path w="1812289" h="1807209">
                <a:moveTo>
                  <a:pt x="1191617" y="626109"/>
                </a:moveTo>
                <a:lnTo>
                  <a:pt x="1176792" y="626109"/>
                </a:lnTo>
                <a:lnTo>
                  <a:pt x="94245" y="1705609"/>
                </a:lnTo>
                <a:lnTo>
                  <a:pt x="108308" y="1705609"/>
                </a:lnTo>
                <a:lnTo>
                  <a:pt x="1191617" y="626109"/>
                </a:lnTo>
                <a:close/>
              </a:path>
            </a:pathLst>
          </a:custGeom>
          <a:solidFill>
            <a:srgbClr val="FFD9AA"/>
          </a:solidFill>
        </p:spPr>
        <p:txBody>
          <a:bodyPr wrap="square" lIns="0" tIns="0" rIns="0" bIns="0" rtlCol="0">
            <a:noAutofit/>
          </a:bodyPr>
          <a:lstStyle/>
          <a:p>
            <a:endParaRPr/>
          </a:p>
        </p:txBody>
      </p:sp>
      <p:sp>
        <p:nvSpPr>
          <p:cNvPr id="95" name="object 95"/>
          <p:cNvSpPr/>
          <p:nvPr/>
        </p:nvSpPr>
        <p:spPr>
          <a:xfrm>
            <a:off x="99060" y="-618490"/>
            <a:ext cx="1813559" cy="1807210"/>
          </a:xfrm>
          <a:custGeom>
            <a:avLst/>
            <a:gdLst/>
            <a:ahLst/>
            <a:cxnLst/>
            <a:rect l="l" t="t" r="r" b="b"/>
            <a:pathLst>
              <a:path w="1813559" h="1807210">
                <a:moveTo>
                  <a:pt x="1200534" y="618490"/>
                </a:moveTo>
                <a:lnTo>
                  <a:pt x="1185267" y="618490"/>
                </a:lnTo>
                <a:lnTo>
                  <a:pt x="101958" y="1697990"/>
                </a:lnTo>
                <a:lnTo>
                  <a:pt x="117225" y="1697990"/>
                </a:lnTo>
                <a:lnTo>
                  <a:pt x="1200534" y="618490"/>
                </a:lnTo>
                <a:close/>
              </a:path>
            </a:pathLst>
          </a:custGeom>
          <a:solidFill>
            <a:srgbClr val="FFD9A9"/>
          </a:solidFill>
        </p:spPr>
        <p:txBody>
          <a:bodyPr wrap="square" lIns="0" tIns="0" rIns="0" bIns="0" rtlCol="0">
            <a:noAutofit/>
          </a:bodyPr>
          <a:lstStyle/>
          <a:p>
            <a:endParaRPr/>
          </a:p>
        </p:txBody>
      </p:sp>
      <p:sp>
        <p:nvSpPr>
          <p:cNvPr id="96" name="object 96"/>
          <p:cNvSpPr/>
          <p:nvPr/>
        </p:nvSpPr>
        <p:spPr>
          <a:xfrm>
            <a:off x="106680" y="-610870"/>
            <a:ext cx="1813559" cy="1807210"/>
          </a:xfrm>
          <a:custGeom>
            <a:avLst/>
            <a:gdLst/>
            <a:ahLst/>
            <a:cxnLst/>
            <a:rect l="l" t="t" r="r" b="b"/>
            <a:pathLst>
              <a:path w="1813559" h="1807210">
                <a:moveTo>
                  <a:pt x="1208181" y="610870"/>
                </a:moveTo>
                <a:lnTo>
                  <a:pt x="1192914" y="610870"/>
                </a:lnTo>
                <a:lnTo>
                  <a:pt x="109605" y="1690370"/>
                </a:lnTo>
                <a:lnTo>
                  <a:pt x="124872" y="1690370"/>
                </a:lnTo>
                <a:lnTo>
                  <a:pt x="1208181" y="610870"/>
                </a:lnTo>
                <a:close/>
              </a:path>
            </a:pathLst>
          </a:custGeom>
          <a:solidFill>
            <a:srgbClr val="FFD8A8"/>
          </a:solidFill>
        </p:spPr>
        <p:txBody>
          <a:bodyPr wrap="square" lIns="0" tIns="0" rIns="0" bIns="0" rtlCol="0">
            <a:noAutofit/>
          </a:bodyPr>
          <a:lstStyle/>
          <a:p>
            <a:endParaRPr/>
          </a:p>
        </p:txBody>
      </p:sp>
      <p:sp>
        <p:nvSpPr>
          <p:cNvPr id="97" name="object 97"/>
          <p:cNvSpPr/>
          <p:nvPr/>
        </p:nvSpPr>
        <p:spPr>
          <a:xfrm>
            <a:off x="114300" y="-603250"/>
            <a:ext cx="1813560" cy="1807210"/>
          </a:xfrm>
          <a:custGeom>
            <a:avLst/>
            <a:gdLst/>
            <a:ahLst/>
            <a:cxnLst/>
            <a:rect l="l" t="t" r="r" b="b"/>
            <a:pathLst>
              <a:path w="1813560" h="1807210">
                <a:moveTo>
                  <a:pt x="1215828" y="603250"/>
                </a:moveTo>
                <a:lnTo>
                  <a:pt x="1200561" y="603250"/>
                </a:lnTo>
                <a:lnTo>
                  <a:pt x="117252" y="1682750"/>
                </a:lnTo>
                <a:lnTo>
                  <a:pt x="132519" y="1682750"/>
                </a:lnTo>
                <a:lnTo>
                  <a:pt x="1215828" y="603250"/>
                </a:lnTo>
                <a:close/>
              </a:path>
            </a:pathLst>
          </a:custGeom>
          <a:solidFill>
            <a:srgbClr val="FFD8A7"/>
          </a:solidFill>
        </p:spPr>
        <p:txBody>
          <a:bodyPr wrap="square" lIns="0" tIns="0" rIns="0" bIns="0" rtlCol="0">
            <a:noAutofit/>
          </a:bodyPr>
          <a:lstStyle/>
          <a:p>
            <a:endParaRPr/>
          </a:p>
        </p:txBody>
      </p:sp>
      <p:sp>
        <p:nvSpPr>
          <p:cNvPr id="98" name="object 98"/>
          <p:cNvSpPr/>
          <p:nvPr/>
        </p:nvSpPr>
        <p:spPr>
          <a:xfrm>
            <a:off x="121920" y="-595629"/>
            <a:ext cx="1813560" cy="1807209"/>
          </a:xfrm>
          <a:custGeom>
            <a:avLst/>
            <a:gdLst/>
            <a:ahLst/>
            <a:cxnLst/>
            <a:rect l="l" t="t" r="r" b="b"/>
            <a:pathLst>
              <a:path w="1813560" h="1807209">
                <a:moveTo>
                  <a:pt x="1223475" y="595629"/>
                </a:moveTo>
                <a:lnTo>
                  <a:pt x="1208208" y="595629"/>
                </a:lnTo>
                <a:lnTo>
                  <a:pt x="124899" y="1675129"/>
                </a:lnTo>
                <a:lnTo>
                  <a:pt x="140166" y="1675129"/>
                </a:lnTo>
                <a:lnTo>
                  <a:pt x="1223475" y="595629"/>
                </a:lnTo>
                <a:close/>
              </a:path>
            </a:pathLst>
          </a:custGeom>
          <a:solidFill>
            <a:srgbClr val="FFD8A6"/>
          </a:solidFill>
        </p:spPr>
        <p:txBody>
          <a:bodyPr wrap="square" lIns="0" tIns="0" rIns="0" bIns="0" rtlCol="0">
            <a:noAutofit/>
          </a:bodyPr>
          <a:lstStyle/>
          <a:p>
            <a:endParaRPr/>
          </a:p>
        </p:txBody>
      </p:sp>
      <p:sp>
        <p:nvSpPr>
          <p:cNvPr id="99" name="object 99"/>
          <p:cNvSpPr/>
          <p:nvPr/>
        </p:nvSpPr>
        <p:spPr>
          <a:xfrm>
            <a:off x="129539" y="-588009"/>
            <a:ext cx="1813560" cy="1805939"/>
          </a:xfrm>
          <a:custGeom>
            <a:avLst/>
            <a:gdLst/>
            <a:ahLst/>
            <a:cxnLst/>
            <a:rect l="l" t="t" r="r" b="b"/>
            <a:pathLst>
              <a:path w="1813560" h="1805939">
                <a:moveTo>
                  <a:pt x="1229847" y="588009"/>
                </a:moveTo>
                <a:lnTo>
                  <a:pt x="1215855" y="588009"/>
                </a:lnTo>
                <a:lnTo>
                  <a:pt x="132546" y="1667509"/>
                </a:lnTo>
                <a:lnTo>
                  <a:pt x="146538" y="1667509"/>
                </a:lnTo>
                <a:lnTo>
                  <a:pt x="1229847" y="588009"/>
                </a:lnTo>
                <a:close/>
              </a:path>
            </a:pathLst>
          </a:custGeom>
          <a:solidFill>
            <a:srgbClr val="FFD7A5"/>
          </a:solidFill>
        </p:spPr>
        <p:txBody>
          <a:bodyPr wrap="square" lIns="0" tIns="0" rIns="0" bIns="0" rtlCol="0">
            <a:noAutofit/>
          </a:bodyPr>
          <a:lstStyle/>
          <a:p>
            <a:endParaRPr/>
          </a:p>
        </p:txBody>
      </p:sp>
      <p:sp>
        <p:nvSpPr>
          <p:cNvPr id="100" name="object 100"/>
          <p:cNvSpPr/>
          <p:nvPr/>
        </p:nvSpPr>
        <p:spPr>
          <a:xfrm>
            <a:off x="137160" y="-581659"/>
            <a:ext cx="1813559" cy="1807209"/>
          </a:xfrm>
          <a:custGeom>
            <a:avLst/>
            <a:gdLst/>
            <a:ahLst/>
            <a:cxnLst/>
            <a:rect l="l" t="t" r="r" b="b"/>
            <a:pathLst>
              <a:path w="1813559" h="1807209">
                <a:moveTo>
                  <a:pt x="1237494" y="581659"/>
                </a:moveTo>
                <a:lnTo>
                  <a:pt x="1222227" y="581659"/>
                </a:lnTo>
                <a:lnTo>
                  <a:pt x="138918" y="1661159"/>
                </a:lnTo>
                <a:lnTo>
                  <a:pt x="154185" y="1661159"/>
                </a:lnTo>
                <a:lnTo>
                  <a:pt x="1237494" y="581659"/>
                </a:lnTo>
                <a:close/>
              </a:path>
            </a:pathLst>
          </a:custGeom>
          <a:solidFill>
            <a:srgbClr val="FFD7A4"/>
          </a:solidFill>
        </p:spPr>
        <p:txBody>
          <a:bodyPr wrap="square" lIns="0" tIns="0" rIns="0" bIns="0" rtlCol="0">
            <a:noAutofit/>
          </a:bodyPr>
          <a:lstStyle/>
          <a:p>
            <a:endParaRPr/>
          </a:p>
        </p:txBody>
      </p:sp>
      <p:sp>
        <p:nvSpPr>
          <p:cNvPr id="101" name="object 101"/>
          <p:cNvSpPr/>
          <p:nvPr/>
        </p:nvSpPr>
        <p:spPr>
          <a:xfrm>
            <a:off x="144780" y="-574040"/>
            <a:ext cx="1812289" cy="1807210"/>
          </a:xfrm>
          <a:custGeom>
            <a:avLst/>
            <a:gdLst/>
            <a:ahLst/>
            <a:cxnLst/>
            <a:rect l="l" t="t" r="r" b="b"/>
            <a:pathLst>
              <a:path w="1812289" h="1807210">
                <a:moveTo>
                  <a:pt x="1244271" y="574040"/>
                </a:moveTo>
                <a:lnTo>
                  <a:pt x="1229874" y="574040"/>
                </a:lnTo>
                <a:lnTo>
                  <a:pt x="146565" y="1653540"/>
                </a:lnTo>
                <a:lnTo>
                  <a:pt x="161723" y="1653540"/>
                </a:lnTo>
                <a:lnTo>
                  <a:pt x="1244271" y="574040"/>
                </a:lnTo>
                <a:close/>
              </a:path>
            </a:pathLst>
          </a:custGeom>
          <a:solidFill>
            <a:srgbClr val="FFD6A3"/>
          </a:solidFill>
        </p:spPr>
        <p:txBody>
          <a:bodyPr wrap="square" lIns="0" tIns="0" rIns="0" bIns="0" rtlCol="0">
            <a:noAutofit/>
          </a:bodyPr>
          <a:lstStyle/>
          <a:p>
            <a:endParaRPr/>
          </a:p>
        </p:txBody>
      </p:sp>
      <p:sp>
        <p:nvSpPr>
          <p:cNvPr id="102" name="object 102"/>
          <p:cNvSpPr/>
          <p:nvPr/>
        </p:nvSpPr>
        <p:spPr>
          <a:xfrm>
            <a:off x="152400" y="-566420"/>
            <a:ext cx="1812289" cy="1807210"/>
          </a:xfrm>
          <a:custGeom>
            <a:avLst/>
            <a:gdLst/>
            <a:ahLst/>
            <a:cxnLst/>
            <a:rect l="l" t="t" r="r" b="b"/>
            <a:pathLst>
              <a:path w="1812289" h="1807210">
                <a:moveTo>
                  <a:pt x="1251518" y="566420"/>
                </a:moveTo>
                <a:lnTo>
                  <a:pt x="1236651" y="566420"/>
                </a:lnTo>
                <a:lnTo>
                  <a:pt x="154103" y="1645920"/>
                </a:lnTo>
                <a:lnTo>
                  <a:pt x="168209" y="1645920"/>
                </a:lnTo>
                <a:lnTo>
                  <a:pt x="1251518" y="566420"/>
                </a:lnTo>
                <a:close/>
              </a:path>
            </a:pathLst>
          </a:custGeom>
          <a:solidFill>
            <a:srgbClr val="FFD6A2"/>
          </a:solidFill>
        </p:spPr>
        <p:txBody>
          <a:bodyPr wrap="square" lIns="0" tIns="0" rIns="0" bIns="0" rtlCol="0">
            <a:noAutofit/>
          </a:bodyPr>
          <a:lstStyle/>
          <a:p>
            <a:endParaRPr/>
          </a:p>
        </p:txBody>
      </p:sp>
      <p:sp>
        <p:nvSpPr>
          <p:cNvPr id="103" name="object 103"/>
          <p:cNvSpPr/>
          <p:nvPr/>
        </p:nvSpPr>
        <p:spPr>
          <a:xfrm>
            <a:off x="158750" y="-558800"/>
            <a:ext cx="1813560" cy="1807210"/>
          </a:xfrm>
          <a:custGeom>
            <a:avLst/>
            <a:gdLst/>
            <a:ahLst/>
            <a:cxnLst/>
            <a:rect l="l" t="t" r="r" b="b"/>
            <a:pathLst>
              <a:path w="1813560" h="1807210">
                <a:moveTo>
                  <a:pt x="1260435" y="558800"/>
                </a:moveTo>
                <a:lnTo>
                  <a:pt x="1245168" y="558800"/>
                </a:lnTo>
                <a:lnTo>
                  <a:pt x="161859" y="1638300"/>
                </a:lnTo>
                <a:lnTo>
                  <a:pt x="177126" y="1638300"/>
                </a:lnTo>
                <a:lnTo>
                  <a:pt x="1260435" y="558800"/>
                </a:lnTo>
                <a:close/>
              </a:path>
            </a:pathLst>
          </a:custGeom>
          <a:solidFill>
            <a:srgbClr val="FFD5A1"/>
          </a:solidFill>
        </p:spPr>
        <p:txBody>
          <a:bodyPr wrap="square" lIns="0" tIns="0" rIns="0" bIns="0" rtlCol="0">
            <a:noAutofit/>
          </a:bodyPr>
          <a:lstStyle/>
          <a:p>
            <a:endParaRPr/>
          </a:p>
        </p:txBody>
      </p:sp>
      <p:sp>
        <p:nvSpPr>
          <p:cNvPr id="104" name="object 104"/>
          <p:cNvSpPr/>
          <p:nvPr/>
        </p:nvSpPr>
        <p:spPr>
          <a:xfrm>
            <a:off x="166370" y="-551179"/>
            <a:ext cx="1813560" cy="1807209"/>
          </a:xfrm>
          <a:custGeom>
            <a:avLst/>
            <a:gdLst/>
            <a:ahLst/>
            <a:cxnLst/>
            <a:rect l="l" t="t" r="r" b="b"/>
            <a:pathLst>
              <a:path w="1813560" h="1807209">
                <a:moveTo>
                  <a:pt x="1268082" y="551179"/>
                </a:moveTo>
                <a:lnTo>
                  <a:pt x="1252815" y="551179"/>
                </a:lnTo>
                <a:lnTo>
                  <a:pt x="169506" y="1630679"/>
                </a:lnTo>
                <a:lnTo>
                  <a:pt x="184772" y="1630679"/>
                </a:lnTo>
                <a:lnTo>
                  <a:pt x="1268082" y="551179"/>
                </a:lnTo>
                <a:close/>
              </a:path>
            </a:pathLst>
          </a:custGeom>
          <a:solidFill>
            <a:srgbClr val="FFD5A0"/>
          </a:solidFill>
        </p:spPr>
        <p:txBody>
          <a:bodyPr wrap="square" lIns="0" tIns="0" rIns="0" bIns="0" rtlCol="0">
            <a:noAutofit/>
          </a:bodyPr>
          <a:lstStyle/>
          <a:p>
            <a:endParaRPr/>
          </a:p>
        </p:txBody>
      </p:sp>
      <p:sp>
        <p:nvSpPr>
          <p:cNvPr id="105" name="object 105"/>
          <p:cNvSpPr/>
          <p:nvPr/>
        </p:nvSpPr>
        <p:spPr>
          <a:xfrm>
            <a:off x="173990" y="-543559"/>
            <a:ext cx="1813560" cy="1807209"/>
          </a:xfrm>
          <a:custGeom>
            <a:avLst/>
            <a:gdLst/>
            <a:ahLst/>
            <a:cxnLst/>
            <a:rect l="l" t="t" r="r" b="b"/>
            <a:pathLst>
              <a:path w="1813560" h="1807209">
                <a:moveTo>
                  <a:pt x="1275728" y="543559"/>
                </a:moveTo>
                <a:lnTo>
                  <a:pt x="1260462" y="543559"/>
                </a:lnTo>
                <a:lnTo>
                  <a:pt x="177152" y="1623059"/>
                </a:lnTo>
                <a:lnTo>
                  <a:pt x="192419" y="1623059"/>
                </a:lnTo>
                <a:lnTo>
                  <a:pt x="1275728" y="543559"/>
                </a:lnTo>
                <a:close/>
              </a:path>
            </a:pathLst>
          </a:custGeom>
          <a:solidFill>
            <a:srgbClr val="FFD49F"/>
          </a:solidFill>
        </p:spPr>
        <p:txBody>
          <a:bodyPr wrap="square" lIns="0" tIns="0" rIns="0" bIns="0" rtlCol="0">
            <a:noAutofit/>
          </a:bodyPr>
          <a:lstStyle/>
          <a:p>
            <a:endParaRPr/>
          </a:p>
        </p:txBody>
      </p:sp>
      <p:sp>
        <p:nvSpPr>
          <p:cNvPr id="106" name="object 106"/>
          <p:cNvSpPr/>
          <p:nvPr/>
        </p:nvSpPr>
        <p:spPr>
          <a:xfrm>
            <a:off x="181610" y="-535940"/>
            <a:ext cx="1813559" cy="1807210"/>
          </a:xfrm>
          <a:custGeom>
            <a:avLst/>
            <a:gdLst/>
            <a:ahLst/>
            <a:cxnLst/>
            <a:rect l="l" t="t" r="r" b="b"/>
            <a:pathLst>
              <a:path w="1813559" h="1807210">
                <a:moveTo>
                  <a:pt x="1283375" y="535940"/>
                </a:moveTo>
                <a:lnTo>
                  <a:pt x="1268108" y="535940"/>
                </a:lnTo>
                <a:lnTo>
                  <a:pt x="184799" y="1615440"/>
                </a:lnTo>
                <a:lnTo>
                  <a:pt x="200066" y="1615440"/>
                </a:lnTo>
                <a:lnTo>
                  <a:pt x="1283375" y="535940"/>
                </a:lnTo>
                <a:close/>
              </a:path>
            </a:pathLst>
          </a:custGeom>
          <a:solidFill>
            <a:srgbClr val="FFD49E"/>
          </a:solidFill>
        </p:spPr>
        <p:txBody>
          <a:bodyPr wrap="square" lIns="0" tIns="0" rIns="0" bIns="0" rtlCol="0">
            <a:noAutofit/>
          </a:bodyPr>
          <a:lstStyle/>
          <a:p>
            <a:endParaRPr/>
          </a:p>
        </p:txBody>
      </p:sp>
      <p:sp>
        <p:nvSpPr>
          <p:cNvPr id="107" name="object 107"/>
          <p:cNvSpPr/>
          <p:nvPr/>
        </p:nvSpPr>
        <p:spPr>
          <a:xfrm>
            <a:off x="189230" y="-528320"/>
            <a:ext cx="1813559" cy="1807210"/>
          </a:xfrm>
          <a:custGeom>
            <a:avLst/>
            <a:gdLst/>
            <a:ahLst/>
            <a:cxnLst/>
            <a:rect l="l" t="t" r="r" b="b"/>
            <a:pathLst>
              <a:path w="1813559" h="1807210">
                <a:moveTo>
                  <a:pt x="1291022" y="528320"/>
                </a:moveTo>
                <a:lnTo>
                  <a:pt x="1275755" y="528320"/>
                </a:lnTo>
                <a:lnTo>
                  <a:pt x="192446" y="1607820"/>
                </a:lnTo>
                <a:lnTo>
                  <a:pt x="207713" y="1607820"/>
                </a:lnTo>
                <a:lnTo>
                  <a:pt x="1291022" y="528320"/>
                </a:lnTo>
                <a:close/>
              </a:path>
            </a:pathLst>
          </a:custGeom>
          <a:solidFill>
            <a:srgbClr val="FFD49D"/>
          </a:solidFill>
        </p:spPr>
        <p:txBody>
          <a:bodyPr wrap="square" lIns="0" tIns="0" rIns="0" bIns="0" rtlCol="0">
            <a:noAutofit/>
          </a:bodyPr>
          <a:lstStyle/>
          <a:p>
            <a:endParaRPr/>
          </a:p>
        </p:txBody>
      </p:sp>
      <p:sp>
        <p:nvSpPr>
          <p:cNvPr id="108" name="object 108"/>
          <p:cNvSpPr/>
          <p:nvPr/>
        </p:nvSpPr>
        <p:spPr>
          <a:xfrm>
            <a:off x="196850" y="-520700"/>
            <a:ext cx="1812289" cy="1805939"/>
          </a:xfrm>
          <a:custGeom>
            <a:avLst/>
            <a:gdLst/>
            <a:ahLst/>
            <a:cxnLst/>
            <a:rect l="l" t="t" r="r" b="b"/>
            <a:pathLst>
              <a:path w="1812289" h="1805939">
                <a:moveTo>
                  <a:pt x="1296488" y="520700"/>
                </a:moveTo>
                <a:lnTo>
                  <a:pt x="1283402" y="520700"/>
                </a:lnTo>
                <a:lnTo>
                  <a:pt x="200093" y="1600200"/>
                </a:lnTo>
                <a:lnTo>
                  <a:pt x="213940" y="1600200"/>
                </a:lnTo>
                <a:lnTo>
                  <a:pt x="1296488" y="520700"/>
                </a:lnTo>
                <a:close/>
              </a:path>
            </a:pathLst>
          </a:custGeom>
          <a:solidFill>
            <a:srgbClr val="FFD39C"/>
          </a:solidFill>
        </p:spPr>
        <p:txBody>
          <a:bodyPr wrap="square" lIns="0" tIns="0" rIns="0" bIns="0" rtlCol="0">
            <a:noAutofit/>
          </a:bodyPr>
          <a:lstStyle/>
          <a:p>
            <a:endParaRPr/>
          </a:p>
        </p:txBody>
      </p:sp>
      <p:sp>
        <p:nvSpPr>
          <p:cNvPr id="109" name="object 109"/>
          <p:cNvSpPr/>
          <p:nvPr/>
        </p:nvSpPr>
        <p:spPr>
          <a:xfrm>
            <a:off x="204470" y="-514350"/>
            <a:ext cx="1812290" cy="1807210"/>
          </a:xfrm>
          <a:custGeom>
            <a:avLst/>
            <a:gdLst/>
            <a:ahLst/>
            <a:cxnLst/>
            <a:rect l="l" t="t" r="r" b="b"/>
            <a:pathLst>
              <a:path w="1812290" h="1807210">
                <a:moveTo>
                  <a:pt x="1304129" y="514350"/>
                </a:moveTo>
                <a:lnTo>
                  <a:pt x="1288868" y="514350"/>
                </a:lnTo>
                <a:lnTo>
                  <a:pt x="206320" y="1593850"/>
                </a:lnTo>
                <a:lnTo>
                  <a:pt x="221582" y="1593850"/>
                </a:lnTo>
                <a:lnTo>
                  <a:pt x="1304129" y="514350"/>
                </a:lnTo>
                <a:close/>
              </a:path>
            </a:pathLst>
          </a:custGeom>
          <a:solidFill>
            <a:srgbClr val="FFD39B"/>
          </a:solidFill>
        </p:spPr>
        <p:txBody>
          <a:bodyPr wrap="square" lIns="0" tIns="0" rIns="0" bIns="0" rtlCol="0">
            <a:noAutofit/>
          </a:bodyPr>
          <a:lstStyle/>
          <a:p>
            <a:endParaRPr/>
          </a:p>
        </p:txBody>
      </p:sp>
      <p:sp>
        <p:nvSpPr>
          <p:cNvPr id="110" name="object 110"/>
          <p:cNvSpPr/>
          <p:nvPr/>
        </p:nvSpPr>
        <p:spPr>
          <a:xfrm>
            <a:off x="212090" y="-506729"/>
            <a:ext cx="1812290" cy="1807209"/>
          </a:xfrm>
          <a:custGeom>
            <a:avLst/>
            <a:gdLst/>
            <a:ahLst/>
            <a:cxnLst/>
            <a:rect l="l" t="t" r="r" b="b"/>
            <a:pathLst>
              <a:path w="1812290" h="1807209">
                <a:moveTo>
                  <a:pt x="1311418" y="506729"/>
                </a:moveTo>
                <a:lnTo>
                  <a:pt x="1296509" y="506729"/>
                </a:lnTo>
                <a:lnTo>
                  <a:pt x="213962" y="1586229"/>
                </a:lnTo>
                <a:lnTo>
                  <a:pt x="228109" y="1586229"/>
                </a:lnTo>
                <a:lnTo>
                  <a:pt x="1311418" y="506729"/>
                </a:lnTo>
                <a:close/>
              </a:path>
            </a:pathLst>
          </a:custGeom>
          <a:solidFill>
            <a:srgbClr val="FFD29A"/>
          </a:solidFill>
        </p:spPr>
        <p:txBody>
          <a:bodyPr wrap="square" lIns="0" tIns="0" rIns="0" bIns="0" rtlCol="0">
            <a:noAutofit/>
          </a:bodyPr>
          <a:lstStyle/>
          <a:p>
            <a:endParaRPr/>
          </a:p>
        </p:txBody>
      </p:sp>
      <p:sp>
        <p:nvSpPr>
          <p:cNvPr id="111" name="object 111"/>
          <p:cNvSpPr/>
          <p:nvPr/>
        </p:nvSpPr>
        <p:spPr>
          <a:xfrm>
            <a:off x="218440" y="-499109"/>
            <a:ext cx="1813560" cy="1807209"/>
          </a:xfrm>
          <a:custGeom>
            <a:avLst/>
            <a:gdLst/>
            <a:ahLst/>
            <a:cxnLst/>
            <a:rect l="l" t="t" r="r" b="b"/>
            <a:pathLst>
              <a:path w="1813560" h="1807209">
                <a:moveTo>
                  <a:pt x="1320335" y="499109"/>
                </a:moveTo>
                <a:lnTo>
                  <a:pt x="1305068" y="499109"/>
                </a:lnTo>
                <a:lnTo>
                  <a:pt x="221759" y="1578609"/>
                </a:lnTo>
                <a:lnTo>
                  <a:pt x="237026" y="1578609"/>
                </a:lnTo>
                <a:lnTo>
                  <a:pt x="1320335" y="499109"/>
                </a:lnTo>
                <a:close/>
              </a:path>
            </a:pathLst>
          </a:custGeom>
          <a:solidFill>
            <a:srgbClr val="FFD299"/>
          </a:solidFill>
        </p:spPr>
        <p:txBody>
          <a:bodyPr wrap="square" lIns="0" tIns="0" rIns="0" bIns="0" rtlCol="0">
            <a:noAutofit/>
          </a:bodyPr>
          <a:lstStyle/>
          <a:p>
            <a:endParaRPr/>
          </a:p>
        </p:txBody>
      </p:sp>
      <p:sp>
        <p:nvSpPr>
          <p:cNvPr id="112" name="object 112"/>
          <p:cNvSpPr/>
          <p:nvPr/>
        </p:nvSpPr>
        <p:spPr>
          <a:xfrm>
            <a:off x="226060" y="-491490"/>
            <a:ext cx="1813559" cy="1807210"/>
          </a:xfrm>
          <a:custGeom>
            <a:avLst/>
            <a:gdLst/>
            <a:ahLst/>
            <a:cxnLst/>
            <a:rect l="l" t="t" r="r" b="b"/>
            <a:pathLst>
              <a:path w="1813559" h="1807210">
                <a:moveTo>
                  <a:pt x="1327982" y="491490"/>
                </a:moveTo>
                <a:lnTo>
                  <a:pt x="1312715" y="491490"/>
                </a:lnTo>
                <a:lnTo>
                  <a:pt x="229406" y="1570990"/>
                </a:lnTo>
                <a:lnTo>
                  <a:pt x="244673" y="1570990"/>
                </a:lnTo>
                <a:lnTo>
                  <a:pt x="1327982" y="491490"/>
                </a:lnTo>
                <a:close/>
              </a:path>
            </a:pathLst>
          </a:custGeom>
          <a:solidFill>
            <a:srgbClr val="FFD199"/>
          </a:solidFill>
        </p:spPr>
        <p:txBody>
          <a:bodyPr wrap="square" lIns="0" tIns="0" rIns="0" bIns="0" rtlCol="0">
            <a:noAutofit/>
          </a:bodyPr>
          <a:lstStyle/>
          <a:p>
            <a:endParaRPr/>
          </a:p>
        </p:txBody>
      </p:sp>
      <p:sp>
        <p:nvSpPr>
          <p:cNvPr id="113" name="object 113"/>
          <p:cNvSpPr/>
          <p:nvPr/>
        </p:nvSpPr>
        <p:spPr>
          <a:xfrm>
            <a:off x="233679" y="-483870"/>
            <a:ext cx="1813559" cy="1807210"/>
          </a:xfrm>
          <a:custGeom>
            <a:avLst/>
            <a:gdLst/>
            <a:ahLst/>
            <a:cxnLst/>
            <a:rect l="l" t="t" r="r" b="b"/>
            <a:pathLst>
              <a:path w="1813559" h="1807210">
                <a:moveTo>
                  <a:pt x="1335629" y="483870"/>
                </a:moveTo>
                <a:lnTo>
                  <a:pt x="1320362" y="483870"/>
                </a:lnTo>
                <a:lnTo>
                  <a:pt x="237053" y="1563370"/>
                </a:lnTo>
                <a:lnTo>
                  <a:pt x="252320" y="1563370"/>
                </a:lnTo>
                <a:lnTo>
                  <a:pt x="1335629" y="483870"/>
                </a:lnTo>
                <a:close/>
              </a:path>
            </a:pathLst>
          </a:custGeom>
          <a:solidFill>
            <a:srgbClr val="FFD197"/>
          </a:solidFill>
        </p:spPr>
        <p:txBody>
          <a:bodyPr wrap="square" lIns="0" tIns="0" rIns="0" bIns="0" rtlCol="0">
            <a:noAutofit/>
          </a:bodyPr>
          <a:lstStyle/>
          <a:p>
            <a:endParaRPr/>
          </a:p>
        </p:txBody>
      </p:sp>
      <p:sp>
        <p:nvSpPr>
          <p:cNvPr id="114" name="object 114"/>
          <p:cNvSpPr/>
          <p:nvPr/>
        </p:nvSpPr>
        <p:spPr>
          <a:xfrm>
            <a:off x="241300" y="-476250"/>
            <a:ext cx="1813560" cy="1807210"/>
          </a:xfrm>
          <a:custGeom>
            <a:avLst/>
            <a:gdLst/>
            <a:ahLst/>
            <a:cxnLst/>
            <a:rect l="l" t="t" r="r" b="b"/>
            <a:pathLst>
              <a:path w="1813560" h="1807210">
                <a:moveTo>
                  <a:pt x="1343276" y="476250"/>
                </a:moveTo>
                <a:lnTo>
                  <a:pt x="1328009" y="476250"/>
                </a:lnTo>
                <a:lnTo>
                  <a:pt x="244700" y="1555750"/>
                </a:lnTo>
                <a:lnTo>
                  <a:pt x="259967" y="1555750"/>
                </a:lnTo>
                <a:lnTo>
                  <a:pt x="1343276" y="476250"/>
                </a:lnTo>
                <a:close/>
              </a:path>
            </a:pathLst>
          </a:custGeom>
          <a:solidFill>
            <a:srgbClr val="FFD196"/>
          </a:solidFill>
        </p:spPr>
        <p:txBody>
          <a:bodyPr wrap="square" lIns="0" tIns="0" rIns="0" bIns="0" rtlCol="0">
            <a:noAutofit/>
          </a:bodyPr>
          <a:lstStyle/>
          <a:p>
            <a:endParaRPr/>
          </a:p>
        </p:txBody>
      </p:sp>
      <p:sp>
        <p:nvSpPr>
          <p:cNvPr id="115" name="object 115"/>
          <p:cNvSpPr/>
          <p:nvPr/>
        </p:nvSpPr>
        <p:spPr>
          <a:xfrm>
            <a:off x="248920" y="-468629"/>
            <a:ext cx="1813560" cy="1807209"/>
          </a:xfrm>
          <a:custGeom>
            <a:avLst/>
            <a:gdLst/>
            <a:ahLst/>
            <a:cxnLst/>
            <a:rect l="l" t="t" r="r" b="b"/>
            <a:pathLst>
              <a:path w="1813560" h="1807209">
                <a:moveTo>
                  <a:pt x="1350923" y="468629"/>
                </a:moveTo>
                <a:lnTo>
                  <a:pt x="1335656" y="468629"/>
                </a:lnTo>
                <a:lnTo>
                  <a:pt x="252347" y="1548129"/>
                </a:lnTo>
                <a:lnTo>
                  <a:pt x="267614" y="1548129"/>
                </a:lnTo>
                <a:lnTo>
                  <a:pt x="1350923" y="468629"/>
                </a:lnTo>
                <a:close/>
              </a:path>
            </a:pathLst>
          </a:custGeom>
          <a:solidFill>
            <a:srgbClr val="FFD095"/>
          </a:solidFill>
        </p:spPr>
        <p:txBody>
          <a:bodyPr wrap="square" lIns="0" tIns="0" rIns="0" bIns="0" rtlCol="0">
            <a:noAutofit/>
          </a:bodyPr>
          <a:lstStyle/>
          <a:p>
            <a:endParaRPr/>
          </a:p>
        </p:txBody>
      </p:sp>
      <p:sp>
        <p:nvSpPr>
          <p:cNvPr id="116" name="object 116"/>
          <p:cNvSpPr/>
          <p:nvPr/>
        </p:nvSpPr>
        <p:spPr>
          <a:xfrm>
            <a:off x="256540" y="-461009"/>
            <a:ext cx="1812290" cy="1807209"/>
          </a:xfrm>
          <a:custGeom>
            <a:avLst/>
            <a:gdLst/>
            <a:ahLst/>
            <a:cxnLst/>
            <a:rect l="l" t="t" r="r" b="b"/>
            <a:pathLst>
              <a:path w="1812290" h="1807209">
                <a:moveTo>
                  <a:pt x="1357300" y="461009"/>
                </a:moveTo>
                <a:lnTo>
                  <a:pt x="1343303" y="461009"/>
                </a:lnTo>
                <a:lnTo>
                  <a:pt x="259994" y="1540509"/>
                </a:lnTo>
                <a:lnTo>
                  <a:pt x="273991" y="1540509"/>
                </a:lnTo>
                <a:lnTo>
                  <a:pt x="1357300" y="461009"/>
                </a:lnTo>
                <a:close/>
              </a:path>
            </a:pathLst>
          </a:custGeom>
          <a:solidFill>
            <a:srgbClr val="FFD094"/>
          </a:solidFill>
        </p:spPr>
        <p:txBody>
          <a:bodyPr wrap="square" lIns="0" tIns="0" rIns="0" bIns="0" rtlCol="0">
            <a:noAutofit/>
          </a:bodyPr>
          <a:lstStyle/>
          <a:p>
            <a:endParaRPr/>
          </a:p>
        </p:txBody>
      </p:sp>
      <p:sp>
        <p:nvSpPr>
          <p:cNvPr id="117" name="object 117"/>
          <p:cNvSpPr/>
          <p:nvPr/>
        </p:nvSpPr>
        <p:spPr>
          <a:xfrm>
            <a:off x="262890" y="-453390"/>
            <a:ext cx="1813560" cy="1805940"/>
          </a:xfrm>
          <a:custGeom>
            <a:avLst/>
            <a:gdLst/>
            <a:ahLst/>
            <a:cxnLst/>
            <a:rect l="l" t="t" r="r" b="b"/>
            <a:pathLst>
              <a:path w="1813560" h="1805940">
                <a:moveTo>
                  <a:pt x="1365901" y="453390"/>
                </a:moveTo>
                <a:lnTo>
                  <a:pt x="1350950" y="453390"/>
                </a:lnTo>
                <a:lnTo>
                  <a:pt x="267641" y="1532890"/>
                </a:lnTo>
                <a:lnTo>
                  <a:pt x="281826" y="1532890"/>
                </a:lnTo>
                <a:lnTo>
                  <a:pt x="1365901" y="453390"/>
                </a:lnTo>
                <a:close/>
              </a:path>
            </a:pathLst>
          </a:custGeom>
          <a:solidFill>
            <a:srgbClr val="FFCF93"/>
          </a:solidFill>
        </p:spPr>
        <p:txBody>
          <a:bodyPr wrap="square" lIns="0" tIns="0" rIns="0" bIns="0" rtlCol="0">
            <a:noAutofit/>
          </a:bodyPr>
          <a:lstStyle/>
          <a:p>
            <a:endParaRPr/>
          </a:p>
        </p:txBody>
      </p:sp>
      <p:sp>
        <p:nvSpPr>
          <p:cNvPr id="118" name="object 118"/>
          <p:cNvSpPr/>
          <p:nvPr/>
        </p:nvSpPr>
        <p:spPr>
          <a:xfrm>
            <a:off x="270510" y="-445770"/>
            <a:ext cx="1813559" cy="1805940"/>
          </a:xfrm>
          <a:custGeom>
            <a:avLst/>
            <a:gdLst/>
            <a:ahLst/>
            <a:cxnLst/>
            <a:rect l="l" t="t" r="r" b="b"/>
            <a:pathLst>
              <a:path w="1813559" h="1805940">
                <a:moveTo>
                  <a:pt x="1372589" y="445770"/>
                </a:moveTo>
                <a:lnTo>
                  <a:pt x="1358281" y="445770"/>
                </a:lnTo>
                <a:lnTo>
                  <a:pt x="274206" y="1525270"/>
                </a:lnTo>
                <a:lnTo>
                  <a:pt x="289280" y="1525270"/>
                </a:lnTo>
                <a:lnTo>
                  <a:pt x="1372589" y="445770"/>
                </a:lnTo>
                <a:close/>
              </a:path>
            </a:pathLst>
          </a:custGeom>
          <a:solidFill>
            <a:srgbClr val="FFCF92"/>
          </a:solidFill>
        </p:spPr>
        <p:txBody>
          <a:bodyPr wrap="square" lIns="0" tIns="0" rIns="0" bIns="0" rtlCol="0">
            <a:noAutofit/>
          </a:bodyPr>
          <a:lstStyle/>
          <a:p>
            <a:endParaRPr/>
          </a:p>
        </p:txBody>
      </p:sp>
      <p:sp>
        <p:nvSpPr>
          <p:cNvPr id="119" name="object 119"/>
          <p:cNvSpPr/>
          <p:nvPr/>
        </p:nvSpPr>
        <p:spPr>
          <a:xfrm>
            <a:off x="278130" y="-439420"/>
            <a:ext cx="1813559" cy="1807210"/>
          </a:xfrm>
          <a:custGeom>
            <a:avLst/>
            <a:gdLst/>
            <a:ahLst/>
            <a:cxnLst/>
            <a:rect l="l" t="t" r="r" b="b"/>
            <a:pathLst>
              <a:path w="1813559" h="1807210">
                <a:moveTo>
                  <a:pt x="1380236" y="439420"/>
                </a:moveTo>
                <a:lnTo>
                  <a:pt x="1364969" y="439420"/>
                </a:lnTo>
                <a:lnTo>
                  <a:pt x="281660" y="1518920"/>
                </a:lnTo>
                <a:lnTo>
                  <a:pt x="296927" y="1518920"/>
                </a:lnTo>
                <a:lnTo>
                  <a:pt x="1380236" y="439420"/>
                </a:lnTo>
                <a:close/>
              </a:path>
            </a:pathLst>
          </a:custGeom>
          <a:solidFill>
            <a:srgbClr val="FFCE91"/>
          </a:solidFill>
        </p:spPr>
        <p:txBody>
          <a:bodyPr wrap="square" lIns="0" tIns="0" rIns="0" bIns="0" rtlCol="0">
            <a:noAutofit/>
          </a:bodyPr>
          <a:lstStyle/>
          <a:p>
            <a:endParaRPr/>
          </a:p>
        </p:txBody>
      </p:sp>
      <p:sp>
        <p:nvSpPr>
          <p:cNvPr id="120" name="object 120"/>
          <p:cNvSpPr/>
          <p:nvPr/>
        </p:nvSpPr>
        <p:spPr>
          <a:xfrm>
            <a:off x="285750" y="-431800"/>
            <a:ext cx="1813560" cy="1807210"/>
          </a:xfrm>
          <a:custGeom>
            <a:avLst/>
            <a:gdLst/>
            <a:ahLst/>
            <a:cxnLst/>
            <a:rect l="l" t="t" r="r" b="b"/>
            <a:pathLst>
              <a:path w="1813560" h="1807210">
                <a:moveTo>
                  <a:pt x="1387883" y="431800"/>
                </a:moveTo>
                <a:lnTo>
                  <a:pt x="1372616" y="431800"/>
                </a:lnTo>
                <a:lnTo>
                  <a:pt x="289307" y="1511300"/>
                </a:lnTo>
                <a:lnTo>
                  <a:pt x="304574" y="1511300"/>
                </a:lnTo>
                <a:lnTo>
                  <a:pt x="1387883" y="431800"/>
                </a:lnTo>
                <a:close/>
              </a:path>
            </a:pathLst>
          </a:custGeom>
          <a:solidFill>
            <a:srgbClr val="FFCE90"/>
          </a:solidFill>
        </p:spPr>
        <p:txBody>
          <a:bodyPr wrap="square" lIns="0" tIns="0" rIns="0" bIns="0" rtlCol="0">
            <a:noAutofit/>
          </a:bodyPr>
          <a:lstStyle/>
          <a:p>
            <a:endParaRPr/>
          </a:p>
        </p:txBody>
      </p:sp>
      <p:sp>
        <p:nvSpPr>
          <p:cNvPr id="121" name="object 121"/>
          <p:cNvSpPr/>
          <p:nvPr/>
        </p:nvSpPr>
        <p:spPr>
          <a:xfrm>
            <a:off x="293370" y="-424179"/>
            <a:ext cx="1813560" cy="1807209"/>
          </a:xfrm>
          <a:custGeom>
            <a:avLst/>
            <a:gdLst/>
            <a:ahLst/>
            <a:cxnLst/>
            <a:rect l="l" t="t" r="r" b="b"/>
            <a:pathLst>
              <a:path w="1813560" h="1807209">
                <a:moveTo>
                  <a:pt x="1395530" y="424179"/>
                </a:moveTo>
                <a:lnTo>
                  <a:pt x="1380263" y="424179"/>
                </a:lnTo>
                <a:lnTo>
                  <a:pt x="296954" y="1503679"/>
                </a:lnTo>
                <a:lnTo>
                  <a:pt x="312221" y="1503679"/>
                </a:lnTo>
                <a:lnTo>
                  <a:pt x="1395530" y="424179"/>
                </a:lnTo>
                <a:close/>
              </a:path>
            </a:pathLst>
          </a:custGeom>
          <a:solidFill>
            <a:srgbClr val="FFCD8F"/>
          </a:solidFill>
        </p:spPr>
        <p:txBody>
          <a:bodyPr wrap="square" lIns="0" tIns="0" rIns="0" bIns="0" rtlCol="0">
            <a:noAutofit/>
          </a:bodyPr>
          <a:lstStyle/>
          <a:p>
            <a:endParaRPr/>
          </a:p>
        </p:txBody>
      </p:sp>
      <p:sp>
        <p:nvSpPr>
          <p:cNvPr id="122" name="object 122"/>
          <p:cNvSpPr/>
          <p:nvPr/>
        </p:nvSpPr>
        <p:spPr>
          <a:xfrm>
            <a:off x="300990" y="-416559"/>
            <a:ext cx="1813560" cy="1807209"/>
          </a:xfrm>
          <a:custGeom>
            <a:avLst/>
            <a:gdLst/>
            <a:ahLst/>
            <a:cxnLst/>
            <a:rect l="l" t="t" r="r" b="b"/>
            <a:pathLst>
              <a:path w="1813560" h="1807209">
                <a:moveTo>
                  <a:pt x="1403177" y="416559"/>
                </a:moveTo>
                <a:lnTo>
                  <a:pt x="1387910" y="416559"/>
                </a:lnTo>
                <a:lnTo>
                  <a:pt x="304601" y="1496059"/>
                </a:lnTo>
                <a:lnTo>
                  <a:pt x="319867" y="1496059"/>
                </a:lnTo>
                <a:lnTo>
                  <a:pt x="1403177" y="416559"/>
                </a:lnTo>
                <a:close/>
              </a:path>
            </a:pathLst>
          </a:custGeom>
          <a:solidFill>
            <a:srgbClr val="FFCD8E"/>
          </a:solidFill>
        </p:spPr>
        <p:txBody>
          <a:bodyPr wrap="square" lIns="0" tIns="0" rIns="0" bIns="0" rtlCol="0">
            <a:noAutofit/>
          </a:bodyPr>
          <a:lstStyle/>
          <a:p>
            <a:endParaRPr/>
          </a:p>
        </p:txBody>
      </p:sp>
      <p:sp>
        <p:nvSpPr>
          <p:cNvPr id="123" name="object 123"/>
          <p:cNvSpPr/>
          <p:nvPr/>
        </p:nvSpPr>
        <p:spPr>
          <a:xfrm>
            <a:off x="308610" y="-408940"/>
            <a:ext cx="1813559" cy="1807210"/>
          </a:xfrm>
          <a:custGeom>
            <a:avLst/>
            <a:gdLst/>
            <a:ahLst/>
            <a:cxnLst/>
            <a:rect l="l" t="t" r="r" b="b"/>
            <a:pathLst>
              <a:path w="1813559" h="1807210">
                <a:moveTo>
                  <a:pt x="1410823" y="408940"/>
                </a:moveTo>
                <a:lnTo>
                  <a:pt x="1395557" y="408940"/>
                </a:lnTo>
                <a:lnTo>
                  <a:pt x="312247" y="1488440"/>
                </a:lnTo>
                <a:lnTo>
                  <a:pt x="327514" y="1488440"/>
                </a:lnTo>
                <a:lnTo>
                  <a:pt x="1410823" y="408940"/>
                </a:lnTo>
                <a:close/>
              </a:path>
            </a:pathLst>
          </a:custGeom>
          <a:solidFill>
            <a:srgbClr val="FFCD8D"/>
          </a:solidFill>
        </p:spPr>
        <p:txBody>
          <a:bodyPr wrap="square" lIns="0" tIns="0" rIns="0" bIns="0" rtlCol="0">
            <a:noAutofit/>
          </a:bodyPr>
          <a:lstStyle/>
          <a:p>
            <a:endParaRPr/>
          </a:p>
        </p:txBody>
      </p:sp>
      <p:sp>
        <p:nvSpPr>
          <p:cNvPr id="124" name="object 124"/>
          <p:cNvSpPr/>
          <p:nvPr/>
        </p:nvSpPr>
        <p:spPr>
          <a:xfrm>
            <a:off x="316230" y="-401320"/>
            <a:ext cx="1812289" cy="1807210"/>
          </a:xfrm>
          <a:custGeom>
            <a:avLst/>
            <a:gdLst/>
            <a:ahLst/>
            <a:cxnLst/>
            <a:rect l="l" t="t" r="r" b="b"/>
            <a:pathLst>
              <a:path w="1812289" h="1807210">
                <a:moveTo>
                  <a:pt x="1417478" y="401320"/>
                </a:moveTo>
                <a:lnTo>
                  <a:pt x="1403203" y="401320"/>
                </a:lnTo>
                <a:lnTo>
                  <a:pt x="319894" y="1480820"/>
                </a:lnTo>
                <a:lnTo>
                  <a:pt x="334931" y="1480820"/>
                </a:lnTo>
                <a:lnTo>
                  <a:pt x="1417478" y="401320"/>
                </a:lnTo>
                <a:close/>
              </a:path>
            </a:pathLst>
          </a:custGeom>
          <a:solidFill>
            <a:srgbClr val="FFCC8C"/>
          </a:solidFill>
        </p:spPr>
        <p:txBody>
          <a:bodyPr wrap="square" lIns="0" tIns="0" rIns="0" bIns="0" rtlCol="0">
            <a:noAutofit/>
          </a:bodyPr>
          <a:lstStyle/>
          <a:p>
            <a:endParaRPr/>
          </a:p>
        </p:txBody>
      </p:sp>
      <p:sp>
        <p:nvSpPr>
          <p:cNvPr id="125" name="object 125"/>
          <p:cNvSpPr/>
          <p:nvPr/>
        </p:nvSpPr>
        <p:spPr>
          <a:xfrm>
            <a:off x="323850" y="-393700"/>
            <a:ext cx="1812289" cy="1807210"/>
          </a:xfrm>
          <a:custGeom>
            <a:avLst/>
            <a:gdLst/>
            <a:ahLst/>
            <a:cxnLst/>
            <a:rect l="l" t="t" r="r" b="b"/>
            <a:pathLst>
              <a:path w="1812289" h="1807210">
                <a:moveTo>
                  <a:pt x="1425120" y="393700"/>
                </a:moveTo>
                <a:lnTo>
                  <a:pt x="1409858" y="393700"/>
                </a:lnTo>
                <a:lnTo>
                  <a:pt x="327311" y="1473200"/>
                </a:lnTo>
                <a:lnTo>
                  <a:pt x="342572" y="1473200"/>
                </a:lnTo>
                <a:lnTo>
                  <a:pt x="1425120" y="393700"/>
                </a:lnTo>
                <a:close/>
              </a:path>
            </a:pathLst>
          </a:custGeom>
          <a:solidFill>
            <a:srgbClr val="FFCC8B"/>
          </a:solidFill>
        </p:spPr>
        <p:txBody>
          <a:bodyPr wrap="square" lIns="0" tIns="0" rIns="0" bIns="0" rtlCol="0">
            <a:noAutofit/>
          </a:bodyPr>
          <a:lstStyle/>
          <a:p>
            <a:endParaRPr/>
          </a:p>
        </p:txBody>
      </p:sp>
      <p:sp>
        <p:nvSpPr>
          <p:cNvPr id="126" name="object 126"/>
          <p:cNvSpPr/>
          <p:nvPr/>
        </p:nvSpPr>
        <p:spPr>
          <a:xfrm>
            <a:off x="331470" y="-386079"/>
            <a:ext cx="1812290" cy="1807209"/>
          </a:xfrm>
          <a:custGeom>
            <a:avLst/>
            <a:gdLst/>
            <a:ahLst/>
            <a:cxnLst/>
            <a:rect l="l" t="t" r="r" b="b"/>
            <a:pathLst>
              <a:path w="1812290" h="1807209">
                <a:moveTo>
                  <a:pt x="1432494" y="386079"/>
                </a:moveTo>
                <a:lnTo>
                  <a:pt x="1417500" y="386079"/>
                </a:lnTo>
                <a:lnTo>
                  <a:pt x="334952" y="1465579"/>
                </a:lnTo>
                <a:lnTo>
                  <a:pt x="349185" y="1465579"/>
                </a:lnTo>
                <a:lnTo>
                  <a:pt x="1432494" y="386079"/>
                </a:lnTo>
                <a:close/>
              </a:path>
            </a:pathLst>
          </a:custGeom>
          <a:solidFill>
            <a:srgbClr val="FFCC8A"/>
          </a:solidFill>
        </p:spPr>
        <p:txBody>
          <a:bodyPr wrap="square" lIns="0" tIns="0" rIns="0" bIns="0" rtlCol="0">
            <a:noAutofit/>
          </a:bodyPr>
          <a:lstStyle/>
          <a:p>
            <a:endParaRPr/>
          </a:p>
        </p:txBody>
      </p:sp>
      <p:sp>
        <p:nvSpPr>
          <p:cNvPr id="127" name="object 127"/>
          <p:cNvSpPr/>
          <p:nvPr/>
        </p:nvSpPr>
        <p:spPr>
          <a:xfrm>
            <a:off x="337820" y="-378459"/>
            <a:ext cx="1813560" cy="1807209"/>
          </a:xfrm>
          <a:custGeom>
            <a:avLst/>
            <a:gdLst/>
            <a:ahLst/>
            <a:cxnLst/>
            <a:rect l="l" t="t" r="r" b="b"/>
            <a:pathLst>
              <a:path w="1813560" h="1807209">
                <a:moveTo>
                  <a:pt x="1440400" y="378459"/>
                </a:moveTo>
                <a:lnTo>
                  <a:pt x="1426144" y="378459"/>
                </a:lnTo>
                <a:lnTo>
                  <a:pt x="342835" y="1457959"/>
                </a:lnTo>
                <a:lnTo>
                  <a:pt x="357855" y="1457959"/>
                </a:lnTo>
                <a:lnTo>
                  <a:pt x="1440400" y="378459"/>
                </a:lnTo>
                <a:close/>
              </a:path>
            </a:pathLst>
          </a:custGeom>
          <a:solidFill>
            <a:srgbClr val="FFCC89"/>
          </a:solidFill>
        </p:spPr>
        <p:txBody>
          <a:bodyPr wrap="square" lIns="0" tIns="0" rIns="0" bIns="0" rtlCol="0">
            <a:noAutofit/>
          </a:bodyPr>
          <a:lstStyle/>
          <a:p>
            <a:endParaRPr/>
          </a:p>
        </p:txBody>
      </p:sp>
      <p:sp>
        <p:nvSpPr>
          <p:cNvPr id="128" name="object 128"/>
          <p:cNvSpPr/>
          <p:nvPr/>
        </p:nvSpPr>
        <p:spPr>
          <a:xfrm>
            <a:off x="345440" y="-372109"/>
            <a:ext cx="1813560" cy="1807209"/>
          </a:xfrm>
          <a:custGeom>
            <a:avLst/>
            <a:gdLst/>
            <a:ahLst/>
            <a:cxnLst/>
            <a:rect l="l" t="t" r="r" b="b"/>
            <a:pathLst>
              <a:path w="1813560" h="1807209">
                <a:moveTo>
                  <a:pt x="1447783" y="372109"/>
                </a:moveTo>
                <a:lnTo>
                  <a:pt x="1432780" y="372109"/>
                </a:lnTo>
                <a:lnTo>
                  <a:pt x="350235" y="1451609"/>
                </a:lnTo>
                <a:lnTo>
                  <a:pt x="364474" y="1451609"/>
                </a:lnTo>
                <a:lnTo>
                  <a:pt x="1447783" y="372109"/>
                </a:lnTo>
                <a:close/>
              </a:path>
            </a:pathLst>
          </a:custGeom>
          <a:solidFill>
            <a:srgbClr val="FFCA88"/>
          </a:solidFill>
        </p:spPr>
        <p:txBody>
          <a:bodyPr wrap="square" lIns="0" tIns="0" rIns="0" bIns="0" rtlCol="0">
            <a:noAutofit/>
          </a:bodyPr>
          <a:lstStyle/>
          <a:p>
            <a:endParaRPr/>
          </a:p>
        </p:txBody>
      </p:sp>
      <p:sp>
        <p:nvSpPr>
          <p:cNvPr id="129" name="object 129"/>
          <p:cNvSpPr/>
          <p:nvPr/>
        </p:nvSpPr>
        <p:spPr>
          <a:xfrm>
            <a:off x="353060" y="-364490"/>
            <a:ext cx="1813559" cy="1807210"/>
          </a:xfrm>
          <a:custGeom>
            <a:avLst/>
            <a:gdLst/>
            <a:ahLst/>
            <a:cxnLst/>
            <a:rect l="l" t="t" r="r" b="b"/>
            <a:pathLst>
              <a:path w="1813559" h="1807210">
                <a:moveTo>
                  <a:pt x="1455430" y="364490"/>
                </a:moveTo>
                <a:lnTo>
                  <a:pt x="1440163" y="364490"/>
                </a:lnTo>
                <a:lnTo>
                  <a:pt x="356854" y="1443990"/>
                </a:lnTo>
                <a:lnTo>
                  <a:pt x="372121" y="1443990"/>
                </a:lnTo>
                <a:lnTo>
                  <a:pt x="1455430" y="364490"/>
                </a:lnTo>
                <a:close/>
              </a:path>
            </a:pathLst>
          </a:custGeom>
          <a:solidFill>
            <a:srgbClr val="FFCA87"/>
          </a:solidFill>
        </p:spPr>
        <p:txBody>
          <a:bodyPr wrap="square" lIns="0" tIns="0" rIns="0" bIns="0" rtlCol="0">
            <a:noAutofit/>
          </a:bodyPr>
          <a:lstStyle/>
          <a:p>
            <a:endParaRPr/>
          </a:p>
        </p:txBody>
      </p:sp>
      <p:sp>
        <p:nvSpPr>
          <p:cNvPr id="130" name="object 130"/>
          <p:cNvSpPr/>
          <p:nvPr/>
        </p:nvSpPr>
        <p:spPr>
          <a:xfrm>
            <a:off x="360680" y="-356870"/>
            <a:ext cx="1813559" cy="1807210"/>
          </a:xfrm>
          <a:custGeom>
            <a:avLst/>
            <a:gdLst/>
            <a:ahLst/>
            <a:cxnLst/>
            <a:rect l="l" t="t" r="r" b="b"/>
            <a:pathLst>
              <a:path w="1813559" h="1807210">
                <a:moveTo>
                  <a:pt x="1463077" y="356870"/>
                </a:moveTo>
                <a:lnTo>
                  <a:pt x="1447810" y="356870"/>
                </a:lnTo>
                <a:lnTo>
                  <a:pt x="364501" y="1436370"/>
                </a:lnTo>
                <a:lnTo>
                  <a:pt x="379768" y="1436370"/>
                </a:lnTo>
                <a:lnTo>
                  <a:pt x="1463077" y="356870"/>
                </a:lnTo>
                <a:close/>
              </a:path>
            </a:pathLst>
          </a:custGeom>
          <a:solidFill>
            <a:srgbClr val="FFC986"/>
          </a:solidFill>
        </p:spPr>
        <p:txBody>
          <a:bodyPr wrap="square" lIns="0" tIns="0" rIns="0" bIns="0" rtlCol="0">
            <a:noAutofit/>
          </a:bodyPr>
          <a:lstStyle/>
          <a:p>
            <a:endParaRPr/>
          </a:p>
        </p:txBody>
      </p:sp>
      <p:sp>
        <p:nvSpPr>
          <p:cNvPr id="131" name="object 131"/>
          <p:cNvSpPr/>
          <p:nvPr/>
        </p:nvSpPr>
        <p:spPr>
          <a:xfrm>
            <a:off x="368300" y="-349250"/>
            <a:ext cx="1813560" cy="1807210"/>
          </a:xfrm>
          <a:custGeom>
            <a:avLst/>
            <a:gdLst/>
            <a:ahLst/>
            <a:cxnLst/>
            <a:rect l="l" t="t" r="r" b="b"/>
            <a:pathLst>
              <a:path w="1813560" h="1807210">
                <a:moveTo>
                  <a:pt x="1470724" y="349250"/>
                </a:moveTo>
                <a:lnTo>
                  <a:pt x="1455457" y="349250"/>
                </a:lnTo>
                <a:lnTo>
                  <a:pt x="372148" y="1428750"/>
                </a:lnTo>
                <a:lnTo>
                  <a:pt x="387415" y="1428750"/>
                </a:lnTo>
                <a:lnTo>
                  <a:pt x="1470724" y="349250"/>
                </a:lnTo>
                <a:close/>
              </a:path>
            </a:pathLst>
          </a:custGeom>
          <a:solidFill>
            <a:srgbClr val="FFC985"/>
          </a:solidFill>
        </p:spPr>
        <p:txBody>
          <a:bodyPr wrap="square" lIns="0" tIns="0" rIns="0" bIns="0" rtlCol="0">
            <a:noAutofit/>
          </a:bodyPr>
          <a:lstStyle/>
          <a:p>
            <a:endParaRPr/>
          </a:p>
        </p:txBody>
      </p:sp>
      <p:sp>
        <p:nvSpPr>
          <p:cNvPr id="132" name="object 132"/>
          <p:cNvSpPr/>
          <p:nvPr/>
        </p:nvSpPr>
        <p:spPr>
          <a:xfrm>
            <a:off x="375920" y="-341629"/>
            <a:ext cx="1812290" cy="1807209"/>
          </a:xfrm>
          <a:custGeom>
            <a:avLst/>
            <a:gdLst/>
            <a:ahLst/>
            <a:cxnLst/>
            <a:rect l="l" t="t" r="r" b="b"/>
            <a:pathLst>
              <a:path w="1812290" h="1807209">
                <a:moveTo>
                  <a:pt x="1477337" y="341629"/>
                </a:moveTo>
                <a:lnTo>
                  <a:pt x="1463104" y="341629"/>
                </a:lnTo>
                <a:lnTo>
                  <a:pt x="379795" y="1421129"/>
                </a:lnTo>
                <a:lnTo>
                  <a:pt x="394789" y="1421129"/>
                </a:lnTo>
                <a:lnTo>
                  <a:pt x="1477337" y="341629"/>
                </a:lnTo>
                <a:close/>
              </a:path>
            </a:pathLst>
          </a:custGeom>
          <a:solidFill>
            <a:srgbClr val="FFC984"/>
          </a:solidFill>
        </p:spPr>
        <p:txBody>
          <a:bodyPr wrap="square" lIns="0" tIns="0" rIns="0" bIns="0" rtlCol="0">
            <a:noAutofit/>
          </a:bodyPr>
          <a:lstStyle/>
          <a:p>
            <a:endParaRPr/>
          </a:p>
        </p:txBody>
      </p:sp>
      <p:sp>
        <p:nvSpPr>
          <p:cNvPr id="133" name="object 133"/>
          <p:cNvSpPr/>
          <p:nvPr/>
        </p:nvSpPr>
        <p:spPr>
          <a:xfrm>
            <a:off x="383540" y="-334009"/>
            <a:ext cx="1812290" cy="1807209"/>
          </a:xfrm>
          <a:custGeom>
            <a:avLst/>
            <a:gdLst/>
            <a:ahLst/>
            <a:cxnLst/>
            <a:rect l="l" t="t" r="r" b="b"/>
            <a:pathLst>
              <a:path w="1812290" h="1807209">
                <a:moveTo>
                  <a:pt x="1484978" y="334009"/>
                </a:moveTo>
                <a:lnTo>
                  <a:pt x="1469717" y="334009"/>
                </a:lnTo>
                <a:lnTo>
                  <a:pt x="387169" y="1413509"/>
                </a:lnTo>
                <a:lnTo>
                  <a:pt x="402431" y="1413509"/>
                </a:lnTo>
                <a:lnTo>
                  <a:pt x="1484978" y="334009"/>
                </a:lnTo>
                <a:close/>
              </a:path>
            </a:pathLst>
          </a:custGeom>
          <a:solidFill>
            <a:srgbClr val="FFC883"/>
          </a:solidFill>
        </p:spPr>
        <p:txBody>
          <a:bodyPr wrap="square" lIns="0" tIns="0" rIns="0" bIns="0" rtlCol="0">
            <a:noAutofit/>
          </a:bodyPr>
          <a:lstStyle/>
          <a:p>
            <a:endParaRPr/>
          </a:p>
        </p:txBody>
      </p:sp>
      <p:sp>
        <p:nvSpPr>
          <p:cNvPr id="134" name="object 134"/>
          <p:cNvSpPr/>
          <p:nvPr/>
        </p:nvSpPr>
        <p:spPr>
          <a:xfrm>
            <a:off x="391160" y="-326390"/>
            <a:ext cx="1812289" cy="1807210"/>
          </a:xfrm>
          <a:custGeom>
            <a:avLst/>
            <a:gdLst/>
            <a:ahLst/>
            <a:cxnLst/>
            <a:rect l="l" t="t" r="r" b="b"/>
            <a:pathLst>
              <a:path w="1812289" h="1807210">
                <a:moveTo>
                  <a:pt x="1492395" y="326390"/>
                </a:moveTo>
                <a:lnTo>
                  <a:pt x="1477358" y="326390"/>
                </a:lnTo>
                <a:lnTo>
                  <a:pt x="394811" y="1405890"/>
                </a:lnTo>
                <a:lnTo>
                  <a:pt x="409086" y="1405890"/>
                </a:lnTo>
                <a:lnTo>
                  <a:pt x="1492395" y="326390"/>
                </a:lnTo>
                <a:close/>
              </a:path>
            </a:pathLst>
          </a:custGeom>
          <a:solidFill>
            <a:srgbClr val="FFC882"/>
          </a:solidFill>
        </p:spPr>
        <p:txBody>
          <a:bodyPr wrap="square" lIns="0" tIns="0" rIns="0" bIns="0" rtlCol="0">
            <a:noAutofit/>
          </a:bodyPr>
          <a:lstStyle/>
          <a:p>
            <a:endParaRPr/>
          </a:p>
        </p:txBody>
      </p:sp>
      <p:sp>
        <p:nvSpPr>
          <p:cNvPr id="135" name="object 135"/>
          <p:cNvSpPr/>
          <p:nvPr/>
        </p:nvSpPr>
        <p:spPr>
          <a:xfrm>
            <a:off x="397510" y="-318770"/>
            <a:ext cx="1813559" cy="1807210"/>
          </a:xfrm>
          <a:custGeom>
            <a:avLst/>
            <a:gdLst/>
            <a:ahLst/>
            <a:cxnLst/>
            <a:rect l="l" t="t" r="r" b="b"/>
            <a:pathLst>
              <a:path w="1813559" h="1807210">
                <a:moveTo>
                  <a:pt x="1501312" y="318770"/>
                </a:moveTo>
                <a:lnTo>
                  <a:pt x="1486045" y="318770"/>
                </a:lnTo>
                <a:lnTo>
                  <a:pt x="402736" y="1398270"/>
                </a:lnTo>
                <a:lnTo>
                  <a:pt x="418002" y="1398270"/>
                </a:lnTo>
                <a:lnTo>
                  <a:pt x="1501312" y="318770"/>
                </a:lnTo>
                <a:close/>
              </a:path>
            </a:pathLst>
          </a:custGeom>
          <a:solidFill>
            <a:srgbClr val="FFC781"/>
          </a:solidFill>
        </p:spPr>
        <p:txBody>
          <a:bodyPr wrap="square" lIns="0" tIns="0" rIns="0" bIns="0" rtlCol="0">
            <a:noAutofit/>
          </a:bodyPr>
          <a:lstStyle/>
          <a:p>
            <a:endParaRPr/>
          </a:p>
        </p:txBody>
      </p:sp>
      <p:sp>
        <p:nvSpPr>
          <p:cNvPr id="136" name="object 136"/>
          <p:cNvSpPr/>
          <p:nvPr/>
        </p:nvSpPr>
        <p:spPr>
          <a:xfrm>
            <a:off x="405130" y="-311150"/>
            <a:ext cx="1813559" cy="1807210"/>
          </a:xfrm>
          <a:custGeom>
            <a:avLst/>
            <a:gdLst/>
            <a:ahLst/>
            <a:cxnLst/>
            <a:rect l="l" t="t" r="r" b="b"/>
            <a:pathLst>
              <a:path w="1813559" h="1807210">
                <a:moveTo>
                  <a:pt x="1507900" y="311150"/>
                </a:moveTo>
                <a:lnTo>
                  <a:pt x="1493692" y="311150"/>
                </a:lnTo>
                <a:lnTo>
                  <a:pt x="410382" y="1390650"/>
                </a:lnTo>
                <a:lnTo>
                  <a:pt x="425355" y="1390650"/>
                </a:lnTo>
                <a:lnTo>
                  <a:pt x="1507900" y="311150"/>
                </a:lnTo>
                <a:close/>
              </a:path>
            </a:pathLst>
          </a:custGeom>
          <a:solidFill>
            <a:srgbClr val="FFC780"/>
          </a:solidFill>
        </p:spPr>
        <p:txBody>
          <a:bodyPr wrap="square" lIns="0" tIns="0" rIns="0" bIns="0" rtlCol="0">
            <a:noAutofit/>
          </a:bodyPr>
          <a:lstStyle/>
          <a:p>
            <a:endParaRPr/>
          </a:p>
        </p:txBody>
      </p:sp>
      <p:sp>
        <p:nvSpPr>
          <p:cNvPr id="137" name="object 137"/>
          <p:cNvSpPr/>
          <p:nvPr/>
        </p:nvSpPr>
        <p:spPr>
          <a:xfrm>
            <a:off x="412750" y="-304800"/>
            <a:ext cx="1813560" cy="1807210"/>
          </a:xfrm>
          <a:custGeom>
            <a:avLst/>
            <a:gdLst/>
            <a:ahLst/>
            <a:cxnLst/>
            <a:rect l="l" t="t" r="r" b="b"/>
            <a:pathLst>
              <a:path w="1813560" h="1807210">
                <a:moveTo>
                  <a:pt x="1515331" y="304800"/>
                </a:moveTo>
                <a:lnTo>
                  <a:pt x="1500280" y="304800"/>
                </a:lnTo>
                <a:lnTo>
                  <a:pt x="417735" y="1384300"/>
                </a:lnTo>
                <a:lnTo>
                  <a:pt x="432022" y="1384300"/>
                </a:lnTo>
                <a:lnTo>
                  <a:pt x="1515331" y="304800"/>
                </a:lnTo>
                <a:close/>
              </a:path>
            </a:pathLst>
          </a:custGeom>
          <a:solidFill>
            <a:srgbClr val="FFC67F"/>
          </a:solidFill>
        </p:spPr>
        <p:txBody>
          <a:bodyPr wrap="square" lIns="0" tIns="0" rIns="0" bIns="0" rtlCol="0">
            <a:noAutofit/>
          </a:bodyPr>
          <a:lstStyle/>
          <a:p>
            <a:endParaRPr/>
          </a:p>
        </p:txBody>
      </p:sp>
      <p:sp>
        <p:nvSpPr>
          <p:cNvPr id="138" name="object 138"/>
          <p:cNvSpPr/>
          <p:nvPr/>
        </p:nvSpPr>
        <p:spPr>
          <a:xfrm>
            <a:off x="420370" y="-297179"/>
            <a:ext cx="1813560" cy="1807209"/>
          </a:xfrm>
          <a:custGeom>
            <a:avLst/>
            <a:gdLst/>
            <a:ahLst/>
            <a:cxnLst/>
            <a:rect l="l" t="t" r="r" b="b"/>
            <a:pathLst>
              <a:path w="1813560" h="1807209">
                <a:moveTo>
                  <a:pt x="1522978" y="297179"/>
                </a:moveTo>
                <a:lnTo>
                  <a:pt x="1507711" y="297179"/>
                </a:lnTo>
                <a:lnTo>
                  <a:pt x="424402" y="1376679"/>
                </a:lnTo>
                <a:lnTo>
                  <a:pt x="439669" y="1376679"/>
                </a:lnTo>
                <a:lnTo>
                  <a:pt x="1522978" y="297179"/>
                </a:lnTo>
                <a:close/>
              </a:path>
            </a:pathLst>
          </a:custGeom>
          <a:solidFill>
            <a:srgbClr val="FFC67E"/>
          </a:solidFill>
        </p:spPr>
        <p:txBody>
          <a:bodyPr wrap="square" lIns="0" tIns="0" rIns="0" bIns="0" rtlCol="0">
            <a:noAutofit/>
          </a:bodyPr>
          <a:lstStyle/>
          <a:p>
            <a:endParaRPr/>
          </a:p>
        </p:txBody>
      </p:sp>
      <p:sp>
        <p:nvSpPr>
          <p:cNvPr id="139" name="object 139"/>
          <p:cNvSpPr/>
          <p:nvPr/>
        </p:nvSpPr>
        <p:spPr>
          <a:xfrm>
            <a:off x="427990" y="-289559"/>
            <a:ext cx="1813560" cy="1807209"/>
          </a:xfrm>
          <a:custGeom>
            <a:avLst/>
            <a:gdLst/>
            <a:ahLst/>
            <a:cxnLst/>
            <a:rect l="l" t="t" r="r" b="b"/>
            <a:pathLst>
              <a:path w="1813560" h="1807209">
                <a:moveTo>
                  <a:pt x="1530625" y="289559"/>
                </a:moveTo>
                <a:lnTo>
                  <a:pt x="1515358" y="289559"/>
                </a:lnTo>
                <a:lnTo>
                  <a:pt x="432049" y="1369059"/>
                </a:lnTo>
                <a:lnTo>
                  <a:pt x="447316" y="1369059"/>
                </a:lnTo>
                <a:lnTo>
                  <a:pt x="1530625" y="289559"/>
                </a:lnTo>
                <a:close/>
              </a:path>
            </a:pathLst>
          </a:custGeom>
          <a:solidFill>
            <a:srgbClr val="FFC67D"/>
          </a:solidFill>
        </p:spPr>
        <p:txBody>
          <a:bodyPr wrap="square" lIns="0" tIns="0" rIns="0" bIns="0" rtlCol="0">
            <a:noAutofit/>
          </a:bodyPr>
          <a:lstStyle/>
          <a:p>
            <a:endParaRPr/>
          </a:p>
        </p:txBody>
      </p:sp>
      <p:sp>
        <p:nvSpPr>
          <p:cNvPr id="140" name="object 140"/>
          <p:cNvSpPr/>
          <p:nvPr/>
        </p:nvSpPr>
        <p:spPr>
          <a:xfrm>
            <a:off x="435609" y="-281940"/>
            <a:ext cx="1813560" cy="1807210"/>
          </a:xfrm>
          <a:custGeom>
            <a:avLst/>
            <a:gdLst/>
            <a:ahLst/>
            <a:cxnLst/>
            <a:rect l="l" t="t" r="r" b="b"/>
            <a:pathLst>
              <a:path w="1813560" h="1807210">
                <a:moveTo>
                  <a:pt x="1538272" y="281940"/>
                </a:moveTo>
                <a:lnTo>
                  <a:pt x="1523005" y="281940"/>
                </a:lnTo>
                <a:lnTo>
                  <a:pt x="439696" y="1361440"/>
                </a:lnTo>
                <a:lnTo>
                  <a:pt x="454962" y="1361440"/>
                </a:lnTo>
                <a:lnTo>
                  <a:pt x="1538272" y="281940"/>
                </a:lnTo>
                <a:close/>
              </a:path>
            </a:pathLst>
          </a:custGeom>
          <a:solidFill>
            <a:srgbClr val="FFC57C"/>
          </a:solidFill>
        </p:spPr>
        <p:txBody>
          <a:bodyPr wrap="square" lIns="0" tIns="0" rIns="0" bIns="0" rtlCol="0">
            <a:noAutofit/>
          </a:bodyPr>
          <a:lstStyle/>
          <a:p>
            <a:endParaRPr/>
          </a:p>
        </p:txBody>
      </p:sp>
      <p:sp>
        <p:nvSpPr>
          <p:cNvPr id="141" name="object 141"/>
          <p:cNvSpPr/>
          <p:nvPr/>
        </p:nvSpPr>
        <p:spPr>
          <a:xfrm>
            <a:off x="443230" y="-274320"/>
            <a:ext cx="1812289" cy="1807210"/>
          </a:xfrm>
          <a:custGeom>
            <a:avLst/>
            <a:gdLst/>
            <a:ahLst/>
            <a:cxnLst/>
            <a:rect l="l" t="t" r="r" b="b"/>
            <a:pathLst>
              <a:path w="1812289" h="1807210">
                <a:moveTo>
                  <a:pt x="1544837" y="274320"/>
                </a:moveTo>
                <a:lnTo>
                  <a:pt x="1530652" y="274320"/>
                </a:lnTo>
                <a:lnTo>
                  <a:pt x="447342" y="1353820"/>
                </a:lnTo>
                <a:lnTo>
                  <a:pt x="462289" y="1353820"/>
                </a:lnTo>
                <a:lnTo>
                  <a:pt x="1544837" y="274320"/>
                </a:lnTo>
                <a:close/>
              </a:path>
            </a:pathLst>
          </a:custGeom>
          <a:solidFill>
            <a:srgbClr val="FFC57B"/>
          </a:solidFill>
        </p:spPr>
        <p:txBody>
          <a:bodyPr wrap="square" lIns="0" tIns="0" rIns="0" bIns="0" rtlCol="0">
            <a:noAutofit/>
          </a:bodyPr>
          <a:lstStyle/>
          <a:p>
            <a:endParaRPr/>
          </a:p>
        </p:txBody>
      </p:sp>
      <p:sp>
        <p:nvSpPr>
          <p:cNvPr id="142" name="object 142"/>
          <p:cNvSpPr/>
          <p:nvPr/>
        </p:nvSpPr>
        <p:spPr>
          <a:xfrm>
            <a:off x="450850" y="-266700"/>
            <a:ext cx="1812289" cy="1807210"/>
          </a:xfrm>
          <a:custGeom>
            <a:avLst/>
            <a:gdLst/>
            <a:ahLst/>
            <a:cxnLst/>
            <a:rect l="l" t="t" r="r" b="b"/>
            <a:pathLst>
              <a:path w="1812289" h="1807210">
                <a:moveTo>
                  <a:pt x="1552295" y="266700"/>
                </a:moveTo>
                <a:lnTo>
                  <a:pt x="1537217" y="266700"/>
                </a:lnTo>
                <a:lnTo>
                  <a:pt x="454669" y="1346200"/>
                </a:lnTo>
                <a:lnTo>
                  <a:pt x="468986" y="1346200"/>
                </a:lnTo>
                <a:lnTo>
                  <a:pt x="1552295" y="266700"/>
                </a:lnTo>
                <a:close/>
              </a:path>
            </a:pathLst>
          </a:custGeom>
          <a:solidFill>
            <a:srgbClr val="FFC47A"/>
          </a:solidFill>
        </p:spPr>
        <p:txBody>
          <a:bodyPr wrap="square" lIns="0" tIns="0" rIns="0" bIns="0" rtlCol="0">
            <a:noAutofit/>
          </a:bodyPr>
          <a:lstStyle/>
          <a:p>
            <a:endParaRPr/>
          </a:p>
        </p:txBody>
      </p:sp>
      <p:sp>
        <p:nvSpPr>
          <p:cNvPr id="143" name="object 143"/>
          <p:cNvSpPr/>
          <p:nvPr/>
        </p:nvSpPr>
        <p:spPr>
          <a:xfrm>
            <a:off x="457200" y="-259079"/>
            <a:ext cx="1813560" cy="1807209"/>
          </a:xfrm>
          <a:custGeom>
            <a:avLst/>
            <a:gdLst/>
            <a:ahLst/>
            <a:cxnLst/>
            <a:rect l="l" t="t" r="r" b="b"/>
            <a:pathLst>
              <a:path w="1813560" h="1807209">
                <a:moveTo>
                  <a:pt x="1561212" y="259079"/>
                </a:moveTo>
                <a:lnTo>
                  <a:pt x="1545945" y="259079"/>
                </a:lnTo>
                <a:lnTo>
                  <a:pt x="462636" y="1338579"/>
                </a:lnTo>
                <a:lnTo>
                  <a:pt x="477903" y="1338579"/>
                </a:lnTo>
                <a:lnTo>
                  <a:pt x="1561212" y="259079"/>
                </a:lnTo>
                <a:close/>
              </a:path>
            </a:pathLst>
          </a:custGeom>
          <a:solidFill>
            <a:srgbClr val="FFC479"/>
          </a:solidFill>
        </p:spPr>
        <p:txBody>
          <a:bodyPr wrap="square" lIns="0" tIns="0" rIns="0" bIns="0" rtlCol="0">
            <a:noAutofit/>
          </a:bodyPr>
          <a:lstStyle/>
          <a:p>
            <a:endParaRPr/>
          </a:p>
        </p:txBody>
      </p:sp>
      <p:sp>
        <p:nvSpPr>
          <p:cNvPr id="144" name="object 144"/>
          <p:cNvSpPr/>
          <p:nvPr/>
        </p:nvSpPr>
        <p:spPr>
          <a:xfrm>
            <a:off x="464820" y="-251459"/>
            <a:ext cx="1813560" cy="1807209"/>
          </a:xfrm>
          <a:custGeom>
            <a:avLst/>
            <a:gdLst/>
            <a:ahLst/>
            <a:cxnLst/>
            <a:rect l="l" t="t" r="r" b="b"/>
            <a:pathLst>
              <a:path w="1813560" h="1807209">
                <a:moveTo>
                  <a:pt x="1568859" y="251459"/>
                </a:moveTo>
                <a:lnTo>
                  <a:pt x="1553592" y="251459"/>
                </a:lnTo>
                <a:lnTo>
                  <a:pt x="470283" y="1330959"/>
                </a:lnTo>
                <a:lnTo>
                  <a:pt x="485550" y="1330959"/>
                </a:lnTo>
                <a:lnTo>
                  <a:pt x="1568859" y="251459"/>
                </a:lnTo>
                <a:close/>
              </a:path>
            </a:pathLst>
          </a:custGeom>
          <a:solidFill>
            <a:srgbClr val="FFC378"/>
          </a:solidFill>
        </p:spPr>
        <p:txBody>
          <a:bodyPr wrap="square" lIns="0" tIns="0" rIns="0" bIns="0" rtlCol="0">
            <a:noAutofit/>
          </a:bodyPr>
          <a:lstStyle/>
          <a:p>
            <a:endParaRPr/>
          </a:p>
        </p:txBody>
      </p:sp>
      <p:sp>
        <p:nvSpPr>
          <p:cNvPr id="145" name="object 145"/>
          <p:cNvSpPr/>
          <p:nvPr/>
        </p:nvSpPr>
        <p:spPr>
          <a:xfrm>
            <a:off x="472440" y="-243840"/>
            <a:ext cx="1813560" cy="1807210"/>
          </a:xfrm>
          <a:custGeom>
            <a:avLst/>
            <a:gdLst/>
            <a:ahLst/>
            <a:cxnLst/>
            <a:rect l="l" t="t" r="r" b="b"/>
            <a:pathLst>
              <a:path w="1813560" h="1807210">
                <a:moveTo>
                  <a:pt x="1575400" y="243840"/>
                </a:moveTo>
                <a:lnTo>
                  <a:pt x="1561239" y="243840"/>
                </a:lnTo>
                <a:lnTo>
                  <a:pt x="477930" y="1323340"/>
                </a:lnTo>
                <a:lnTo>
                  <a:pt x="492854" y="1323340"/>
                </a:lnTo>
                <a:lnTo>
                  <a:pt x="1575400" y="243840"/>
                </a:lnTo>
                <a:close/>
              </a:path>
            </a:pathLst>
          </a:custGeom>
          <a:solidFill>
            <a:srgbClr val="FFC377"/>
          </a:solidFill>
        </p:spPr>
        <p:txBody>
          <a:bodyPr wrap="square" lIns="0" tIns="0" rIns="0" bIns="0" rtlCol="0">
            <a:noAutofit/>
          </a:bodyPr>
          <a:lstStyle/>
          <a:p>
            <a:endParaRPr/>
          </a:p>
        </p:txBody>
      </p:sp>
      <p:sp>
        <p:nvSpPr>
          <p:cNvPr id="146" name="object 146"/>
          <p:cNvSpPr/>
          <p:nvPr/>
        </p:nvSpPr>
        <p:spPr>
          <a:xfrm>
            <a:off x="480059" y="-237490"/>
            <a:ext cx="1813560" cy="1807210"/>
          </a:xfrm>
          <a:custGeom>
            <a:avLst/>
            <a:gdLst/>
            <a:ahLst/>
            <a:cxnLst/>
            <a:rect l="l" t="t" r="r" b="b"/>
            <a:pathLst>
              <a:path w="1813560" h="1807210">
                <a:moveTo>
                  <a:pt x="1583991" y="237490"/>
                </a:moveTo>
                <a:lnTo>
                  <a:pt x="1567780" y="237490"/>
                </a:lnTo>
                <a:lnTo>
                  <a:pt x="485234" y="1316990"/>
                </a:lnTo>
                <a:lnTo>
                  <a:pt x="499917" y="1316990"/>
                </a:lnTo>
                <a:lnTo>
                  <a:pt x="1583991" y="237490"/>
                </a:lnTo>
                <a:close/>
              </a:path>
            </a:pathLst>
          </a:custGeom>
          <a:solidFill>
            <a:srgbClr val="FFC276"/>
          </a:solidFill>
        </p:spPr>
        <p:txBody>
          <a:bodyPr wrap="square" lIns="0" tIns="0" rIns="0" bIns="0" rtlCol="0">
            <a:noAutofit/>
          </a:bodyPr>
          <a:lstStyle/>
          <a:p>
            <a:endParaRPr/>
          </a:p>
        </p:txBody>
      </p:sp>
      <p:sp>
        <p:nvSpPr>
          <p:cNvPr id="147" name="object 147"/>
          <p:cNvSpPr/>
          <p:nvPr/>
        </p:nvSpPr>
        <p:spPr>
          <a:xfrm>
            <a:off x="487680" y="-228600"/>
            <a:ext cx="1813559" cy="1805939"/>
          </a:xfrm>
          <a:custGeom>
            <a:avLst/>
            <a:gdLst/>
            <a:ahLst/>
            <a:cxnLst/>
            <a:rect l="l" t="t" r="r" b="b"/>
            <a:pathLst>
              <a:path w="1813559" h="1805939">
                <a:moveTo>
                  <a:pt x="1590525" y="228600"/>
                </a:moveTo>
                <a:lnTo>
                  <a:pt x="1576371" y="228600"/>
                </a:lnTo>
                <a:lnTo>
                  <a:pt x="492297" y="1308100"/>
                </a:lnTo>
                <a:lnTo>
                  <a:pt x="507216" y="1308100"/>
                </a:lnTo>
                <a:lnTo>
                  <a:pt x="1590525" y="228600"/>
                </a:lnTo>
                <a:close/>
              </a:path>
            </a:pathLst>
          </a:custGeom>
          <a:solidFill>
            <a:srgbClr val="FFC275"/>
          </a:solidFill>
        </p:spPr>
        <p:txBody>
          <a:bodyPr wrap="square" lIns="0" tIns="0" rIns="0" bIns="0" rtlCol="0">
            <a:noAutofit/>
          </a:bodyPr>
          <a:lstStyle/>
          <a:p>
            <a:endParaRPr/>
          </a:p>
        </p:txBody>
      </p:sp>
      <p:sp>
        <p:nvSpPr>
          <p:cNvPr id="148" name="object 148"/>
          <p:cNvSpPr/>
          <p:nvPr/>
        </p:nvSpPr>
        <p:spPr>
          <a:xfrm>
            <a:off x="495300" y="-222250"/>
            <a:ext cx="1812289" cy="1807210"/>
          </a:xfrm>
          <a:custGeom>
            <a:avLst/>
            <a:gdLst/>
            <a:ahLst/>
            <a:cxnLst/>
            <a:rect l="l" t="t" r="r" b="b"/>
            <a:pathLst>
              <a:path w="1812289" h="1807210">
                <a:moveTo>
                  <a:pt x="1596902" y="222250"/>
                </a:moveTo>
                <a:lnTo>
                  <a:pt x="1582905" y="222250"/>
                </a:lnTo>
                <a:lnTo>
                  <a:pt x="499596" y="1301750"/>
                </a:lnTo>
                <a:lnTo>
                  <a:pt x="513593" y="1301750"/>
                </a:lnTo>
                <a:lnTo>
                  <a:pt x="1596902" y="222250"/>
                </a:lnTo>
                <a:close/>
              </a:path>
            </a:pathLst>
          </a:custGeom>
          <a:solidFill>
            <a:srgbClr val="FFC274"/>
          </a:solidFill>
        </p:spPr>
        <p:txBody>
          <a:bodyPr wrap="square" lIns="0" tIns="0" rIns="0" bIns="0" rtlCol="0">
            <a:noAutofit/>
          </a:bodyPr>
          <a:lstStyle/>
          <a:p>
            <a:endParaRPr/>
          </a:p>
        </p:txBody>
      </p:sp>
      <p:sp>
        <p:nvSpPr>
          <p:cNvPr id="149" name="object 149"/>
          <p:cNvSpPr/>
          <p:nvPr/>
        </p:nvSpPr>
        <p:spPr>
          <a:xfrm>
            <a:off x="501650" y="-214629"/>
            <a:ext cx="1813560" cy="1807209"/>
          </a:xfrm>
          <a:custGeom>
            <a:avLst/>
            <a:gdLst/>
            <a:ahLst/>
            <a:cxnLst/>
            <a:rect l="l" t="t" r="r" b="b"/>
            <a:pathLst>
              <a:path w="1813560" h="1807209">
                <a:moveTo>
                  <a:pt x="1605819" y="214629"/>
                </a:moveTo>
                <a:lnTo>
                  <a:pt x="1590552" y="214629"/>
                </a:lnTo>
                <a:lnTo>
                  <a:pt x="507243" y="1294129"/>
                </a:lnTo>
                <a:lnTo>
                  <a:pt x="522510" y="1294129"/>
                </a:lnTo>
                <a:lnTo>
                  <a:pt x="1605819" y="214629"/>
                </a:lnTo>
                <a:close/>
              </a:path>
            </a:pathLst>
          </a:custGeom>
          <a:solidFill>
            <a:srgbClr val="FFC173"/>
          </a:solidFill>
        </p:spPr>
        <p:txBody>
          <a:bodyPr wrap="square" lIns="0" tIns="0" rIns="0" bIns="0" rtlCol="0">
            <a:noAutofit/>
          </a:bodyPr>
          <a:lstStyle/>
          <a:p>
            <a:endParaRPr/>
          </a:p>
        </p:txBody>
      </p:sp>
      <p:sp>
        <p:nvSpPr>
          <p:cNvPr id="150" name="object 150"/>
          <p:cNvSpPr/>
          <p:nvPr/>
        </p:nvSpPr>
        <p:spPr>
          <a:xfrm>
            <a:off x="509270" y="-207009"/>
            <a:ext cx="1813560" cy="1807209"/>
          </a:xfrm>
          <a:custGeom>
            <a:avLst/>
            <a:gdLst/>
            <a:ahLst/>
            <a:cxnLst/>
            <a:rect l="l" t="t" r="r" b="b"/>
            <a:pathLst>
              <a:path w="1813560" h="1807209">
                <a:moveTo>
                  <a:pt x="1613466" y="207009"/>
                </a:moveTo>
                <a:lnTo>
                  <a:pt x="1598199" y="207009"/>
                </a:lnTo>
                <a:lnTo>
                  <a:pt x="514890" y="1286509"/>
                </a:lnTo>
                <a:lnTo>
                  <a:pt x="530157" y="1286509"/>
                </a:lnTo>
                <a:lnTo>
                  <a:pt x="1613466" y="207009"/>
                </a:lnTo>
                <a:close/>
              </a:path>
            </a:pathLst>
          </a:custGeom>
          <a:solidFill>
            <a:srgbClr val="FFC172"/>
          </a:solidFill>
        </p:spPr>
        <p:txBody>
          <a:bodyPr wrap="square" lIns="0" tIns="0" rIns="0" bIns="0" rtlCol="0">
            <a:noAutofit/>
          </a:bodyPr>
          <a:lstStyle/>
          <a:p>
            <a:endParaRPr/>
          </a:p>
        </p:txBody>
      </p:sp>
      <p:sp>
        <p:nvSpPr>
          <p:cNvPr id="151" name="object 151"/>
          <p:cNvSpPr/>
          <p:nvPr/>
        </p:nvSpPr>
        <p:spPr>
          <a:xfrm>
            <a:off x="516890" y="-199390"/>
            <a:ext cx="1813560" cy="1807210"/>
          </a:xfrm>
          <a:custGeom>
            <a:avLst/>
            <a:gdLst/>
            <a:ahLst/>
            <a:cxnLst/>
            <a:rect l="l" t="t" r="r" b="b"/>
            <a:pathLst>
              <a:path w="1813560" h="1807210">
                <a:moveTo>
                  <a:pt x="1621113" y="199390"/>
                </a:moveTo>
                <a:lnTo>
                  <a:pt x="1605846" y="199390"/>
                </a:lnTo>
                <a:lnTo>
                  <a:pt x="522537" y="1278890"/>
                </a:lnTo>
                <a:lnTo>
                  <a:pt x="537804" y="1278890"/>
                </a:lnTo>
                <a:lnTo>
                  <a:pt x="1621113" y="199390"/>
                </a:lnTo>
                <a:close/>
              </a:path>
            </a:pathLst>
          </a:custGeom>
          <a:solidFill>
            <a:srgbClr val="FFC071"/>
          </a:solidFill>
        </p:spPr>
        <p:txBody>
          <a:bodyPr wrap="square" lIns="0" tIns="0" rIns="0" bIns="0" rtlCol="0">
            <a:noAutofit/>
          </a:bodyPr>
          <a:lstStyle/>
          <a:p>
            <a:endParaRPr/>
          </a:p>
        </p:txBody>
      </p:sp>
      <p:sp>
        <p:nvSpPr>
          <p:cNvPr id="152" name="object 152"/>
          <p:cNvSpPr/>
          <p:nvPr/>
        </p:nvSpPr>
        <p:spPr>
          <a:xfrm>
            <a:off x="524510" y="-191770"/>
            <a:ext cx="1813560" cy="1807210"/>
          </a:xfrm>
          <a:custGeom>
            <a:avLst/>
            <a:gdLst/>
            <a:ahLst/>
            <a:cxnLst/>
            <a:rect l="l" t="t" r="r" b="b"/>
            <a:pathLst>
              <a:path w="1813560" h="1807210">
                <a:moveTo>
                  <a:pt x="1628760" y="191770"/>
                </a:moveTo>
                <a:lnTo>
                  <a:pt x="1613493" y="191770"/>
                </a:lnTo>
                <a:lnTo>
                  <a:pt x="530184" y="1271270"/>
                </a:lnTo>
                <a:lnTo>
                  <a:pt x="545451" y="1271270"/>
                </a:lnTo>
                <a:lnTo>
                  <a:pt x="1628760" y="191770"/>
                </a:lnTo>
                <a:close/>
              </a:path>
            </a:pathLst>
          </a:custGeom>
          <a:solidFill>
            <a:srgbClr val="FFC070"/>
          </a:solidFill>
        </p:spPr>
        <p:txBody>
          <a:bodyPr wrap="square" lIns="0" tIns="0" rIns="0" bIns="0" rtlCol="0">
            <a:noAutofit/>
          </a:bodyPr>
          <a:lstStyle/>
          <a:p>
            <a:endParaRPr/>
          </a:p>
        </p:txBody>
      </p:sp>
      <p:sp>
        <p:nvSpPr>
          <p:cNvPr id="153" name="object 153"/>
          <p:cNvSpPr/>
          <p:nvPr/>
        </p:nvSpPr>
        <p:spPr>
          <a:xfrm>
            <a:off x="532130" y="-184150"/>
            <a:ext cx="1813559" cy="1807210"/>
          </a:xfrm>
          <a:custGeom>
            <a:avLst/>
            <a:gdLst/>
            <a:ahLst/>
            <a:cxnLst/>
            <a:rect l="l" t="t" r="r" b="b"/>
            <a:pathLst>
              <a:path w="1813559" h="1807210">
                <a:moveTo>
                  <a:pt x="1636407" y="184150"/>
                </a:moveTo>
                <a:lnTo>
                  <a:pt x="1621140" y="184150"/>
                </a:lnTo>
                <a:lnTo>
                  <a:pt x="537831" y="1263650"/>
                </a:lnTo>
                <a:lnTo>
                  <a:pt x="553097" y="1263650"/>
                </a:lnTo>
                <a:lnTo>
                  <a:pt x="1636407" y="184150"/>
                </a:lnTo>
                <a:close/>
              </a:path>
            </a:pathLst>
          </a:custGeom>
          <a:solidFill>
            <a:srgbClr val="FFBF6F"/>
          </a:solidFill>
        </p:spPr>
        <p:txBody>
          <a:bodyPr wrap="square" lIns="0" tIns="0" rIns="0" bIns="0" rtlCol="0">
            <a:noAutofit/>
          </a:bodyPr>
          <a:lstStyle/>
          <a:p>
            <a:endParaRPr/>
          </a:p>
        </p:txBody>
      </p:sp>
      <p:sp>
        <p:nvSpPr>
          <p:cNvPr id="154" name="object 154"/>
          <p:cNvSpPr/>
          <p:nvPr/>
        </p:nvSpPr>
        <p:spPr>
          <a:xfrm>
            <a:off x="539750" y="-176529"/>
            <a:ext cx="1812289" cy="1807209"/>
          </a:xfrm>
          <a:custGeom>
            <a:avLst/>
            <a:gdLst/>
            <a:ahLst/>
            <a:cxnLst/>
            <a:rect l="l" t="t" r="r" b="b"/>
            <a:pathLst>
              <a:path w="1812289" h="1807209">
                <a:moveTo>
                  <a:pt x="1641749" y="176529"/>
                </a:moveTo>
                <a:lnTo>
                  <a:pt x="1628787" y="176529"/>
                </a:lnTo>
                <a:lnTo>
                  <a:pt x="545477" y="1256029"/>
                </a:lnTo>
                <a:lnTo>
                  <a:pt x="559966" y="1256029"/>
                </a:lnTo>
                <a:lnTo>
                  <a:pt x="1641749" y="176529"/>
                </a:lnTo>
                <a:close/>
              </a:path>
            </a:pathLst>
          </a:custGeom>
          <a:solidFill>
            <a:srgbClr val="FFBF6E"/>
          </a:solidFill>
        </p:spPr>
        <p:txBody>
          <a:bodyPr wrap="square" lIns="0" tIns="0" rIns="0" bIns="0" rtlCol="0">
            <a:noAutofit/>
          </a:bodyPr>
          <a:lstStyle/>
          <a:p>
            <a:endParaRPr/>
          </a:p>
        </p:txBody>
      </p:sp>
      <p:sp>
        <p:nvSpPr>
          <p:cNvPr id="155" name="object 155"/>
          <p:cNvSpPr/>
          <p:nvPr/>
        </p:nvSpPr>
        <p:spPr>
          <a:xfrm>
            <a:off x="547370" y="-170179"/>
            <a:ext cx="1812290" cy="1807209"/>
          </a:xfrm>
          <a:custGeom>
            <a:avLst/>
            <a:gdLst/>
            <a:ahLst/>
            <a:cxnLst/>
            <a:rect l="l" t="t" r="r" b="b"/>
            <a:pathLst>
              <a:path w="1812290" h="1807209">
                <a:moveTo>
                  <a:pt x="1650430" y="170179"/>
                </a:moveTo>
                <a:lnTo>
                  <a:pt x="1634129" y="170179"/>
                </a:lnTo>
                <a:lnTo>
                  <a:pt x="552346" y="1249679"/>
                </a:lnTo>
                <a:lnTo>
                  <a:pt x="567118" y="1249679"/>
                </a:lnTo>
                <a:lnTo>
                  <a:pt x="1650430" y="170179"/>
                </a:lnTo>
                <a:close/>
              </a:path>
            </a:pathLst>
          </a:custGeom>
          <a:solidFill>
            <a:srgbClr val="FFBF6D"/>
          </a:solidFill>
        </p:spPr>
        <p:txBody>
          <a:bodyPr wrap="square" lIns="0" tIns="0" rIns="0" bIns="0" rtlCol="0">
            <a:noAutofit/>
          </a:bodyPr>
          <a:lstStyle/>
          <a:p>
            <a:endParaRPr/>
          </a:p>
        </p:txBody>
      </p:sp>
      <p:sp>
        <p:nvSpPr>
          <p:cNvPr id="156" name="object 156"/>
          <p:cNvSpPr/>
          <p:nvPr/>
        </p:nvSpPr>
        <p:spPr>
          <a:xfrm>
            <a:off x="554990" y="-161290"/>
            <a:ext cx="1812289" cy="1805940"/>
          </a:xfrm>
          <a:custGeom>
            <a:avLst/>
            <a:gdLst/>
            <a:ahLst/>
            <a:cxnLst/>
            <a:rect l="l" t="t" r="r" b="b"/>
            <a:pathLst>
              <a:path w="1812289" h="1805940">
                <a:moveTo>
                  <a:pt x="1656803" y="161290"/>
                </a:moveTo>
                <a:lnTo>
                  <a:pt x="1642810" y="161290"/>
                </a:lnTo>
                <a:lnTo>
                  <a:pt x="559498" y="1240790"/>
                </a:lnTo>
                <a:lnTo>
                  <a:pt x="573494" y="1240790"/>
                </a:lnTo>
                <a:lnTo>
                  <a:pt x="1656803" y="161290"/>
                </a:lnTo>
                <a:close/>
              </a:path>
            </a:pathLst>
          </a:custGeom>
          <a:solidFill>
            <a:srgbClr val="FFBE6C"/>
          </a:solidFill>
        </p:spPr>
        <p:txBody>
          <a:bodyPr wrap="square" lIns="0" tIns="0" rIns="0" bIns="0" rtlCol="0">
            <a:noAutofit/>
          </a:bodyPr>
          <a:lstStyle/>
          <a:p>
            <a:endParaRPr/>
          </a:p>
        </p:txBody>
      </p:sp>
      <p:sp>
        <p:nvSpPr>
          <p:cNvPr id="157" name="object 157"/>
          <p:cNvSpPr/>
          <p:nvPr/>
        </p:nvSpPr>
        <p:spPr>
          <a:xfrm>
            <a:off x="561340" y="-154940"/>
            <a:ext cx="1813560" cy="1807210"/>
          </a:xfrm>
          <a:custGeom>
            <a:avLst/>
            <a:gdLst/>
            <a:ahLst/>
            <a:cxnLst/>
            <a:rect l="l" t="t" r="r" b="b"/>
            <a:pathLst>
              <a:path w="1813560" h="1807210">
                <a:moveTo>
                  <a:pt x="1665720" y="154940"/>
                </a:moveTo>
                <a:lnTo>
                  <a:pt x="1650453" y="154940"/>
                </a:lnTo>
                <a:lnTo>
                  <a:pt x="567144" y="1234440"/>
                </a:lnTo>
                <a:lnTo>
                  <a:pt x="582411" y="1234440"/>
                </a:lnTo>
                <a:lnTo>
                  <a:pt x="1665720" y="154940"/>
                </a:lnTo>
                <a:close/>
              </a:path>
            </a:pathLst>
          </a:custGeom>
          <a:solidFill>
            <a:srgbClr val="FFBE6B"/>
          </a:solidFill>
        </p:spPr>
        <p:txBody>
          <a:bodyPr wrap="square" lIns="0" tIns="0" rIns="0" bIns="0" rtlCol="0">
            <a:noAutofit/>
          </a:bodyPr>
          <a:lstStyle/>
          <a:p>
            <a:endParaRPr/>
          </a:p>
        </p:txBody>
      </p:sp>
      <p:sp>
        <p:nvSpPr>
          <p:cNvPr id="158" name="object 158"/>
          <p:cNvSpPr/>
          <p:nvPr/>
        </p:nvSpPr>
        <p:spPr>
          <a:xfrm>
            <a:off x="568960" y="-147320"/>
            <a:ext cx="1813560" cy="1807210"/>
          </a:xfrm>
          <a:custGeom>
            <a:avLst/>
            <a:gdLst/>
            <a:ahLst/>
            <a:cxnLst/>
            <a:rect l="l" t="t" r="r" b="b"/>
            <a:pathLst>
              <a:path w="1813560" h="1807210">
                <a:moveTo>
                  <a:pt x="1673367" y="147320"/>
                </a:moveTo>
                <a:lnTo>
                  <a:pt x="1658100" y="147320"/>
                </a:lnTo>
                <a:lnTo>
                  <a:pt x="574791" y="1226820"/>
                </a:lnTo>
                <a:lnTo>
                  <a:pt x="590057" y="1226820"/>
                </a:lnTo>
                <a:lnTo>
                  <a:pt x="1673367" y="147320"/>
                </a:lnTo>
                <a:close/>
              </a:path>
            </a:pathLst>
          </a:custGeom>
          <a:solidFill>
            <a:srgbClr val="FFBD6A"/>
          </a:solidFill>
        </p:spPr>
        <p:txBody>
          <a:bodyPr wrap="square" lIns="0" tIns="0" rIns="0" bIns="0" rtlCol="0">
            <a:noAutofit/>
          </a:bodyPr>
          <a:lstStyle/>
          <a:p>
            <a:endParaRPr/>
          </a:p>
        </p:txBody>
      </p:sp>
      <p:sp>
        <p:nvSpPr>
          <p:cNvPr id="159" name="object 159"/>
          <p:cNvSpPr/>
          <p:nvPr/>
        </p:nvSpPr>
        <p:spPr>
          <a:xfrm>
            <a:off x="576580" y="-139700"/>
            <a:ext cx="1813559" cy="1807210"/>
          </a:xfrm>
          <a:custGeom>
            <a:avLst/>
            <a:gdLst/>
            <a:ahLst/>
            <a:cxnLst/>
            <a:rect l="l" t="t" r="r" b="b"/>
            <a:pathLst>
              <a:path w="1813559" h="1807210">
                <a:moveTo>
                  <a:pt x="1681013" y="139700"/>
                </a:moveTo>
                <a:lnTo>
                  <a:pt x="1665747" y="139700"/>
                </a:lnTo>
                <a:lnTo>
                  <a:pt x="582437" y="1219200"/>
                </a:lnTo>
                <a:lnTo>
                  <a:pt x="597704" y="1219200"/>
                </a:lnTo>
                <a:lnTo>
                  <a:pt x="1681013" y="139700"/>
                </a:lnTo>
                <a:close/>
              </a:path>
            </a:pathLst>
          </a:custGeom>
          <a:solidFill>
            <a:srgbClr val="FFBD69"/>
          </a:solidFill>
        </p:spPr>
        <p:txBody>
          <a:bodyPr wrap="square" lIns="0" tIns="0" rIns="0" bIns="0" rtlCol="0">
            <a:noAutofit/>
          </a:bodyPr>
          <a:lstStyle/>
          <a:p>
            <a:endParaRPr/>
          </a:p>
        </p:txBody>
      </p:sp>
      <p:sp>
        <p:nvSpPr>
          <p:cNvPr id="160" name="object 160"/>
          <p:cNvSpPr/>
          <p:nvPr/>
        </p:nvSpPr>
        <p:spPr>
          <a:xfrm>
            <a:off x="584200" y="-132079"/>
            <a:ext cx="1813560" cy="1807209"/>
          </a:xfrm>
          <a:custGeom>
            <a:avLst/>
            <a:gdLst/>
            <a:ahLst/>
            <a:cxnLst/>
            <a:rect l="l" t="t" r="r" b="b"/>
            <a:pathLst>
              <a:path w="1813560" h="1807209">
                <a:moveTo>
                  <a:pt x="1688660" y="132079"/>
                </a:moveTo>
                <a:lnTo>
                  <a:pt x="1673393" y="132079"/>
                </a:lnTo>
                <a:lnTo>
                  <a:pt x="590084" y="1211579"/>
                </a:lnTo>
                <a:lnTo>
                  <a:pt x="605351" y="1211579"/>
                </a:lnTo>
                <a:lnTo>
                  <a:pt x="1688660" y="132079"/>
                </a:lnTo>
                <a:close/>
              </a:path>
            </a:pathLst>
          </a:custGeom>
          <a:solidFill>
            <a:srgbClr val="FFBC68"/>
          </a:solidFill>
        </p:spPr>
        <p:txBody>
          <a:bodyPr wrap="square" lIns="0" tIns="0" rIns="0" bIns="0" rtlCol="0">
            <a:noAutofit/>
          </a:bodyPr>
          <a:lstStyle/>
          <a:p>
            <a:endParaRPr/>
          </a:p>
        </p:txBody>
      </p:sp>
      <p:sp>
        <p:nvSpPr>
          <p:cNvPr id="161" name="object 161"/>
          <p:cNvSpPr/>
          <p:nvPr/>
        </p:nvSpPr>
        <p:spPr>
          <a:xfrm>
            <a:off x="591820" y="-124459"/>
            <a:ext cx="1813560" cy="1807209"/>
          </a:xfrm>
          <a:custGeom>
            <a:avLst/>
            <a:gdLst/>
            <a:ahLst/>
            <a:cxnLst/>
            <a:rect l="l" t="t" r="r" b="b"/>
            <a:pathLst>
              <a:path w="1813560" h="1807209">
                <a:moveTo>
                  <a:pt x="1696307" y="124459"/>
                </a:moveTo>
                <a:lnTo>
                  <a:pt x="1681040" y="124459"/>
                </a:lnTo>
                <a:lnTo>
                  <a:pt x="597731" y="1203959"/>
                </a:lnTo>
                <a:lnTo>
                  <a:pt x="612998" y="1203959"/>
                </a:lnTo>
                <a:lnTo>
                  <a:pt x="1696307" y="124459"/>
                </a:lnTo>
                <a:close/>
              </a:path>
            </a:pathLst>
          </a:custGeom>
          <a:solidFill>
            <a:srgbClr val="FFBC67"/>
          </a:solidFill>
        </p:spPr>
        <p:txBody>
          <a:bodyPr wrap="square" lIns="0" tIns="0" rIns="0" bIns="0" rtlCol="0">
            <a:noAutofit/>
          </a:bodyPr>
          <a:lstStyle/>
          <a:p>
            <a:endParaRPr/>
          </a:p>
        </p:txBody>
      </p:sp>
      <p:sp>
        <p:nvSpPr>
          <p:cNvPr id="162" name="object 162"/>
          <p:cNvSpPr/>
          <p:nvPr/>
        </p:nvSpPr>
        <p:spPr>
          <a:xfrm>
            <a:off x="599440" y="-116840"/>
            <a:ext cx="1812289" cy="1807210"/>
          </a:xfrm>
          <a:custGeom>
            <a:avLst/>
            <a:gdLst/>
            <a:ahLst/>
            <a:cxnLst/>
            <a:rect l="l" t="t" r="r" b="b"/>
            <a:pathLst>
              <a:path w="1812289" h="1807210">
                <a:moveTo>
                  <a:pt x="1702761" y="116840"/>
                </a:moveTo>
                <a:lnTo>
                  <a:pt x="1688687" y="116840"/>
                </a:lnTo>
                <a:lnTo>
                  <a:pt x="605378" y="1196340"/>
                </a:lnTo>
                <a:lnTo>
                  <a:pt x="620214" y="1196340"/>
                </a:lnTo>
                <a:lnTo>
                  <a:pt x="1702761" y="116840"/>
                </a:lnTo>
                <a:close/>
              </a:path>
            </a:pathLst>
          </a:custGeom>
          <a:solidFill>
            <a:srgbClr val="FFBB66"/>
          </a:solidFill>
        </p:spPr>
        <p:txBody>
          <a:bodyPr wrap="square" lIns="0" tIns="0" rIns="0" bIns="0" rtlCol="0">
            <a:noAutofit/>
          </a:bodyPr>
          <a:lstStyle/>
          <a:p>
            <a:endParaRPr/>
          </a:p>
        </p:txBody>
      </p:sp>
      <p:sp>
        <p:nvSpPr>
          <p:cNvPr id="163" name="object 163"/>
          <p:cNvSpPr/>
          <p:nvPr/>
        </p:nvSpPr>
        <p:spPr>
          <a:xfrm>
            <a:off x="607060" y="-109220"/>
            <a:ext cx="1812289" cy="1807210"/>
          </a:xfrm>
          <a:custGeom>
            <a:avLst/>
            <a:gdLst/>
            <a:ahLst/>
            <a:cxnLst/>
            <a:rect l="l" t="t" r="r" b="b"/>
            <a:pathLst>
              <a:path w="1812289" h="1807210">
                <a:moveTo>
                  <a:pt x="1710403" y="109220"/>
                </a:moveTo>
                <a:lnTo>
                  <a:pt x="1695141" y="109220"/>
                </a:lnTo>
                <a:lnTo>
                  <a:pt x="612594" y="1188720"/>
                </a:lnTo>
                <a:lnTo>
                  <a:pt x="627855" y="1188720"/>
                </a:lnTo>
                <a:lnTo>
                  <a:pt x="1710403" y="109220"/>
                </a:lnTo>
                <a:close/>
              </a:path>
            </a:pathLst>
          </a:custGeom>
          <a:solidFill>
            <a:srgbClr val="FFBB66"/>
          </a:solidFill>
        </p:spPr>
        <p:txBody>
          <a:bodyPr wrap="square" lIns="0" tIns="0" rIns="0" bIns="0" rtlCol="0">
            <a:noAutofit/>
          </a:bodyPr>
          <a:lstStyle/>
          <a:p>
            <a:endParaRPr/>
          </a:p>
        </p:txBody>
      </p:sp>
      <p:sp>
        <p:nvSpPr>
          <p:cNvPr id="164" name="object 164"/>
          <p:cNvSpPr/>
          <p:nvPr/>
        </p:nvSpPr>
        <p:spPr>
          <a:xfrm>
            <a:off x="614680" y="-101600"/>
            <a:ext cx="1812289" cy="1805939"/>
          </a:xfrm>
          <a:custGeom>
            <a:avLst/>
            <a:gdLst/>
            <a:ahLst/>
            <a:cxnLst/>
            <a:rect l="l" t="t" r="r" b="b"/>
            <a:pathLst>
              <a:path w="1812289" h="1805939">
                <a:moveTo>
                  <a:pt x="1717978" y="101600"/>
                </a:moveTo>
                <a:lnTo>
                  <a:pt x="1702783" y="101600"/>
                </a:lnTo>
                <a:lnTo>
                  <a:pt x="620235" y="1181100"/>
                </a:lnTo>
                <a:lnTo>
                  <a:pt x="634666" y="1181100"/>
                </a:lnTo>
                <a:lnTo>
                  <a:pt x="1717978" y="101600"/>
                </a:lnTo>
                <a:close/>
              </a:path>
            </a:pathLst>
          </a:custGeom>
          <a:solidFill>
            <a:srgbClr val="FFBB64"/>
          </a:solidFill>
        </p:spPr>
        <p:txBody>
          <a:bodyPr wrap="square" lIns="0" tIns="0" rIns="0" bIns="0" rtlCol="0">
            <a:noAutofit/>
          </a:bodyPr>
          <a:lstStyle/>
          <a:p>
            <a:endParaRPr/>
          </a:p>
        </p:txBody>
      </p:sp>
      <p:sp>
        <p:nvSpPr>
          <p:cNvPr id="165" name="object 165"/>
          <p:cNvSpPr/>
          <p:nvPr/>
        </p:nvSpPr>
        <p:spPr>
          <a:xfrm>
            <a:off x="622300" y="-93979"/>
            <a:ext cx="1812289" cy="1805939"/>
          </a:xfrm>
          <a:custGeom>
            <a:avLst/>
            <a:gdLst/>
            <a:ahLst/>
            <a:cxnLst/>
            <a:rect l="l" t="t" r="r" b="b"/>
            <a:pathLst>
              <a:path w="1812289" h="1805939">
                <a:moveTo>
                  <a:pt x="1724350" y="93979"/>
                </a:moveTo>
                <a:lnTo>
                  <a:pt x="1710358" y="93979"/>
                </a:lnTo>
                <a:lnTo>
                  <a:pt x="627046" y="1173479"/>
                </a:lnTo>
                <a:lnTo>
                  <a:pt x="641041" y="1173479"/>
                </a:lnTo>
                <a:lnTo>
                  <a:pt x="1724350" y="93979"/>
                </a:lnTo>
                <a:close/>
              </a:path>
            </a:pathLst>
          </a:custGeom>
          <a:solidFill>
            <a:srgbClr val="FFBA63"/>
          </a:solidFill>
        </p:spPr>
        <p:txBody>
          <a:bodyPr wrap="square" lIns="0" tIns="0" rIns="0" bIns="0" rtlCol="0">
            <a:noAutofit/>
          </a:bodyPr>
          <a:lstStyle/>
          <a:p>
            <a:endParaRPr/>
          </a:p>
        </p:txBody>
      </p:sp>
      <p:sp>
        <p:nvSpPr>
          <p:cNvPr id="166" name="object 166"/>
          <p:cNvSpPr/>
          <p:nvPr/>
        </p:nvSpPr>
        <p:spPr>
          <a:xfrm>
            <a:off x="628650" y="-87629"/>
            <a:ext cx="1813560" cy="1807209"/>
          </a:xfrm>
          <a:custGeom>
            <a:avLst/>
            <a:gdLst/>
            <a:ahLst/>
            <a:cxnLst/>
            <a:rect l="l" t="t" r="r" b="b"/>
            <a:pathLst>
              <a:path w="1813560" h="1807209">
                <a:moveTo>
                  <a:pt x="1733267" y="87629"/>
                </a:moveTo>
                <a:lnTo>
                  <a:pt x="1718000" y="87629"/>
                </a:lnTo>
                <a:lnTo>
                  <a:pt x="634691" y="1167129"/>
                </a:lnTo>
                <a:lnTo>
                  <a:pt x="649958" y="1167129"/>
                </a:lnTo>
                <a:lnTo>
                  <a:pt x="1733267" y="87629"/>
                </a:lnTo>
                <a:close/>
              </a:path>
            </a:pathLst>
          </a:custGeom>
          <a:solidFill>
            <a:srgbClr val="FFBA62"/>
          </a:solidFill>
        </p:spPr>
        <p:txBody>
          <a:bodyPr wrap="square" lIns="0" tIns="0" rIns="0" bIns="0" rtlCol="0">
            <a:noAutofit/>
          </a:bodyPr>
          <a:lstStyle/>
          <a:p>
            <a:endParaRPr/>
          </a:p>
        </p:txBody>
      </p:sp>
      <p:sp>
        <p:nvSpPr>
          <p:cNvPr id="167" name="object 167"/>
          <p:cNvSpPr/>
          <p:nvPr/>
        </p:nvSpPr>
        <p:spPr>
          <a:xfrm>
            <a:off x="636270" y="-80009"/>
            <a:ext cx="1813560" cy="1807209"/>
          </a:xfrm>
          <a:custGeom>
            <a:avLst/>
            <a:gdLst/>
            <a:ahLst/>
            <a:cxnLst/>
            <a:rect l="l" t="t" r="r" b="b"/>
            <a:pathLst>
              <a:path w="1813560" h="1807209">
                <a:moveTo>
                  <a:pt x="1740914" y="80009"/>
                </a:moveTo>
                <a:lnTo>
                  <a:pt x="1725647" y="80009"/>
                </a:lnTo>
                <a:lnTo>
                  <a:pt x="642338" y="1159509"/>
                </a:lnTo>
                <a:lnTo>
                  <a:pt x="657605" y="1159509"/>
                </a:lnTo>
                <a:lnTo>
                  <a:pt x="1740914" y="80009"/>
                </a:lnTo>
                <a:close/>
              </a:path>
            </a:pathLst>
          </a:custGeom>
          <a:solidFill>
            <a:srgbClr val="FFB961"/>
          </a:solidFill>
        </p:spPr>
        <p:txBody>
          <a:bodyPr wrap="square" lIns="0" tIns="0" rIns="0" bIns="0" rtlCol="0">
            <a:noAutofit/>
          </a:bodyPr>
          <a:lstStyle/>
          <a:p>
            <a:endParaRPr/>
          </a:p>
        </p:txBody>
      </p:sp>
      <p:sp>
        <p:nvSpPr>
          <p:cNvPr id="168" name="object 168"/>
          <p:cNvSpPr/>
          <p:nvPr/>
        </p:nvSpPr>
        <p:spPr>
          <a:xfrm>
            <a:off x="643890" y="-72390"/>
            <a:ext cx="1813560" cy="1807210"/>
          </a:xfrm>
          <a:custGeom>
            <a:avLst/>
            <a:gdLst/>
            <a:ahLst/>
            <a:cxnLst/>
            <a:rect l="l" t="t" r="r" b="b"/>
            <a:pathLst>
              <a:path w="1813560" h="1807210">
                <a:moveTo>
                  <a:pt x="1748561" y="72390"/>
                </a:moveTo>
                <a:lnTo>
                  <a:pt x="1733294" y="72390"/>
                </a:lnTo>
                <a:lnTo>
                  <a:pt x="649985" y="1151890"/>
                </a:lnTo>
                <a:lnTo>
                  <a:pt x="665252" y="1151890"/>
                </a:lnTo>
                <a:lnTo>
                  <a:pt x="1748561" y="72390"/>
                </a:lnTo>
                <a:close/>
              </a:path>
            </a:pathLst>
          </a:custGeom>
          <a:solidFill>
            <a:srgbClr val="FFB960"/>
          </a:solidFill>
        </p:spPr>
        <p:txBody>
          <a:bodyPr wrap="square" lIns="0" tIns="0" rIns="0" bIns="0" rtlCol="0">
            <a:noAutofit/>
          </a:bodyPr>
          <a:lstStyle/>
          <a:p>
            <a:endParaRPr/>
          </a:p>
        </p:txBody>
      </p:sp>
      <p:sp>
        <p:nvSpPr>
          <p:cNvPr id="169" name="object 169"/>
          <p:cNvSpPr/>
          <p:nvPr/>
        </p:nvSpPr>
        <p:spPr>
          <a:xfrm>
            <a:off x="651510" y="-64770"/>
            <a:ext cx="1813560" cy="1807210"/>
          </a:xfrm>
          <a:custGeom>
            <a:avLst/>
            <a:gdLst/>
            <a:ahLst/>
            <a:cxnLst/>
            <a:rect l="l" t="t" r="r" b="b"/>
            <a:pathLst>
              <a:path w="1813560" h="1807210">
                <a:moveTo>
                  <a:pt x="1756208" y="64770"/>
                </a:moveTo>
                <a:lnTo>
                  <a:pt x="1740941" y="64770"/>
                </a:lnTo>
                <a:lnTo>
                  <a:pt x="657632" y="1144270"/>
                </a:lnTo>
                <a:lnTo>
                  <a:pt x="672899" y="1144270"/>
                </a:lnTo>
                <a:lnTo>
                  <a:pt x="1756208" y="64770"/>
                </a:lnTo>
                <a:close/>
              </a:path>
            </a:pathLst>
          </a:custGeom>
          <a:solidFill>
            <a:srgbClr val="FFB85F"/>
          </a:solidFill>
        </p:spPr>
        <p:txBody>
          <a:bodyPr wrap="square" lIns="0" tIns="0" rIns="0" bIns="0" rtlCol="0">
            <a:noAutofit/>
          </a:bodyPr>
          <a:lstStyle/>
          <a:p>
            <a:endParaRPr/>
          </a:p>
        </p:txBody>
      </p:sp>
      <p:sp>
        <p:nvSpPr>
          <p:cNvPr id="170" name="object 170"/>
          <p:cNvSpPr/>
          <p:nvPr/>
        </p:nvSpPr>
        <p:spPr>
          <a:xfrm>
            <a:off x="659130" y="-57150"/>
            <a:ext cx="1813559" cy="1807210"/>
          </a:xfrm>
          <a:custGeom>
            <a:avLst/>
            <a:gdLst/>
            <a:ahLst/>
            <a:cxnLst/>
            <a:rect l="l" t="t" r="r" b="b"/>
            <a:pathLst>
              <a:path w="1813559" h="1807210">
                <a:moveTo>
                  <a:pt x="1763855" y="57150"/>
                </a:moveTo>
                <a:lnTo>
                  <a:pt x="1748588" y="57150"/>
                </a:lnTo>
                <a:lnTo>
                  <a:pt x="665279" y="1136650"/>
                </a:lnTo>
                <a:lnTo>
                  <a:pt x="680546" y="1136650"/>
                </a:lnTo>
                <a:lnTo>
                  <a:pt x="1763855" y="57150"/>
                </a:lnTo>
                <a:close/>
              </a:path>
            </a:pathLst>
          </a:custGeom>
          <a:solidFill>
            <a:srgbClr val="FFB85E"/>
          </a:solidFill>
        </p:spPr>
        <p:txBody>
          <a:bodyPr wrap="square" lIns="0" tIns="0" rIns="0" bIns="0" rtlCol="0">
            <a:noAutofit/>
          </a:bodyPr>
          <a:lstStyle/>
          <a:p>
            <a:endParaRPr/>
          </a:p>
        </p:txBody>
      </p:sp>
      <p:sp>
        <p:nvSpPr>
          <p:cNvPr id="171" name="object 171"/>
          <p:cNvSpPr/>
          <p:nvPr/>
        </p:nvSpPr>
        <p:spPr>
          <a:xfrm>
            <a:off x="666750" y="-49529"/>
            <a:ext cx="1812289" cy="1807209"/>
          </a:xfrm>
          <a:custGeom>
            <a:avLst/>
            <a:gdLst/>
            <a:ahLst/>
            <a:cxnLst/>
            <a:rect l="l" t="t" r="r" b="b"/>
            <a:pathLst>
              <a:path w="1812289" h="1807209">
                <a:moveTo>
                  <a:pt x="1770261" y="49529"/>
                </a:moveTo>
                <a:lnTo>
                  <a:pt x="1756235" y="49529"/>
                </a:lnTo>
                <a:lnTo>
                  <a:pt x="672926" y="1129029"/>
                </a:lnTo>
                <a:lnTo>
                  <a:pt x="687714" y="1129029"/>
                </a:lnTo>
                <a:lnTo>
                  <a:pt x="1770261" y="49529"/>
                </a:lnTo>
                <a:close/>
              </a:path>
            </a:pathLst>
          </a:custGeom>
          <a:solidFill>
            <a:srgbClr val="FFB85D"/>
          </a:solidFill>
        </p:spPr>
        <p:txBody>
          <a:bodyPr wrap="square" lIns="0" tIns="0" rIns="0" bIns="0" rtlCol="0">
            <a:noAutofit/>
          </a:bodyPr>
          <a:lstStyle/>
          <a:p>
            <a:endParaRPr/>
          </a:p>
        </p:txBody>
      </p:sp>
      <p:sp>
        <p:nvSpPr>
          <p:cNvPr id="172" name="object 172"/>
          <p:cNvSpPr/>
          <p:nvPr/>
        </p:nvSpPr>
        <p:spPr>
          <a:xfrm>
            <a:off x="674370" y="-41909"/>
            <a:ext cx="1812290" cy="1807209"/>
          </a:xfrm>
          <a:custGeom>
            <a:avLst/>
            <a:gdLst/>
            <a:ahLst/>
            <a:cxnLst/>
            <a:rect l="l" t="t" r="r" b="b"/>
            <a:pathLst>
              <a:path w="1812290" h="1807209">
                <a:moveTo>
                  <a:pt x="1777903" y="41909"/>
                </a:moveTo>
                <a:lnTo>
                  <a:pt x="1762641" y="41909"/>
                </a:lnTo>
                <a:lnTo>
                  <a:pt x="680094" y="1121409"/>
                </a:lnTo>
                <a:lnTo>
                  <a:pt x="695355" y="1121409"/>
                </a:lnTo>
                <a:lnTo>
                  <a:pt x="1777903" y="41909"/>
                </a:lnTo>
                <a:close/>
              </a:path>
            </a:pathLst>
          </a:custGeom>
          <a:solidFill>
            <a:srgbClr val="FFB75C"/>
          </a:solidFill>
        </p:spPr>
        <p:txBody>
          <a:bodyPr wrap="square" lIns="0" tIns="0" rIns="0" bIns="0" rtlCol="0">
            <a:noAutofit/>
          </a:bodyPr>
          <a:lstStyle/>
          <a:p>
            <a:endParaRPr/>
          </a:p>
        </p:txBody>
      </p:sp>
      <p:sp>
        <p:nvSpPr>
          <p:cNvPr id="173" name="object 173"/>
          <p:cNvSpPr/>
          <p:nvPr/>
        </p:nvSpPr>
        <p:spPr>
          <a:xfrm>
            <a:off x="681990" y="-34290"/>
            <a:ext cx="1812289" cy="1805940"/>
          </a:xfrm>
          <a:custGeom>
            <a:avLst/>
            <a:gdLst/>
            <a:ahLst/>
            <a:cxnLst/>
            <a:rect l="l" t="t" r="r" b="b"/>
            <a:pathLst>
              <a:path w="1812289" h="1805940">
                <a:moveTo>
                  <a:pt x="1785506" y="34290"/>
                </a:moveTo>
                <a:lnTo>
                  <a:pt x="1770283" y="34290"/>
                </a:lnTo>
                <a:lnTo>
                  <a:pt x="687735" y="1113790"/>
                </a:lnTo>
                <a:lnTo>
                  <a:pt x="701432" y="1113790"/>
                </a:lnTo>
                <a:lnTo>
                  <a:pt x="1785506" y="34290"/>
                </a:lnTo>
                <a:close/>
              </a:path>
            </a:pathLst>
          </a:custGeom>
          <a:solidFill>
            <a:srgbClr val="FFB75B"/>
          </a:solidFill>
        </p:spPr>
        <p:txBody>
          <a:bodyPr wrap="square" lIns="0" tIns="0" rIns="0" bIns="0" rtlCol="0">
            <a:noAutofit/>
          </a:bodyPr>
          <a:lstStyle/>
          <a:p>
            <a:endParaRPr/>
          </a:p>
        </p:txBody>
      </p:sp>
      <p:sp>
        <p:nvSpPr>
          <p:cNvPr id="174" name="object 174"/>
          <p:cNvSpPr/>
          <p:nvPr/>
        </p:nvSpPr>
        <p:spPr>
          <a:xfrm>
            <a:off x="688340" y="-26670"/>
            <a:ext cx="1813560" cy="1805940"/>
          </a:xfrm>
          <a:custGeom>
            <a:avLst/>
            <a:gdLst/>
            <a:ahLst/>
            <a:cxnLst/>
            <a:rect l="l" t="t" r="r" b="b"/>
            <a:pathLst>
              <a:path w="1813560" h="1805940">
                <a:moveTo>
                  <a:pt x="1793168" y="26670"/>
                </a:moveTo>
                <a:lnTo>
                  <a:pt x="1779156" y="26670"/>
                </a:lnTo>
                <a:lnTo>
                  <a:pt x="695082" y="1106170"/>
                </a:lnTo>
                <a:lnTo>
                  <a:pt x="709859" y="1106170"/>
                </a:lnTo>
                <a:lnTo>
                  <a:pt x="1793168" y="26670"/>
                </a:lnTo>
                <a:close/>
              </a:path>
            </a:pathLst>
          </a:custGeom>
          <a:solidFill>
            <a:srgbClr val="FFB65A"/>
          </a:solidFill>
        </p:spPr>
        <p:txBody>
          <a:bodyPr wrap="square" lIns="0" tIns="0" rIns="0" bIns="0" rtlCol="0">
            <a:noAutofit/>
          </a:bodyPr>
          <a:lstStyle/>
          <a:p>
            <a:endParaRPr/>
          </a:p>
        </p:txBody>
      </p:sp>
      <p:sp>
        <p:nvSpPr>
          <p:cNvPr id="175" name="object 175"/>
          <p:cNvSpPr/>
          <p:nvPr/>
        </p:nvSpPr>
        <p:spPr>
          <a:xfrm>
            <a:off x="695960" y="-20320"/>
            <a:ext cx="1813560" cy="1807210"/>
          </a:xfrm>
          <a:custGeom>
            <a:avLst/>
            <a:gdLst/>
            <a:ahLst/>
            <a:cxnLst/>
            <a:rect l="l" t="t" r="r" b="b"/>
            <a:pathLst>
              <a:path w="1813560" h="1807210">
                <a:moveTo>
                  <a:pt x="1800815" y="20320"/>
                </a:moveTo>
                <a:lnTo>
                  <a:pt x="1785548" y="20320"/>
                </a:lnTo>
                <a:lnTo>
                  <a:pt x="702239" y="1099820"/>
                </a:lnTo>
                <a:lnTo>
                  <a:pt x="717506" y="1099820"/>
                </a:lnTo>
                <a:lnTo>
                  <a:pt x="1800815" y="20320"/>
                </a:lnTo>
                <a:close/>
              </a:path>
            </a:pathLst>
          </a:custGeom>
          <a:solidFill>
            <a:srgbClr val="FFB659"/>
          </a:solidFill>
        </p:spPr>
        <p:txBody>
          <a:bodyPr wrap="square" lIns="0" tIns="0" rIns="0" bIns="0" rtlCol="0">
            <a:noAutofit/>
          </a:bodyPr>
          <a:lstStyle/>
          <a:p>
            <a:endParaRPr/>
          </a:p>
        </p:txBody>
      </p:sp>
      <p:sp>
        <p:nvSpPr>
          <p:cNvPr id="176" name="object 176"/>
          <p:cNvSpPr/>
          <p:nvPr/>
        </p:nvSpPr>
        <p:spPr>
          <a:xfrm>
            <a:off x="703580" y="-12700"/>
            <a:ext cx="1813559" cy="1807210"/>
          </a:xfrm>
          <a:custGeom>
            <a:avLst/>
            <a:gdLst/>
            <a:ahLst/>
            <a:cxnLst/>
            <a:rect l="l" t="t" r="r" b="b"/>
            <a:pathLst>
              <a:path w="1813559" h="1807210">
                <a:moveTo>
                  <a:pt x="1808462" y="12700"/>
                </a:moveTo>
                <a:lnTo>
                  <a:pt x="1793195" y="12700"/>
                </a:lnTo>
                <a:lnTo>
                  <a:pt x="709886" y="1092200"/>
                </a:lnTo>
                <a:lnTo>
                  <a:pt x="725152" y="1092200"/>
                </a:lnTo>
                <a:lnTo>
                  <a:pt x="1808462" y="12700"/>
                </a:lnTo>
                <a:close/>
              </a:path>
            </a:pathLst>
          </a:custGeom>
          <a:solidFill>
            <a:srgbClr val="FFB558"/>
          </a:solidFill>
        </p:spPr>
        <p:txBody>
          <a:bodyPr wrap="square" lIns="0" tIns="0" rIns="0" bIns="0" rtlCol="0">
            <a:noAutofit/>
          </a:bodyPr>
          <a:lstStyle/>
          <a:p>
            <a:endParaRPr/>
          </a:p>
        </p:txBody>
      </p:sp>
      <p:sp>
        <p:nvSpPr>
          <p:cNvPr id="177" name="object 177"/>
          <p:cNvSpPr/>
          <p:nvPr/>
        </p:nvSpPr>
        <p:spPr>
          <a:xfrm>
            <a:off x="711200" y="-5079"/>
            <a:ext cx="1813560" cy="1807209"/>
          </a:xfrm>
          <a:custGeom>
            <a:avLst/>
            <a:gdLst/>
            <a:ahLst/>
            <a:cxnLst/>
            <a:rect l="l" t="t" r="r" b="b"/>
            <a:pathLst>
              <a:path w="1813560" h="1807209">
                <a:moveTo>
                  <a:pt x="1807210" y="13947"/>
                </a:moveTo>
                <a:lnTo>
                  <a:pt x="1807210" y="5079"/>
                </a:lnTo>
                <a:lnTo>
                  <a:pt x="1800842" y="5079"/>
                </a:lnTo>
                <a:lnTo>
                  <a:pt x="717532" y="1084579"/>
                </a:lnTo>
                <a:lnTo>
                  <a:pt x="732799" y="1084579"/>
                </a:lnTo>
                <a:lnTo>
                  <a:pt x="1807210" y="13947"/>
                </a:lnTo>
                <a:close/>
              </a:path>
            </a:pathLst>
          </a:custGeom>
          <a:solidFill>
            <a:srgbClr val="FFB557"/>
          </a:solidFill>
        </p:spPr>
        <p:txBody>
          <a:bodyPr wrap="square" lIns="0" tIns="0" rIns="0" bIns="0" rtlCol="0">
            <a:noAutofit/>
          </a:bodyPr>
          <a:lstStyle/>
          <a:p>
            <a:endParaRPr/>
          </a:p>
        </p:txBody>
      </p:sp>
      <p:sp>
        <p:nvSpPr>
          <p:cNvPr id="178" name="object 178"/>
          <p:cNvSpPr/>
          <p:nvPr/>
        </p:nvSpPr>
        <p:spPr>
          <a:xfrm>
            <a:off x="718820" y="2540"/>
            <a:ext cx="1813560" cy="1807209"/>
          </a:xfrm>
          <a:custGeom>
            <a:avLst/>
            <a:gdLst/>
            <a:ahLst/>
            <a:cxnLst/>
            <a:rect l="l" t="t" r="r" b="b"/>
            <a:pathLst>
              <a:path w="1813560" h="1807209">
                <a:moveTo>
                  <a:pt x="1799590" y="21540"/>
                </a:moveTo>
                <a:lnTo>
                  <a:pt x="1799590" y="6327"/>
                </a:lnTo>
                <a:lnTo>
                  <a:pt x="725179" y="1076959"/>
                </a:lnTo>
                <a:lnTo>
                  <a:pt x="740446" y="1076959"/>
                </a:lnTo>
                <a:lnTo>
                  <a:pt x="1799590" y="21540"/>
                </a:lnTo>
                <a:close/>
              </a:path>
            </a:pathLst>
          </a:custGeom>
          <a:solidFill>
            <a:srgbClr val="FFB456"/>
          </a:solidFill>
        </p:spPr>
        <p:txBody>
          <a:bodyPr wrap="square" lIns="0" tIns="0" rIns="0" bIns="0" rtlCol="0">
            <a:noAutofit/>
          </a:bodyPr>
          <a:lstStyle/>
          <a:p>
            <a:endParaRPr/>
          </a:p>
        </p:txBody>
      </p:sp>
      <p:sp>
        <p:nvSpPr>
          <p:cNvPr id="179" name="object 179"/>
          <p:cNvSpPr/>
          <p:nvPr/>
        </p:nvSpPr>
        <p:spPr>
          <a:xfrm>
            <a:off x="726440" y="10159"/>
            <a:ext cx="1812289" cy="1807210"/>
          </a:xfrm>
          <a:custGeom>
            <a:avLst/>
            <a:gdLst/>
            <a:ahLst/>
            <a:cxnLst/>
            <a:rect l="l" t="t" r="r" b="b"/>
            <a:pathLst>
              <a:path w="1812289" h="1807210">
                <a:moveTo>
                  <a:pt x="1791970" y="27882"/>
                </a:moveTo>
                <a:lnTo>
                  <a:pt x="1791970" y="13920"/>
                </a:lnTo>
                <a:lnTo>
                  <a:pt x="732826" y="1069340"/>
                </a:lnTo>
                <a:lnTo>
                  <a:pt x="747572" y="1069340"/>
                </a:lnTo>
                <a:lnTo>
                  <a:pt x="1791970" y="27882"/>
                </a:lnTo>
                <a:close/>
              </a:path>
            </a:pathLst>
          </a:custGeom>
          <a:solidFill>
            <a:srgbClr val="FFB455"/>
          </a:solidFill>
        </p:spPr>
        <p:txBody>
          <a:bodyPr wrap="square" lIns="0" tIns="0" rIns="0" bIns="0" rtlCol="0">
            <a:noAutofit/>
          </a:bodyPr>
          <a:lstStyle/>
          <a:p>
            <a:endParaRPr/>
          </a:p>
        </p:txBody>
      </p:sp>
      <p:sp>
        <p:nvSpPr>
          <p:cNvPr id="180" name="object 180"/>
          <p:cNvSpPr/>
          <p:nvPr/>
        </p:nvSpPr>
        <p:spPr>
          <a:xfrm>
            <a:off x="734060" y="17779"/>
            <a:ext cx="1812289" cy="1807210"/>
          </a:xfrm>
          <a:custGeom>
            <a:avLst/>
            <a:gdLst/>
            <a:ahLst/>
            <a:cxnLst/>
            <a:rect l="l" t="t" r="r" b="b"/>
            <a:pathLst>
              <a:path w="1812289" h="1807210">
                <a:moveTo>
                  <a:pt x="1784350" y="35461"/>
                </a:moveTo>
                <a:lnTo>
                  <a:pt x="1784350" y="20262"/>
                </a:lnTo>
                <a:lnTo>
                  <a:pt x="739952" y="1061720"/>
                </a:lnTo>
                <a:lnTo>
                  <a:pt x="754470" y="1061720"/>
                </a:lnTo>
                <a:lnTo>
                  <a:pt x="1784350" y="35461"/>
                </a:lnTo>
                <a:close/>
              </a:path>
            </a:pathLst>
          </a:custGeom>
          <a:solidFill>
            <a:srgbClr val="FFB454"/>
          </a:solidFill>
        </p:spPr>
        <p:txBody>
          <a:bodyPr wrap="square" lIns="0" tIns="0" rIns="0" bIns="0" rtlCol="0">
            <a:noAutofit/>
          </a:bodyPr>
          <a:lstStyle/>
          <a:p>
            <a:endParaRPr/>
          </a:p>
        </p:txBody>
      </p:sp>
      <p:sp>
        <p:nvSpPr>
          <p:cNvPr id="181" name="object 181"/>
          <p:cNvSpPr/>
          <p:nvPr/>
        </p:nvSpPr>
        <p:spPr>
          <a:xfrm>
            <a:off x="740410" y="25400"/>
            <a:ext cx="1813560" cy="1807210"/>
          </a:xfrm>
          <a:custGeom>
            <a:avLst/>
            <a:gdLst/>
            <a:ahLst/>
            <a:cxnLst/>
            <a:rect l="l" t="t" r="r" b="b"/>
            <a:pathLst>
              <a:path w="1813560" h="1807210">
                <a:moveTo>
                  <a:pt x="1778000" y="43054"/>
                </a:moveTo>
                <a:lnTo>
                  <a:pt x="1778000" y="27841"/>
                </a:lnTo>
                <a:lnTo>
                  <a:pt x="748120" y="1054100"/>
                </a:lnTo>
                <a:lnTo>
                  <a:pt x="763387" y="1054100"/>
                </a:lnTo>
                <a:lnTo>
                  <a:pt x="1778000" y="43054"/>
                </a:lnTo>
                <a:close/>
              </a:path>
            </a:pathLst>
          </a:custGeom>
          <a:solidFill>
            <a:srgbClr val="FFB353"/>
          </a:solidFill>
        </p:spPr>
        <p:txBody>
          <a:bodyPr wrap="square" lIns="0" tIns="0" rIns="0" bIns="0" rtlCol="0">
            <a:noAutofit/>
          </a:bodyPr>
          <a:lstStyle/>
          <a:p>
            <a:endParaRPr/>
          </a:p>
        </p:txBody>
      </p:sp>
      <p:sp>
        <p:nvSpPr>
          <p:cNvPr id="182" name="object 182"/>
          <p:cNvSpPr/>
          <p:nvPr/>
        </p:nvSpPr>
        <p:spPr>
          <a:xfrm>
            <a:off x="748030" y="33020"/>
            <a:ext cx="1813559" cy="1807209"/>
          </a:xfrm>
          <a:custGeom>
            <a:avLst/>
            <a:gdLst/>
            <a:ahLst/>
            <a:cxnLst/>
            <a:rect l="l" t="t" r="r" b="b"/>
            <a:pathLst>
              <a:path w="1813559" h="1807209">
                <a:moveTo>
                  <a:pt x="1770380" y="50648"/>
                </a:moveTo>
                <a:lnTo>
                  <a:pt x="1770380" y="35434"/>
                </a:lnTo>
                <a:lnTo>
                  <a:pt x="755767" y="1046479"/>
                </a:lnTo>
                <a:lnTo>
                  <a:pt x="771034" y="1046479"/>
                </a:lnTo>
                <a:lnTo>
                  <a:pt x="1770380" y="50648"/>
                </a:lnTo>
                <a:close/>
              </a:path>
            </a:pathLst>
          </a:custGeom>
          <a:solidFill>
            <a:srgbClr val="FFB352"/>
          </a:solidFill>
        </p:spPr>
        <p:txBody>
          <a:bodyPr wrap="square" lIns="0" tIns="0" rIns="0" bIns="0" rtlCol="0">
            <a:noAutofit/>
          </a:bodyPr>
          <a:lstStyle/>
          <a:p>
            <a:endParaRPr/>
          </a:p>
        </p:txBody>
      </p:sp>
      <p:sp>
        <p:nvSpPr>
          <p:cNvPr id="183" name="object 183"/>
          <p:cNvSpPr/>
          <p:nvPr/>
        </p:nvSpPr>
        <p:spPr>
          <a:xfrm>
            <a:off x="755650" y="40640"/>
            <a:ext cx="1813560" cy="1805939"/>
          </a:xfrm>
          <a:custGeom>
            <a:avLst/>
            <a:gdLst/>
            <a:ahLst/>
            <a:cxnLst/>
            <a:rect l="l" t="t" r="r" b="b"/>
            <a:pathLst>
              <a:path w="1813560" h="1805939">
                <a:moveTo>
                  <a:pt x="1762760" y="56971"/>
                </a:moveTo>
                <a:lnTo>
                  <a:pt x="1762760" y="43028"/>
                </a:lnTo>
                <a:lnTo>
                  <a:pt x="763414" y="1038859"/>
                </a:lnTo>
                <a:lnTo>
                  <a:pt x="777406" y="1038859"/>
                </a:lnTo>
                <a:lnTo>
                  <a:pt x="1762760" y="56971"/>
                </a:lnTo>
                <a:close/>
              </a:path>
            </a:pathLst>
          </a:custGeom>
          <a:solidFill>
            <a:srgbClr val="FFB251"/>
          </a:solidFill>
        </p:spPr>
        <p:txBody>
          <a:bodyPr wrap="square" lIns="0" tIns="0" rIns="0" bIns="0" rtlCol="0">
            <a:noAutofit/>
          </a:bodyPr>
          <a:lstStyle/>
          <a:p>
            <a:endParaRPr/>
          </a:p>
        </p:txBody>
      </p:sp>
      <p:sp>
        <p:nvSpPr>
          <p:cNvPr id="184" name="object 184"/>
          <p:cNvSpPr/>
          <p:nvPr/>
        </p:nvSpPr>
        <p:spPr>
          <a:xfrm>
            <a:off x="763270" y="46990"/>
            <a:ext cx="1813560" cy="1807209"/>
          </a:xfrm>
          <a:custGeom>
            <a:avLst/>
            <a:gdLst/>
            <a:ahLst/>
            <a:cxnLst/>
            <a:rect l="l" t="t" r="r" b="b"/>
            <a:pathLst>
              <a:path w="1813560" h="1807209">
                <a:moveTo>
                  <a:pt x="1755140" y="65834"/>
                </a:moveTo>
                <a:lnTo>
                  <a:pt x="1755140" y="50621"/>
                </a:lnTo>
                <a:lnTo>
                  <a:pt x="769786" y="1032509"/>
                </a:lnTo>
                <a:lnTo>
                  <a:pt x="785053" y="1032509"/>
                </a:lnTo>
                <a:lnTo>
                  <a:pt x="1755140" y="65834"/>
                </a:lnTo>
                <a:close/>
              </a:path>
            </a:pathLst>
          </a:custGeom>
          <a:solidFill>
            <a:srgbClr val="FFB250"/>
          </a:solidFill>
        </p:spPr>
        <p:txBody>
          <a:bodyPr wrap="square" lIns="0" tIns="0" rIns="0" bIns="0" rtlCol="0">
            <a:noAutofit/>
          </a:bodyPr>
          <a:lstStyle/>
          <a:p>
            <a:endParaRPr/>
          </a:p>
        </p:txBody>
      </p:sp>
      <p:sp>
        <p:nvSpPr>
          <p:cNvPr id="185" name="object 185"/>
          <p:cNvSpPr/>
          <p:nvPr/>
        </p:nvSpPr>
        <p:spPr>
          <a:xfrm>
            <a:off x="770890" y="54609"/>
            <a:ext cx="1813560" cy="1807210"/>
          </a:xfrm>
          <a:custGeom>
            <a:avLst/>
            <a:gdLst/>
            <a:ahLst/>
            <a:cxnLst/>
            <a:rect l="l" t="t" r="r" b="b"/>
            <a:pathLst>
              <a:path w="1813560" h="1807210">
                <a:moveTo>
                  <a:pt x="1747520" y="73427"/>
                </a:moveTo>
                <a:lnTo>
                  <a:pt x="1747520" y="58214"/>
                </a:lnTo>
                <a:lnTo>
                  <a:pt x="777433" y="1024890"/>
                </a:lnTo>
                <a:lnTo>
                  <a:pt x="792700" y="1024890"/>
                </a:lnTo>
                <a:lnTo>
                  <a:pt x="1747520" y="73427"/>
                </a:lnTo>
                <a:close/>
              </a:path>
            </a:pathLst>
          </a:custGeom>
          <a:solidFill>
            <a:srgbClr val="FFB14F"/>
          </a:solidFill>
        </p:spPr>
        <p:txBody>
          <a:bodyPr wrap="square" lIns="0" tIns="0" rIns="0" bIns="0" rtlCol="0">
            <a:noAutofit/>
          </a:bodyPr>
          <a:lstStyle/>
          <a:p>
            <a:endParaRPr/>
          </a:p>
        </p:txBody>
      </p:sp>
      <p:sp>
        <p:nvSpPr>
          <p:cNvPr id="186" name="object 186"/>
          <p:cNvSpPr/>
          <p:nvPr/>
        </p:nvSpPr>
        <p:spPr>
          <a:xfrm>
            <a:off x="778510" y="62229"/>
            <a:ext cx="1813560" cy="1807210"/>
          </a:xfrm>
          <a:custGeom>
            <a:avLst/>
            <a:gdLst/>
            <a:ahLst/>
            <a:cxnLst/>
            <a:rect l="l" t="t" r="r" b="b"/>
            <a:pathLst>
              <a:path w="1813560" h="1807210">
                <a:moveTo>
                  <a:pt x="1739900" y="81020"/>
                </a:moveTo>
                <a:lnTo>
                  <a:pt x="1739900" y="65807"/>
                </a:lnTo>
                <a:lnTo>
                  <a:pt x="785080" y="1017270"/>
                </a:lnTo>
                <a:lnTo>
                  <a:pt x="800347" y="1017270"/>
                </a:lnTo>
                <a:lnTo>
                  <a:pt x="1739900" y="81020"/>
                </a:lnTo>
                <a:close/>
              </a:path>
            </a:pathLst>
          </a:custGeom>
          <a:solidFill>
            <a:srgbClr val="FFB14E"/>
          </a:solidFill>
        </p:spPr>
        <p:txBody>
          <a:bodyPr wrap="square" lIns="0" tIns="0" rIns="0" bIns="0" rtlCol="0">
            <a:noAutofit/>
          </a:bodyPr>
          <a:lstStyle/>
          <a:p>
            <a:endParaRPr/>
          </a:p>
        </p:txBody>
      </p:sp>
      <p:sp>
        <p:nvSpPr>
          <p:cNvPr id="187" name="object 187"/>
          <p:cNvSpPr/>
          <p:nvPr/>
        </p:nvSpPr>
        <p:spPr>
          <a:xfrm>
            <a:off x="786130" y="69850"/>
            <a:ext cx="1812289" cy="1807210"/>
          </a:xfrm>
          <a:custGeom>
            <a:avLst/>
            <a:gdLst/>
            <a:ahLst/>
            <a:cxnLst/>
            <a:rect l="l" t="t" r="r" b="b"/>
            <a:pathLst>
              <a:path w="1812289" h="1807210">
                <a:moveTo>
                  <a:pt x="1732280" y="87348"/>
                </a:moveTo>
                <a:lnTo>
                  <a:pt x="1732280" y="73400"/>
                </a:lnTo>
                <a:lnTo>
                  <a:pt x="792727" y="1009650"/>
                </a:lnTo>
                <a:lnTo>
                  <a:pt x="806724" y="1009650"/>
                </a:lnTo>
                <a:lnTo>
                  <a:pt x="1732280" y="87348"/>
                </a:lnTo>
                <a:close/>
              </a:path>
            </a:pathLst>
          </a:custGeom>
          <a:solidFill>
            <a:srgbClr val="FFB14D"/>
          </a:solidFill>
        </p:spPr>
        <p:txBody>
          <a:bodyPr wrap="square" lIns="0" tIns="0" rIns="0" bIns="0" rtlCol="0">
            <a:noAutofit/>
          </a:bodyPr>
          <a:lstStyle/>
          <a:p>
            <a:endParaRPr/>
          </a:p>
        </p:txBody>
      </p:sp>
      <p:sp>
        <p:nvSpPr>
          <p:cNvPr id="188" name="object 188"/>
          <p:cNvSpPr/>
          <p:nvPr/>
        </p:nvSpPr>
        <p:spPr>
          <a:xfrm>
            <a:off x="792480" y="77470"/>
            <a:ext cx="1813559" cy="1807209"/>
          </a:xfrm>
          <a:custGeom>
            <a:avLst/>
            <a:gdLst/>
            <a:ahLst/>
            <a:cxnLst/>
            <a:rect l="l" t="t" r="r" b="b"/>
            <a:pathLst>
              <a:path w="1813559" h="1807209">
                <a:moveTo>
                  <a:pt x="1725930" y="94941"/>
                </a:moveTo>
                <a:lnTo>
                  <a:pt x="1725930" y="79728"/>
                </a:lnTo>
                <a:lnTo>
                  <a:pt x="800374" y="1002029"/>
                </a:lnTo>
                <a:lnTo>
                  <a:pt x="815641" y="1002029"/>
                </a:lnTo>
                <a:lnTo>
                  <a:pt x="1725930" y="94941"/>
                </a:lnTo>
                <a:close/>
              </a:path>
            </a:pathLst>
          </a:custGeom>
          <a:solidFill>
            <a:srgbClr val="FFB04C"/>
          </a:solidFill>
        </p:spPr>
        <p:txBody>
          <a:bodyPr wrap="square" lIns="0" tIns="0" rIns="0" bIns="0" rtlCol="0">
            <a:noAutofit/>
          </a:bodyPr>
          <a:lstStyle/>
          <a:p>
            <a:endParaRPr/>
          </a:p>
        </p:txBody>
      </p:sp>
      <p:sp>
        <p:nvSpPr>
          <p:cNvPr id="189" name="object 189"/>
          <p:cNvSpPr/>
          <p:nvPr/>
        </p:nvSpPr>
        <p:spPr>
          <a:xfrm>
            <a:off x="800100" y="85090"/>
            <a:ext cx="1813560" cy="1807209"/>
          </a:xfrm>
          <a:custGeom>
            <a:avLst/>
            <a:gdLst/>
            <a:ahLst/>
            <a:cxnLst/>
            <a:rect l="l" t="t" r="r" b="b"/>
            <a:pathLst>
              <a:path w="1813560" h="1807209">
                <a:moveTo>
                  <a:pt x="1718310" y="102535"/>
                </a:moveTo>
                <a:lnTo>
                  <a:pt x="1718310" y="87321"/>
                </a:lnTo>
                <a:lnTo>
                  <a:pt x="808021" y="994409"/>
                </a:lnTo>
                <a:lnTo>
                  <a:pt x="823288" y="994409"/>
                </a:lnTo>
                <a:lnTo>
                  <a:pt x="1718310" y="102535"/>
                </a:lnTo>
                <a:close/>
              </a:path>
            </a:pathLst>
          </a:custGeom>
          <a:solidFill>
            <a:srgbClr val="FFB04B"/>
          </a:solidFill>
        </p:spPr>
        <p:txBody>
          <a:bodyPr wrap="square" lIns="0" tIns="0" rIns="0" bIns="0" rtlCol="0">
            <a:noAutofit/>
          </a:bodyPr>
          <a:lstStyle/>
          <a:p>
            <a:endParaRPr/>
          </a:p>
        </p:txBody>
      </p:sp>
      <p:sp>
        <p:nvSpPr>
          <p:cNvPr id="190" name="object 190"/>
          <p:cNvSpPr/>
          <p:nvPr/>
        </p:nvSpPr>
        <p:spPr>
          <a:xfrm>
            <a:off x="807720" y="92709"/>
            <a:ext cx="1813560" cy="1807210"/>
          </a:xfrm>
          <a:custGeom>
            <a:avLst/>
            <a:gdLst/>
            <a:ahLst/>
            <a:cxnLst/>
            <a:rect l="l" t="t" r="r" b="b"/>
            <a:pathLst>
              <a:path w="1813560" h="1807210">
                <a:moveTo>
                  <a:pt x="1710690" y="110128"/>
                </a:moveTo>
                <a:lnTo>
                  <a:pt x="1710690" y="94915"/>
                </a:lnTo>
                <a:lnTo>
                  <a:pt x="815668" y="986790"/>
                </a:lnTo>
                <a:lnTo>
                  <a:pt x="830934" y="986790"/>
                </a:lnTo>
                <a:lnTo>
                  <a:pt x="1710690" y="110128"/>
                </a:lnTo>
                <a:close/>
              </a:path>
            </a:pathLst>
          </a:custGeom>
          <a:solidFill>
            <a:srgbClr val="FFAF4A"/>
          </a:solidFill>
        </p:spPr>
        <p:txBody>
          <a:bodyPr wrap="square" lIns="0" tIns="0" rIns="0" bIns="0" rtlCol="0">
            <a:noAutofit/>
          </a:bodyPr>
          <a:lstStyle/>
          <a:p>
            <a:endParaRPr/>
          </a:p>
        </p:txBody>
      </p:sp>
      <p:sp>
        <p:nvSpPr>
          <p:cNvPr id="191" name="object 191"/>
          <p:cNvSpPr/>
          <p:nvPr/>
        </p:nvSpPr>
        <p:spPr>
          <a:xfrm>
            <a:off x="815340" y="100329"/>
            <a:ext cx="1813560" cy="1807210"/>
          </a:xfrm>
          <a:custGeom>
            <a:avLst/>
            <a:gdLst/>
            <a:ahLst/>
            <a:cxnLst/>
            <a:rect l="l" t="t" r="r" b="b"/>
            <a:pathLst>
              <a:path w="1813560" h="1807210">
                <a:moveTo>
                  <a:pt x="1703070" y="117721"/>
                </a:moveTo>
                <a:lnTo>
                  <a:pt x="1703070" y="102508"/>
                </a:lnTo>
                <a:lnTo>
                  <a:pt x="823314" y="979170"/>
                </a:lnTo>
                <a:lnTo>
                  <a:pt x="838581" y="979170"/>
                </a:lnTo>
                <a:lnTo>
                  <a:pt x="1703070" y="117721"/>
                </a:lnTo>
                <a:close/>
              </a:path>
            </a:pathLst>
          </a:custGeom>
          <a:solidFill>
            <a:srgbClr val="FFAF49"/>
          </a:solidFill>
        </p:spPr>
        <p:txBody>
          <a:bodyPr wrap="square" lIns="0" tIns="0" rIns="0" bIns="0" rtlCol="0">
            <a:noAutofit/>
          </a:bodyPr>
          <a:lstStyle/>
          <a:p>
            <a:endParaRPr/>
          </a:p>
        </p:txBody>
      </p:sp>
      <p:sp>
        <p:nvSpPr>
          <p:cNvPr id="192" name="object 192"/>
          <p:cNvSpPr/>
          <p:nvPr/>
        </p:nvSpPr>
        <p:spPr>
          <a:xfrm>
            <a:off x="822960" y="107950"/>
            <a:ext cx="1813560" cy="1805939"/>
          </a:xfrm>
          <a:custGeom>
            <a:avLst/>
            <a:gdLst/>
            <a:ahLst/>
            <a:cxnLst/>
            <a:rect l="l" t="t" r="r" b="b"/>
            <a:pathLst>
              <a:path w="1813560" h="1805939">
                <a:moveTo>
                  <a:pt x="1695450" y="125231"/>
                </a:moveTo>
                <a:lnTo>
                  <a:pt x="1695450" y="110101"/>
                </a:lnTo>
                <a:lnTo>
                  <a:pt x="830961" y="971550"/>
                </a:lnTo>
                <a:lnTo>
                  <a:pt x="845545" y="971550"/>
                </a:lnTo>
                <a:lnTo>
                  <a:pt x="1695450" y="125231"/>
                </a:lnTo>
                <a:close/>
              </a:path>
            </a:pathLst>
          </a:custGeom>
          <a:solidFill>
            <a:srgbClr val="FFAE48"/>
          </a:solidFill>
        </p:spPr>
        <p:txBody>
          <a:bodyPr wrap="square" lIns="0" tIns="0" rIns="0" bIns="0" rtlCol="0">
            <a:noAutofit/>
          </a:bodyPr>
          <a:lstStyle/>
          <a:p>
            <a:endParaRPr/>
          </a:p>
        </p:txBody>
      </p:sp>
      <p:sp>
        <p:nvSpPr>
          <p:cNvPr id="193" name="object 193"/>
          <p:cNvSpPr/>
          <p:nvPr/>
        </p:nvSpPr>
        <p:spPr>
          <a:xfrm>
            <a:off x="830580" y="115570"/>
            <a:ext cx="1812289" cy="1805939"/>
          </a:xfrm>
          <a:custGeom>
            <a:avLst/>
            <a:gdLst/>
            <a:ahLst/>
            <a:cxnLst/>
            <a:rect l="l" t="t" r="r" b="b"/>
            <a:pathLst>
              <a:path w="1812289" h="1805939">
                <a:moveTo>
                  <a:pt x="1687830" y="130459"/>
                </a:moveTo>
                <a:lnTo>
                  <a:pt x="1687830" y="117611"/>
                </a:lnTo>
                <a:lnTo>
                  <a:pt x="837925" y="963929"/>
                </a:lnTo>
                <a:lnTo>
                  <a:pt x="852006" y="963929"/>
                </a:lnTo>
                <a:lnTo>
                  <a:pt x="1687830" y="130459"/>
                </a:lnTo>
                <a:close/>
              </a:path>
            </a:pathLst>
          </a:custGeom>
          <a:solidFill>
            <a:srgbClr val="FFAE47"/>
          </a:solidFill>
        </p:spPr>
        <p:txBody>
          <a:bodyPr wrap="square" lIns="0" tIns="0" rIns="0" bIns="0" rtlCol="0">
            <a:noAutofit/>
          </a:bodyPr>
          <a:lstStyle/>
          <a:p>
            <a:endParaRPr/>
          </a:p>
        </p:txBody>
      </p:sp>
      <p:sp>
        <p:nvSpPr>
          <p:cNvPr id="194" name="object 194"/>
          <p:cNvSpPr/>
          <p:nvPr/>
        </p:nvSpPr>
        <p:spPr>
          <a:xfrm>
            <a:off x="838200" y="121920"/>
            <a:ext cx="1812289" cy="1807209"/>
          </a:xfrm>
          <a:custGeom>
            <a:avLst/>
            <a:gdLst/>
            <a:ahLst/>
            <a:cxnLst/>
            <a:rect l="l" t="t" r="r" b="b"/>
            <a:pathLst>
              <a:path w="1812289" h="1807209">
                <a:moveTo>
                  <a:pt x="1680210" y="139328"/>
                </a:moveTo>
                <a:lnTo>
                  <a:pt x="1680210" y="124109"/>
                </a:lnTo>
                <a:lnTo>
                  <a:pt x="844386" y="957579"/>
                </a:lnTo>
                <a:lnTo>
                  <a:pt x="859648" y="957579"/>
                </a:lnTo>
                <a:lnTo>
                  <a:pt x="1680210" y="139328"/>
                </a:lnTo>
                <a:close/>
              </a:path>
            </a:pathLst>
          </a:custGeom>
          <a:solidFill>
            <a:srgbClr val="FFAD46"/>
          </a:solidFill>
        </p:spPr>
        <p:txBody>
          <a:bodyPr wrap="square" lIns="0" tIns="0" rIns="0" bIns="0" rtlCol="0">
            <a:noAutofit/>
          </a:bodyPr>
          <a:lstStyle/>
          <a:p>
            <a:endParaRPr/>
          </a:p>
        </p:txBody>
      </p:sp>
      <p:sp>
        <p:nvSpPr>
          <p:cNvPr id="195" name="object 195"/>
          <p:cNvSpPr/>
          <p:nvPr/>
        </p:nvSpPr>
        <p:spPr>
          <a:xfrm>
            <a:off x="845819" y="129540"/>
            <a:ext cx="1812290" cy="1807209"/>
          </a:xfrm>
          <a:custGeom>
            <a:avLst/>
            <a:gdLst/>
            <a:ahLst/>
            <a:cxnLst/>
            <a:rect l="l" t="t" r="r" b="b"/>
            <a:pathLst>
              <a:path w="1812290" h="1807209">
                <a:moveTo>
                  <a:pt x="1672590" y="146926"/>
                </a:moveTo>
                <a:lnTo>
                  <a:pt x="1672590" y="131708"/>
                </a:lnTo>
                <a:lnTo>
                  <a:pt x="852028" y="949959"/>
                </a:lnTo>
                <a:lnTo>
                  <a:pt x="867289" y="949959"/>
                </a:lnTo>
                <a:lnTo>
                  <a:pt x="1672590" y="146926"/>
                </a:lnTo>
                <a:close/>
              </a:path>
            </a:pathLst>
          </a:custGeom>
          <a:solidFill>
            <a:srgbClr val="FFAD45"/>
          </a:solidFill>
        </p:spPr>
        <p:txBody>
          <a:bodyPr wrap="square" lIns="0" tIns="0" rIns="0" bIns="0" rtlCol="0">
            <a:noAutofit/>
          </a:bodyPr>
          <a:lstStyle/>
          <a:p>
            <a:endParaRPr/>
          </a:p>
        </p:txBody>
      </p:sp>
      <p:sp>
        <p:nvSpPr>
          <p:cNvPr id="196" name="object 196"/>
          <p:cNvSpPr/>
          <p:nvPr/>
        </p:nvSpPr>
        <p:spPr>
          <a:xfrm>
            <a:off x="853440" y="137159"/>
            <a:ext cx="1812289" cy="1807210"/>
          </a:xfrm>
          <a:custGeom>
            <a:avLst/>
            <a:gdLst/>
            <a:ahLst/>
            <a:cxnLst/>
            <a:rect l="l" t="t" r="r" b="b"/>
            <a:pathLst>
              <a:path w="1812289" h="1807210">
                <a:moveTo>
                  <a:pt x="1664970" y="154421"/>
                </a:moveTo>
                <a:lnTo>
                  <a:pt x="1664970" y="139306"/>
                </a:lnTo>
                <a:lnTo>
                  <a:pt x="859669" y="942340"/>
                </a:lnTo>
                <a:lnTo>
                  <a:pt x="874271" y="942340"/>
                </a:lnTo>
                <a:lnTo>
                  <a:pt x="1664970" y="154421"/>
                </a:lnTo>
                <a:close/>
              </a:path>
            </a:pathLst>
          </a:custGeom>
          <a:solidFill>
            <a:srgbClr val="FFAD44"/>
          </a:solidFill>
        </p:spPr>
        <p:txBody>
          <a:bodyPr wrap="square" lIns="0" tIns="0" rIns="0" bIns="0" rtlCol="0">
            <a:noAutofit/>
          </a:bodyPr>
          <a:lstStyle/>
          <a:p>
            <a:endParaRPr/>
          </a:p>
        </p:txBody>
      </p:sp>
      <p:sp>
        <p:nvSpPr>
          <p:cNvPr id="197" name="object 197"/>
          <p:cNvSpPr/>
          <p:nvPr/>
        </p:nvSpPr>
        <p:spPr>
          <a:xfrm>
            <a:off x="859790" y="144779"/>
            <a:ext cx="1813560" cy="1807210"/>
          </a:xfrm>
          <a:custGeom>
            <a:avLst/>
            <a:gdLst/>
            <a:ahLst/>
            <a:cxnLst/>
            <a:rect l="l" t="t" r="r" b="b"/>
            <a:pathLst>
              <a:path w="1813560" h="1807210">
                <a:moveTo>
                  <a:pt x="1658620" y="162015"/>
                </a:moveTo>
                <a:lnTo>
                  <a:pt x="1658620" y="146801"/>
                </a:lnTo>
                <a:lnTo>
                  <a:pt x="867921" y="934720"/>
                </a:lnTo>
                <a:lnTo>
                  <a:pt x="883188" y="934720"/>
                </a:lnTo>
                <a:lnTo>
                  <a:pt x="1658620" y="162015"/>
                </a:lnTo>
                <a:close/>
              </a:path>
            </a:pathLst>
          </a:custGeom>
          <a:solidFill>
            <a:srgbClr val="FFAC43"/>
          </a:solidFill>
        </p:spPr>
        <p:txBody>
          <a:bodyPr wrap="square" lIns="0" tIns="0" rIns="0" bIns="0" rtlCol="0">
            <a:noAutofit/>
          </a:bodyPr>
          <a:lstStyle/>
          <a:p>
            <a:endParaRPr/>
          </a:p>
        </p:txBody>
      </p:sp>
      <p:sp>
        <p:nvSpPr>
          <p:cNvPr id="198" name="object 198"/>
          <p:cNvSpPr/>
          <p:nvPr/>
        </p:nvSpPr>
        <p:spPr>
          <a:xfrm>
            <a:off x="867410" y="152400"/>
            <a:ext cx="1813560" cy="1807210"/>
          </a:xfrm>
          <a:custGeom>
            <a:avLst/>
            <a:gdLst/>
            <a:ahLst/>
            <a:cxnLst/>
            <a:rect l="l" t="t" r="r" b="b"/>
            <a:pathLst>
              <a:path w="1813560" h="1807210">
                <a:moveTo>
                  <a:pt x="1651000" y="169608"/>
                </a:moveTo>
                <a:lnTo>
                  <a:pt x="1651000" y="154395"/>
                </a:lnTo>
                <a:lnTo>
                  <a:pt x="875568" y="927100"/>
                </a:lnTo>
                <a:lnTo>
                  <a:pt x="890835" y="927100"/>
                </a:lnTo>
                <a:lnTo>
                  <a:pt x="1651000" y="169608"/>
                </a:lnTo>
                <a:close/>
              </a:path>
            </a:pathLst>
          </a:custGeom>
          <a:solidFill>
            <a:srgbClr val="FFAC42"/>
          </a:solidFill>
        </p:spPr>
        <p:txBody>
          <a:bodyPr wrap="square" lIns="0" tIns="0" rIns="0" bIns="0" rtlCol="0">
            <a:noAutofit/>
          </a:bodyPr>
          <a:lstStyle/>
          <a:p>
            <a:endParaRPr/>
          </a:p>
        </p:txBody>
      </p:sp>
      <p:sp>
        <p:nvSpPr>
          <p:cNvPr id="199" name="object 199"/>
          <p:cNvSpPr/>
          <p:nvPr/>
        </p:nvSpPr>
        <p:spPr>
          <a:xfrm>
            <a:off x="875030" y="160020"/>
            <a:ext cx="1813559" cy="1807209"/>
          </a:xfrm>
          <a:custGeom>
            <a:avLst/>
            <a:gdLst/>
            <a:ahLst/>
            <a:cxnLst/>
            <a:rect l="l" t="t" r="r" b="b"/>
            <a:pathLst>
              <a:path w="1813559" h="1807209">
                <a:moveTo>
                  <a:pt x="1643380" y="177201"/>
                </a:moveTo>
                <a:lnTo>
                  <a:pt x="1643380" y="161988"/>
                </a:lnTo>
                <a:lnTo>
                  <a:pt x="883215" y="919479"/>
                </a:lnTo>
                <a:lnTo>
                  <a:pt x="898482" y="919479"/>
                </a:lnTo>
                <a:lnTo>
                  <a:pt x="1643380" y="177201"/>
                </a:lnTo>
                <a:close/>
              </a:path>
            </a:pathLst>
          </a:custGeom>
          <a:solidFill>
            <a:srgbClr val="FFAB41"/>
          </a:solidFill>
        </p:spPr>
        <p:txBody>
          <a:bodyPr wrap="square" lIns="0" tIns="0" rIns="0" bIns="0" rtlCol="0">
            <a:noAutofit/>
          </a:bodyPr>
          <a:lstStyle/>
          <a:p>
            <a:endParaRPr/>
          </a:p>
        </p:txBody>
      </p:sp>
      <p:sp>
        <p:nvSpPr>
          <p:cNvPr id="200" name="object 200"/>
          <p:cNvSpPr/>
          <p:nvPr/>
        </p:nvSpPr>
        <p:spPr>
          <a:xfrm>
            <a:off x="882650" y="167640"/>
            <a:ext cx="1813560" cy="1807209"/>
          </a:xfrm>
          <a:custGeom>
            <a:avLst/>
            <a:gdLst/>
            <a:ahLst/>
            <a:cxnLst/>
            <a:rect l="l" t="t" r="r" b="b"/>
            <a:pathLst>
              <a:path w="1813560" h="1807209">
                <a:moveTo>
                  <a:pt x="1635760" y="184794"/>
                </a:moveTo>
                <a:lnTo>
                  <a:pt x="1635760" y="169581"/>
                </a:lnTo>
                <a:lnTo>
                  <a:pt x="890862" y="911859"/>
                </a:lnTo>
                <a:lnTo>
                  <a:pt x="906129" y="911859"/>
                </a:lnTo>
                <a:lnTo>
                  <a:pt x="1635760" y="184794"/>
                </a:lnTo>
                <a:close/>
              </a:path>
            </a:pathLst>
          </a:custGeom>
          <a:solidFill>
            <a:srgbClr val="FFAB40"/>
          </a:solidFill>
        </p:spPr>
        <p:txBody>
          <a:bodyPr wrap="square" lIns="0" tIns="0" rIns="0" bIns="0" rtlCol="0">
            <a:noAutofit/>
          </a:bodyPr>
          <a:lstStyle/>
          <a:p>
            <a:endParaRPr/>
          </a:p>
        </p:txBody>
      </p:sp>
      <p:sp>
        <p:nvSpPr>
          <p:cNvPr id="201" name="object 201"/>
          <p:cNvSpPr/>
          <p:nvPr/>
        </p:nvSpPr>
        <p:spPr>
          <a:xfrm>
            <a:off x="890269" y="175259"/>
            <a:ext cx="1813560" cy="1805940"/>
          </a:xfrm>
          <a:custGeom>
            <a:avLst/>
            <a:gdLst/>
            <a:ahLst/>
            <a:cxnLst/>
            <a:rect l="l" t="t" r="r" b="b"/>
            <a:pathLst>
              <a:path w="1813560" h="1805940">
                <a:moveTo>
                  <a:pt x="1628140" y="192257"/>
                </a:moveTo>
                <a:lnTo>
                  <a:pt x="1628140" y="177174"/>
                </a:lnTo>
                <a:lnTo>
                  <a:pt x="898509" y="904240"/>
                </a:lnTo>
                <a:lnTo>
                  <a:pt x="913140" y="904240"/>
                </a:lnTo>
                <a:lnTo>
                  <a:pt x="1628140" y="192257"/>
                </a:lnTo>
                <a:close/>
              </a:path>
            </a:pathLst>
          </a:custGeom>
          <a:solidFill>
            <a:srgbClr val="FFAA3F"/>
          </a:solidFill>
        </p:spPr>
        <p:txBody>
          <a:bodyPr wrap="square" lIns="0" tIns="0" rIns="0" bIns="0" rtlCol="0">
            <a:noAutofit/>
          </a:bodyPr>
          <a:lstStyle/>
          <a:p>
            <a:endParaRPr/>
          </a:p>
        </p:txBody>
      </p:sp>
      <p:sp>
        <p:nvSpPr>
          <p:cNvPr id="202" name="object 202"/>
          <p:cNvSpPr/>
          <p:nvPr/>
        </p:nvSpPr>
        <p:spPr>
          <a:xfrm>
            <a:off x="897890" y="182879"/>
            <a:ext cx="1812289" cy="1805940"/>
          </a:xfrm>
          <a:custGeom>
            <a:avLst/>
            <a:gdLst/>
            <a:ahLst/>
            <a:cxnLst/>
            <a:rect l="l" t="t" r="r" b="b"/>
            <a:pathLst>
              <a:path w="1812289" h="1805940">
                <a:moveTo>
                  <a:pt x="1620520" y="197580"/>
                </a:moveTo>
                <a:lnTo>
                  <a:pt x="1620520" y="184637"/>
                </a:lnTo>
                <a:lnTo>
                  <a:pt x="905520" y="896620"/>
                </a:lnTo>
                <a:lnTo>
                  <a:pt x="919506" y="896620"/>
                </a:lnTo>
                <a:lnTo>
                  <a:pt x="1620520" y="197580"/>
                </a:lnTo>
                <a:close/>
              </a:path>
            </a:pathLst>
          </a:custGeom>
          <a:solidFill>
            <a:srgbClr val="FFAA3E"/>
          </a:solidFill>
        </p:spPr>
        <p:txBody>
          <a:bodyPr wrap="square" lIns="0" tIns="0" rIns="0" bIns="0" rtlCol="0">
            <a:noAutofit/>
          </a:bodyPr>
          <a:lstStyle/>
          <a:p>
            <a:endParaRPr/>
          </a:p>
        </p:txBody>
      </p:sp>
      <p:sp>
        <p:nvSpPr>
          <p:cNvPr id="203" name="object 203"/>
          <p:cNvSpPr/>
          <p:nvPr/>
        </p:nvSpPr>
        <p:spPr>
          <a:xfrm>
            <a:off x="905510" y="189229"/>
            <a:ext cx="1812289" cy="1807210"/>
          </a:xfrm>
          <a:custGeom>
            <a:avLst/>
            <a:gdLst/>
            <a:ahLst/>
            <a:cxnLst/>
            <a:rect l="l" t="t" r="r" b="b"/>
            <a:pathLst>
              <a:path w="1812289" h="1807210">
                <a:moveTo>
                  <a:pt x="1612900" y="206448"/>
                </a:moveTo>
                <a:lnTo>
                  <a:pt x="1612900" y="191230"/>
                </a:lnTo>
                <a:lnTo>
                  <a:pt x="911886" y="890270"/>
                </a:lnTo>
                <a:lnTo>
                  <a:pt x="927148" y="890270"/>
                </a:lnTo>
                <a:lnTo>
                  <a:pt x="1612900" y="206448"/>
                </a:lnTo>
                <a:close/>
              </a:path>
            </a:pathLst>
          </a:custGeom>
          <a:solidFill>
            <a:srgbClr val="FFAA3D"/>
          </a:solidFill>
        </p:spPr>
        <p:txBody>
          <a:bodyPr wrap="square" lIns="0" tIns="0" rIns="0" bIns="0" rtlCol="0">
            <a:noAutofit/>
          </a:bodyPr>
          <a:lstStyle/>
          <a:p>
            <a:endParaRPr/>
          </a:p>
        </p:txBody>
      </p:sp>
      <p:sp>
        <p:nvSpPr>
          <p:cNvPr id="204" name="object 204"/>
          <p:cNvSpPr/>
          <p:nvPr/>
        </p:nvSpPr>
        <p:spPr>
          <a:xfrm>
            <a:off x="913130" y="196850"/>
            <a:ext cx="1812289" cy="1807210"/>
          </a:xfrm>
          <a:custGeom>
            <a:avLst/>
            <a:gdLst/>
            <a:ahLst/>
            <a:cxnLst/>
            <a:rect l="l" t="t" r="r" b="b"/>
            <a:pathLst>
              <a:path w="1812289" h="1807210">
                <a:moveTo>
                  <a:pt x="1605280" y="214047"/>
                </a:moveTo>
                <a:lnTo>
                  <a:pt x="1605280" y="198828"/>
                </a:lnTo>
                <a:lnTo>
                  <a:pt x="919528" y="882650"/>
                </a:lnTo>
                <a:lnTo>
                  <a:pt x="934789" y="882650"/>
                </a:lnTo>
                <a:lnTo>
                  <a:pt x="1605280" y="214047"/>
                </a:lnTo>
                <a:close/>
              </a:path>
            </a:pathLst>
          </a:custGeom>
          <a:solidFill>
            <a:srgbClr val="FFA93C"/>
          </a:solidFill>
        </p:spPr>
        <p:txBody>
          <a:bodyPr wrap="square" lIns="0" tIns="0" rIns="0" bIns="0" rtlCol="0">
            <a:noAutofit/>
          </a:bodyPr>
          <a:lstStyle/>
          <a:p>
            <a:endParaRPr/>
          </a:p>
        </p:txBody>
      </p:sp>
      <p:sp>
        <p:nvSpPr>
          <p:cNvPr id="205" name="object 205"/>
          <p:cNvSpPr/>
          <p:nvPr/>
        </p:nvSpPr>
        <p:spPr>
          <a:xfrm>
            <a:off x="920750" y="204470"/>
            <a:ext cx="1812289" cy="1807209"/>
          </a:xfrm>
          <a:custGeom>
            <a:avLst/>
            <a:gdLst/>
            <a:ahLst/>
            <a:cxnLst/>
            <a:rect l="l" t="t" r="r" b="b"/>
            <a:pathLst>
              <a:path w="1812289" h="1807209">
                <a:moveTo>
                  <a:pt x="1597660" y="221495"/>
                </a:moveTo>
                <a:lnTo>
                  <a:pt x="1597660" y="206427"/>
                </a:lnTo>
                <a:lnTo>
                  <a:pt x="927169" y="875029"/>
                </a:lnTo>
                <a:lnTo>
                  <a:pt x="941819" y="875029"/>
                </a:lnTo>
                <a:lnTo>
                  <a:pt x="1597660" y="221495"/>
                </a:lnTo>
                <a:close/>
              </a:path>
            </a:pathLst>
          </a:custGeom>
          <a:solidFill>
            <a:srgbClr val="FFA93B"/>
          </a:solidFill>
        </p:spPr>
        <p:txBody>
          <a:bodyPr wrap="square" lIns="0" tIns="0" rIns="0" bIns="0" rtlCol="0">
            <a:noAutofit/>
          </a:bodyPr>
          <a:lstStyle/>
          <a:p>
            <a:endParaRPr/>
          </a:p>
        </p:txBody>
      </p:sp>
      <p:sp>
        <p:nvSpPr>
          <p:cNvPr id="206" name="object 206"/>
          <p:cNvSpPr/>
          <p:nvPr/>
        </p:nvSpPr>
        <p:spPr>
          <a:xfrm>
            <a:off x="927100" y="212090"/>
            <a:ext cx="1813560" cy="1807209"/>
          </a:xfrm>
          <a:custGeom>
            <a:avLst/>
            <a:gdLst/>
            <a:ahLst/>
            <a:cxnLst/>
            <a:rect l="l" t="t" r="r" b="b"/>
            <a:pathLst>
              <a:path w="1813560" h="1807209">
                <a:moveTo>
                  <a:pt x="1591310" y="229088"/>
                </a:moveTo>
                <a:lnTo>
                  <a:pt x="1591310" y="213875"/>
                </a:lnTo>
                <a:lnTo>
                  <a:pt x="935469" y="867409"/>
                </a:lnTo>
                <a:lnTo>
                  <a:pt x="950736" y="867409"/>
                </a:lnTo>
                <a:lnTo>
                  <a:pt x="1591310" y="229088"/>
                </a:lnTo>
                <a:close/>
              </a:path>
            </a:pathLst>
          </a:custGeom>
          <a:solidFill>
            <a:srgbClr val="FFA83A"/>
          </a:solidFill>
        </p:spPr>
        <p:txBody>
          <a:bodyPr wrap="square" lIns="0" tIns="0" rIns="0" bIns="0" rtlCol="0">
            <a:noAutofit/>
          </a:bodyPr>
          <a:lstStyle/>
          <a:p>
            <a:endParaRPr/>
          </a:p>
        </p:txBody>
      </p:sp>
      <p:sp>
        <p:nvSpPr>
          <p:cNvPr id="207" name="object 207"/>
          <p:cNvSpPr/>
          <p:nvPr/>
        </p:nvSpPr>
        <p:spPr>
          <a:xfrm>
            <a:off x="934719" y="219709"/>
            <a:ext cx="1813560" cy="1807210"/>
          </a:xfrm>
          <a:custGeom>
            <a:avLst/>
            <a:gdLst/>
            <a:ahLst/>
            <a:cxnLst/>
            <a:rect l="l" t="t" r="r" b="b"/>
            <a:pathLst>
              <a:path w="1813560" h="1807210">
                <a:moveTo>
                  <a:pt x="1583690" y="236681"/>
                </a:moveTo>
                <a:lnTo>
                  <a:pt x="1583690" y="221468"/>
                </a:lnTo>
                <a:lnTo>
                  <a:pt x="943116" y="859790"/>
                </a:lnTo>
                <a:lnTo>
                  <a:pt x="958383" y="859790"/>
                </a:lnTo>
                <a:lnTo>
                  <a:pt x="1583690" y="236681"/>
                </a:lnTo>
                <a:close/>
              </a:path>
            </a:pathLst>
          </a:custGeom>
          <a:solidFill>
            <a:srgbClr val="FFA839"/>
          </a:solidFill>
        </p:spPr>
        <p:txBody>
          <a:bodyPr wrap="square" lIns="0" tIns="0" rIns="0" bIns="0" rtlCol="0">
            <a:noAutofit/>
          </a:bodyPr>
          <a:lstStyle/>
          <a:p>
            <a:endParaRPr/>
          </a:p>
        </p:txBody>
      </p:sp>
      <p:sp>
        <p:nvSpPr>
          <p:cNvPr id="208" name="object 208"/>
          <p:cNvSpPr/>
          <p:nvPr/>
        </p:nvSpPr>
        <p:spPr>
          <a:xfrm>
            <a:off x="942340" y="227329"/>
            <a:ext cx="1813560" cy="1807210"/>
          </a:xfrm>
          <a:custGeom>
            <a:avLst/>
            <a:gdLst/>
            <a:ahLst/>
            <a:cxnLst/>
            <a:rect l="l" t="t" r="r" b="b"/>
            <a:pathLst>
              <a:path w="1813560" h="1807210">
                <a:moveTo>
                  <a:pt x="1576070" y="244274"/>
                </a:moveTo>
                <a:lnTo>
                  <a:pt x="1576070" y="229061"/>
                </a:lnTo>
                <a:lnTo>
                  <a:pt x="950763" y="852170"/>
                </a:lnTo>
                <a:lnTo>
                  <a:pt x="966029" y="852170"/>
                </a:lnTo>
                <a:lnTo>
                  <a:pt x="1576070" y="244274"/>
                </a:lnTo>
                <a:close/>
              </a:path>
            </a:pathLst>
          </a:custGeom>
          <a:solidFill>
            <a:srgbClr val="FFA738"/>
          </a:solidFill>
        </p:spPr>
        <p:txBody>
          <a:bodyPr wrap="square" lIns="0" tIns="0" rIns="0" bIns="0" rtlCol="0">
            <a:noAutofit/>
          </a:bodyPr>
          <a:lstStyle/>
          <a:p>
            <a:endParaRPr/>
          </a:p>
        </p:txBody>
      </p:sp>
      <p:sp>
        <p:nvSpPr>
          <p:cNvPr id="209" name="object 209"/>
          <p:cNvSpPr/>
          <p:nvPr/>
        </p:nvSpPr>
        <p:spPr>
          <a:xfrm>
            <a:off x="949960" y="234950"/>
            <a:ext cx="1813560" cy="1807210"/>
          </a:xfrm>
          <a:custGeom>
            <a:avLst/>
            <a:gdLst/>
            <a:ahLst/>
            <a:cxnLst/>
            <a:rect l="l" t="t" r="r" b="b"/>
            <a:pathLst>
              <a:path w="1813560" h="1807210">
                <a:moveTo>
                  <a:pt x="1568450" y="251868"/>
                </a:moveTo>
                <a:lnTo>
                  <a:pt x="1568450" y="236654"/>
                </a:lnTo>
                <a:lnTo>
                  <a:pt x="958409" y="844550"/>
                </a:lnTo>
                <a:lnTo>
                  <a:pt x="973676" y="844550"/>
                </a:lnTo>
                <a:lnTo>
                  <a:pt x="1568450" y="251868"/>
                </a:lnTo>
                <a:close/>
              </a:path>
            </a:pathLst>
          </a:custGeom>
          <a:solidFill>
            <a:srgbClr val="FFA737"/>
          </a:solidFill>
        </p:spPr>
        <p:txBody>
          <a:bodyPr wrap="square" lIns="0" tIns="0" rIns="0" bIns="0" rtlCol="0">
            <a:noAutofit/>
          </a:bodyPr>
          <a:lstStyle/>
          <a:p>
            <a:endParaRPr/>
          </a:p>
        </p:txBody>
      </p:sp>
      <p:sp>
        <p:nvSpPr>
          <p:cNvPr id="210" name="object 210"/>
          <p:cNvSpPr/>
          <p:nvPr/>
        </p:nvSpPr>
        <p:spPr>
          <a:xfrm>
            <a:off x="957580" y="242570"/>
            <a:ext cx="1813559" cy="1805939"/>
          </a:xfrm>
          <a:custGeom>
            <a:avLst/>
            <a:gdLst/>
            <a:ahLst/>
            <a:cxnLst/>
            <a:rect l="l" t="t" r="r" b="b"/>
            <a:pathLst>
              <a:path w="1813559" h="1805939">
                <a:moveTo>
                  <a:pt x="1560830" y="259283"/>
                </a:moveTo>
                <a:lnTo>
                  <a:pt x="1560830" y="244248"/>
                </a:lnTo>
                <a:lnTo>
                  <a:pt x="966056" y="836929"/>
                </a:lnTo>
                <a:lnTo>
                  <a:pt x="980735" y="836929"/>
                </a:lnTo>
                <a:lnTo>
                  <a:pt x="1560830" y="259283"/>
                </a:lnTo>
                <a:close/>
              </a:path>
            </a:pathLst>
          </a:custGeom>
          <a:solidFill>
            <a:srgbClr val="FFA636"/>
          </a:solidFill>
        </p:spPr>
        <p:txBody>
          <a:bodyPr wrap="square" lIns="0" tIns="0" rIns="0" bIns="0" rtlCol="0">
            <a:noAutofit/>
          </a:bodyPr>
          <a:lstStyle/>
          <a:p>
            <a:endParaRPr/>
          </a:p>
        </p:txBody>
      </p:sp>
      <p:sp>
        <p:nvSpPr>
          <p:cNvPr id="211" name="object 211"/>
          <p:cNvSpPr/>
          <p:nvPr/>
        </p:nvSpPr>
        <p:spPr>
          <a:xfrm>
            <a:off x="965200" y="250190"/>
            <a:ext cx="1812289" cy="1805939"/>
          </a:xfrm>
          <a:custGeom>
            <a:avLst/>
            <a:gdLst/>
            <a:ahLst/>
            <a:cxnLst/>
            <a:rect l="l" t="t" r="r" b="b"/>
            <a:pathLst>
              <a:path w="1812289" h="1805939">
                <a:moveTo>
                  <a:pt x="1553210" y="264519"/>
                </a:moveTo>
                <a:lnTo>
                  <a:pt x="1553210" y="251663"/>
                </a:lnTo>
                <a:lnTo>
                  <a:pt x="973115" y="829309"/>
                </a:lnTo>
                <a:lnTo>
                  <a:pt x="986426" y="829309"/>
                </a:lnTo>
                <a:lnTo>
                  <a:pt x="1553210" y="264519"/>
                </a:lnTo>
                <a:close/>
              </a:path>
            </a:pathLst>
          </a:custGeom>
          <a:solidFill>
            <a:srgbClr val="FFA635"/>
          </a:solidFill>
        </p:spPr>
        <p:txBody>
          <a:bodyPr wrap="square" lIns="0" tIns="0" rIns="0" bIns="0" rtlCol="0">
            <a:noAutofit/>
          </a:bodyPr>
          <a:lstStyle/>
          <a:p>
            <a:endParaRPr/>
          </a:p>
        </p:txBody>
      </p:sp>
      <p:sp>
        <p:nvSpPr>
          <p:cNvPr id="212" name="object 212"/>
          <p:cNvSpPr/>
          <p:nvPr/>
        </p:nvSpPr>
        <p:spPr>
          <a:xfrm>
            <a:off x="971550" y="256540"/>
            <a:ext cx="1813560" cy="1807209"/>
          </a:xfrm>
          <a:custGeom>
            <a:avLst/>
            <a:gdLst/>
            <a:ahLst/>
            <a:cxnLst/>
            <a:rect l="l" t="t" r="r" b="b"/>
            <a:pathLst>
              <a:path w="1813560" h="1807209">
                <a:moveTo>
                  <a:pt x="1546860" y="274651"/>
                </a:moveTo>
                <a:lnTo>
                  <a:pt x="1546860" y="258169"/>
                </a:lnTo>
                <a:lnTo>
                  <a:pt x="980076" y="822959"/>
                </a:lnTo>
                <a:lnTo>
                  <a:pt x="996615" y="822959"/>
                </a:lnTo>
                <a:lnTo>
                  <a:pt x="1546860" y="274651"/>
                </a:lnTo>
                <a:close/>
              </a:path>
            </a:pathLst>
          </a:custGeom>
          <a:solidFill>
            <a:srgbClr val="FFA634"/>
          </a:solidFill>
        </p:spPr>
        <p:txBody>
          <a:bodyPr wrap="square" lIns="0" tIns="0" rIns="0" bIns="0" rtlCol="0">
            <a:noAutofit/>
          </a:bodyPr>
          <a:lstStyle/>
          <a:p>
            <a:endParaRPr/>
          </a:p>
        </p:txBody>
      </p:sp>
      <p:sp>
        <p:nvSpPr>
          <p:cNvPr id="213" name="object 213"/>
          <p:cNvSpPr/>
          <p:nvPr/>
        </p:nvSpPr>
        <p:spPr>
          <a:xfrm>
            <a:off x="980440" y="265429"/>
            <a:ext cx="1812289" cy="1805940"/>
          </a:xfrm>
          <a:custGeom>
            <a:avLst/>
            <a:gdLst/>
            <a:ahLst/>
            <a:cxnLst/>
            <a:rect l="l" t="t" r="r" b="b"/>
            <a:pathLst>
              <a:path w="1812289" h="1805940">
                <a:moveTo>
                  <a:pt x="1537970" y="279705"/>
                </a:moveTo>
                <a:lnTo>
                  <a:pt x="1537970" y="265761"/>
                </a:lnTo>
                <a:lnTo>
                  <a:pt x="987725" y="814070"/>
                </a:lnTo>
                <a:lnTo>
                  <a:pt x="1001719" y="814070"/>
                </a:lnTo>
                <a:lnTo>
                  <a:pt x="1537970" y="279705"/>
                </a:lnTo>
                <a:close/>
              </a:path>
            </a:pathLst>
          </a:custGeom>
          <a:solidFill>
            <a:srgbClr val="FFA533"/>
          </a:solidFill>
        </p:spPr>
        <p:txBody>
          <a:bodyPr wrap="square" lIns="0" tIns="0" rIns="0" bIns="0" rtlCol="0">
            <a:noAutofit/>
          </a:bodyPr>
          <a:lstStyle/>
          <a:p>
            <a:endParaRPr/>
          </a:p>
        </p:txBody>
      </p:sp>
      <p:sp>
        <p:nvSpPr>
          <p:cNvPr id="214" name="object 214"/>
          <p:cNvSpPr/>
          <p:nvPr/>
        </p:nvSpPr>
        <p:spPr>
          <a:xfrm>
            <a:off x="986790" y="271779"/>
            <a:ext cx="1813560" cy="1807210"/>
          </a:xfrm>
          <a:custGeom>
            <a:avLst/>
            <a:gdLst/>
            <a:ahLst/>
            <a:cxnLst/>
            <a:rect l="l" t="t" r="r" b="b"/>
            <a:pathLst>
              <a:path w="1813560" h="1807210">
                <a:moveTo>
                  <a:pt x="1531620" y="288568"/>
                </a:moveTo>
                <a:lnTo>
                  <a:pt x="1531620" y="273355"/>
                </a:lnTo>
                <a:lnTo>
                  <a:pt x="995369" y="807720"/>
                </a:lnTo>
                <a:lnTo>
                  <a:pt x="1010636" y="807720"/>
                </a:lnTo>
                <a:lnTo>
                  <a:pt x="1531620" y="288568"/>
                </a:lnTo>
                <a:close/>
              </a:path>
            </a:pathLst>
          </a:custGeom>
          <a:solidFill>
            <a:srgbClr val="FFA533"/>
          </a:solidFill>
        </p:spPr>
        <p:txBody>
          <a:bodyPr wrap="square" lIns="0" tIns="0" rIns="0" bIns="0" rtlCol="0">
            <a:noAutofit/>
          </a:bodyPr>
          <a:lstStyle/>
          <a:p>
            <a:endParaRPr/>
          </a:p>
        </p:txBody>
      </p:sp>
      <p:sp>
        <p:nvSpPr>
          <p:cNvPr id="215" name="object 215"/>
          <p:cNvSpPr/>
          <p:nvPr/>
        </p:nvSpPr>
        <p:spPr>
          <a:xfrm>
            <a:off x="994410" y="279400"/>
            <a:ext cx="1813560" cy="1807210"/>
          </a:xfrm>
          <a:custGeom>
            <a:avLst/>
            <a:gdLst/>
            <a:ahLst/>
            <a:cxnLst/>
            <a:rect l="l" t="t" r="r" b="b"/>
            <a:pathLst>
              <a:path w="1813560" h="1807210">
                <a:moveTo>
                  <a:pt x="1524000" y="296161"/>
                </a:moveTo>
                <a:lnTo>
                  <a:pt x="1524000" y="280948"/>
                </a:lnTo>
                <a:lnTo>
                  <a:pt x="1003016" y="800100"/>
                </a:lnTo>
                <a:lnTo>
                  <a:pt x="1018283" y="800100"/>
                </a:lnTo>
                <a:lnTo>
                  <a:pt x="1524000" y="296161"/>
                </a:lnTo>
                <a:close/>
              </a:path>
            </a:pathLst>
          </a:custGeom>
          <a:solidFill>
            <a:srgbClr val="FFA431"/>
          </a:solidFill>
        </p:spPr>
        <p:txBody>
          <a:bodyPr wrap="square" lIns="0" tIns="0" rIns="0" bIns="0" rtlCol="0">
            <a:noAutofit/>
          </a:bodyPr>
          <a:lstStyle/>
          <a:p>
            <a:endParaRPr/>
          </a:p>
        </p:txBody>
      </p:sp>
      <p:sp>
        <p:nvSpPr>
          <p:cNvPr id="216" name="object 216"/>
          <p:cNvSpPr/>
          <p:nvPr/>
        </p:nvSpPr>
        <p:spPr>
          <a:xfrm>
            <a:off x="1002030" y="287020"/>
            <a:ext cx="1813559" cy="1807209"/>
          </a:xfrm>
          <a:custGeom>
            <a:avLst/>
            <a:gdLst/>
            <a:ahLst/>
            <a:cxnLst/>
            <a:rect l="l" t="t" r="r" b="b"/>
            <a:pathLst>
              <a:path w="1813559" h="1807209">
                <a:moveTo>
                  <a:pt x="1516380" y="303755"/>
                </a:moveTo>
                <a:lnTo>
                  <a:pt x="1516380" y="288541"/>
                </a:lnTo>
                <a:lnTo>
                  <a:pt x="1010663" y="792479"/>
                </a:lnTo>
                <a:lnTo>
                  <a:pt x="1025930" y="792479"/>
                </a:lnTo>
                <a:lnTo>
                  <a:pt x="1516380" y="303755"/>
                </a:lnTo>
                <a:close/>
              </a:path>
            </a:pathLst>
          </a:custGeom>
          <a:solidFill>
            <a:srgbClr val="FFA430"/>
          </a:solidFill>
        </p:spPr>
        <p:txBody>
          <a:bodyPr wrap="square" lIns="0" tIns="0" rIns="0" bIns="0" rtlCol="0">
            <a:noAutofit/>
          </a:bodyPr>
          <a:lstStyle/>
          <a:p>
            <a:endParaRPr/>
          </a:p>
        </p:txBody>
      </p:sp>
      <p:sp>
        <p:nvSpPr>
          <p:cNvPr id="217" name="object 217"/>
          <p:cNvSpPr/>
          <p:nvPr/>
        </p:nvSpPr>
        <p:spPr>
          <a:xfrm>
            <a:off x="1009650" y="294640"/>
            <a:ext cx="1812289" cy="1807209"/>
          </a:xfrm>
          <a:custGeom>
            <a:avLst/>
            <a:gdLst/>
            <a:ahLst/>
            <a:cxnLst/>
            <a:rect l="l" t="t" r="r" b="b"/>
            <a:pathLst>
              <a:path w="1812289" h="1807209">
                <a:moveTo>
                  <a:pt x="1508760" y="310295"/>
                </a:moveTo>
                <a:lnTo>
                  <a:pt x="1508760" y="296135"/>
                </a:lnTo>
                <a:lnTo>
                  <a:pt x="1018310" y="784859"/>
                </a:lnTo>
                <a:lnTo>
                  <a:pt x="1032855" y="784859"/>
                </a:lnTo>
                <a:lnTo>
                  <a:pt x="1508760" y="310295"/>
                </a:lnTo>
                <a:close/>
              </a:path>
            </a:pathLst>
          </a:custGeom>
          <a:solidFill>
            <a:srgbClr val="FFA32F"/>
          </a:solidFill>
        </p:spPr>
        <p:txBody>
          <a:bodyPr wrap="square" lIns="0" tIns="0" rIns="0" bIns="0" rtlCol="0">
            <a:noAutofit/>
          </a:bodyPr>
          <a:lstStyle/>
          <a:p>
            <a:endParaRPr/>
          </a:p>
        </p:txBody>
      </p:sp>
      <p:sp>
        <p:nvSpPr>
          <p:cNvPr id="218" name="object 218"/>
          <p:cNvSpPr/>
          <p:nvPr/>
        </p:nvSpPr>
        <p:spPr>
          <a:xfrm>
            <a:off x="1017269" y="302259"/>
            <a:ext cx="1813560" cy="1807210"/>
          </a:xfrm>
          <a:custGeom>
            <a:avLst/>
            <a:gdLst/>
            <a:ahLst/>
            <a:cxnLst/>
            <a:rect l="l" t="t" r="r" b="b"/>
            <a:pathLst>
              <a:path w="1813560" h="1807210">
                <a:moveTo>
                  <a:pt x="1501140" y="318941"/>
                </a:moveTo>
                <a:lnTo>
                  <a:pt x="1501140" y="302675"/>
                </a:lnTo>
                <a:lnTo>
                  <a:pt x="1025235" y="777240"/>
                </a:lnTo>
                <a:lnTo>
                  <a:pt x="1041224" y="777240"/>
                </a:lnTo>
                <a:lnTo>
                  <a:pt x="1501140" y="318941"/>
                </a:lnTo>
                <a:close/>
              </a:path>
            </a:pathLst>
          </a:custGeom>
          <a:solidFill>
            <a:srgbClr val="FFA32E"/>
          </a:solidFill>
        </p:spPr>
        <p:txBody>
          <a:bodyPr wrap="square" lIns="0" tIns="0" rIns="0" bIns="0" rtlCol="0">
            <a:noAutofit/>
          </a:bodyPr>
          <a:lstStyle/>
          <a:p>
            <a:endParaRPr/>
          </a:p>
        </p:txBody>
      </p:sp>
      <p:sp>
        <p:nvSpPr>
          <p:cNvPr id="219" name="object 219"/>
          <p:cNvSpPr/>
          <p:nvPr/>
        </p:nvSpPr>
        <p:spPr>
          <a:xfrm>
            <a:off x="1024890" y="309879"/>
            <a:ext cx="1812289" cy="1805940"/>
          </a:xfrm>
          <a:custGeom>
            <a:avLst/>
            <a:gdLst/>
            <a:ahLst/>
            <a:cxnLst/>
            <a:rect l="l" t="t" r="r" b="b"/>
            <a:pathLst>
              <a:path w="1812289" h="1805940">
                <a:moveTo>
                  <a:pt x="1493520" y="325044"/>
                </a:moveTo>
                <a:lnTo>
                  <a:pt x="1493520" y="311321"/>
                </a:lnTo>
                <a:lnTo>
                  <a:pt x="1033604" y="769620"/>
                </a:lnTo>
                <a:lnTo>
                  <a:pt x="1047061" y="769620"/>
                </a:lnTo>
                <a:lnTo>
                  <a:pt x="1493520" y="325044"/>
                </a:lnTo>
                <a:close/>
              </a:path>
            </a:pathLst>
          </a:custGeom>
          <a:solidFill>
            <a:srgbClr val="FFA32D"/>
          </a:solidFill>
        </p:spPr>
        <p:txBody>
          <a:bodyPr wrap="square" lIns="0" tIns="0" rIns="0" bIns="0" rtlCol="0">
            <a:noAutofit/>
          </a:bodyPr>
          <a:lstStyle/>
          <a:p>
            <a:endParaRPr/>
          </a:p>
        </p:txBody>
      </p:sp>
      <p:sp>
        <p:nvSpPr>
          <p:cNvPr id="220" name="object 220"/>
          <p:cNvSpPr/>
          <p:nvPr/>
        </p:nvSpPr>
        <p:spPr>
          <a:xfrm>
            <a:off x="1031240" y="317500"/>
            <a:ext cx="1813560" cy="1805939"/>
          </a:xfrm>
          <a:custGeom>
            <a:avLst/>
            <a:gdLst/>
            <a:ahLst/>
            <a:cxnLst/>
            <a:rect l="l" t="t" r="r" b="b"/>
            <a:pathLst>
              <a:path w="1813560" h="1805939">
                <a:moveTo>
                  <a:pt x="1487170" y="331592"/>
                </a:moveTo>
                <a:lnTo>
                  <a:pt x="1487170" y="317424"/>
                </a:lnTo>
                <a:lnTo>
                  <a:pt x="1040711" y="762000"/>
                </a:lnTo>
                <a:lnTo>
                  <a:pt x="1055243" y="762000"/>
                </a:lnTo>
                <a:lnTo>
                  <a:pt x="1487170" y="331592"/>
                </a:lnTo>
                <a:close/>
              </a:path>
            </a:pathLst>
          </a:custGeom>
          <a:solidFill>
            <a:srgbClr val="FFA22C"/>
          </a:solidFill>
        </p:spPr>
        <p:txBody>
          <a:bodyPr wrap="square" lIns="0" tIns="0" rIns="0" bIns="0" rtlCol="0">
            <a:noAutofit/>
          </a:bodyPr>
          <a:lstStyle/>
          <a:p>
            <a:endParaRPr/>
          </a:p>
        </p:txBody>
      </p:sp>
      <p:sp>
        <p:nvSpPr>
          <p:cNvPr id="221" name="object 221"/>
          <p:cNvSpPr/>
          <p:nvPr/>
        </p:nvSpPr>
        <p:spPr>
          <a:xfrm>
            <a:off x="1038860" y="323850"/>
            <a:ext cx="1813560" cy="1807210"/>
          </a:xfrm>
          <a:custGeom>
            <a:avLst/>
            <a:gdLst/>
            <a:ahLst/>
            <a:cxnLst/>
            <a:rect l="l" t="t" r="r" b="b"/>
            <a:pathLst>
              <a:path w="1813560" h="1807210">
                <a:moveTo>
                  <a:pt x="1479550" y="341490"/>
                </a:moveTo>
                <a:lnTo>
                  <a:pt x="1479550" y="325242"/>
                </a:lnTo>
                <a:lnTo>
                  <a:pt x="1047623" y="755650"/>
                </a:lnTo>
                <a:lnTo>
                  <a:pt x="1063635" y="755650"/>
                </a:lnTo>
                <a:lnTo>
                  <a:pt x="1479550" y="341490"/>
                </a:lnTo>
                <a:close/>
              </a:path>
            </a:pathLst>
          </a:custGeom>
          <a:solidFill>
            <a:srgbClr val="FFA22B"/>
          </a:solidFill>
        </p:spPr>
        <p:txBody>
          <a:bodyPr wrap="square" lIns="0" tIns="0" rIns="0" bIns="0" rtlCol="0">
            <a:noAutofit/>
          </a:bodyPr>
          <a:lstStyle/>
          <a:p>
            <a:endParaRPr/>
          </a:p>
        </p:txBody>
      </p:sp>
      <p:sp>
        <p:nvSpPr>
          <p:cNvPr id="222" name="object 222"/>
          <p:cNvSpPr/>
          <p:nvPr/>
        </p:nvSpPr>
        <p:spPr>
          <a:xfrm>
            <a:off x="1046480" y="332740"/>
            <a:ext cx="1813559" cy="1805939"/>
          </a:xfrm>
          <a:custGeom>
            <a:avLst/>
            <a:gdLst/>
            <a:ahLst/>
            <a:cxnLst/>
            <a:rect l="l" t="t" r="r" b="b"/>
            <a:pathLst>
              <a:path w="1813559" h="1805939">
                <a:moveTo>
                  <a:pt x="1471930" y="346778"/>
                </a:moveTo>
                <a:lnTo>
                  <a:pt x="1471930" y="332600"/>
                </a:lnTo>
                <a:lnTo>
                  <a:pt x="1056015" y="746759"/>
                </a:lnTo>
                <a:lnTo>
                  <a:pt x="1070537" y="746759"/>
                </a:lnTo>
                <a:lnTo>
                  <a:pt x="1471930" y="346778"/>
                </a:lnTo>
                <a:close/>
              </a:path>
            </a:pathLst>
          </a:custGeom>
          <a:solidFill>
            <a:srgbClr val="FFA12A"/>
          </a:solidFill>
        </p:spPr>
        <p:txBody>
          <a:bodyPr wrap="square" lIns="0" tIns="0" rIns="0" bIns="0" rtlCol="0">
            <a:noAutofit/>
          </a:bodyPr>
          <a:lstStyle/>
          <a:p>
            <a:endParaRPr/>
          </a:p>
        </p:txBody>
      </p:sp>
      <p:sp>
        <p:nvSpPr>
          <p:cNvPr id="223" name="object 223"/>
          <p:cNvSpPr/>
          <p:nvPr/>
        </p:nvSpPr>
        <p:spPr>
          <a:xfrm>
            <a:off x="1054100" y="339090"/>
            <a:ext cx="1813560" cy="1807209"/>
          </a:xfrm>
          <a:custGeom>
            <a:avLst/>
            <a:gdLst/>
            <a:ahLst/>
            <a:cxnLst/>
            <a:rect l="l" t="t" r="r" b="b"/>
            <a:pathLst>
              <a:path w="1813560" h="1807209">
                <a:moveTo>
                  <a:pt x="1464310" y="355641"/>
                </a:moveTo>
                <a:lnTo>
                  <a:pt x="1464310" y="340428"/>
                </a:lnTo>
                <a:lnTo>
                  <a:pt x="1062917" y="740409"/>
                </a:lnTo>
                <a:lnTo>
                  <a:pt x="1078184" y="740409"/>
                </a:lnTo>
                <a:lnTo>
                  <a:pt x="1464310" y="355641"/>
                </a:lnTo>
                <a:close/>
              </a:path>
            </a:pathLst>
          </a:custGeom>
          <a:solidFill>
            <a:srgbClr val="FFA129"/>
          </a:solidFill>
        </p:spPr>
        <p:txBody>
          <a:bodyPr wrap="square" lIns="0" tIns="0" rIns="0" bIns="0" rtlCol="0">
            <a:noAutofit/>
          </a:bodyPr>
          <a:lstStyle/>
          <a:p>
            <a:endParaRPr/>
          </a:p>
        </p:txBody>
      </p:sp>
      <p:sp>
        <p:nvSpPr>
          <p:cNvPr id="224" name="object 224"/>
          <p:cNvSpPr/>
          <p:nvPr/>
        </p:nvSpPr>
        <p:spPr>
          <a:xfrm>
            <a:off x="1061720" y="346709"/>
            <a:ext cx="1813560" cy="1807210"/>
          </a:xfrm>
          <a:custGeom>
            <a:avLst/>
            <a:gdLst/>
            <a:ahLst/>
            <a:cxnLst/>
            <a:rect l="l" t="t" r="r" b="b"/>
            <a:pathLst>
              <a:path w="1813560" h="1807210">
                <a:moveTo>
                  <a:pt x="1456690" y="363235"/>
                </a:moveTo>
                <a:lnTo>
                  <a:pt x="1456690" y="348021"/>
                </a:lnTo>
                <a:lnTo>
                  <a:pt x="1070564" y="732790"/>
                </a:lnTo>
                <a:lnTo>
                  <a:pt x="1085831" y="732790"/>
                </a:lnTo>
                <a:lnTo>
                  <a:pt x="1456690" y="363235"/>
                </a:lnTo>
                <a:close/>
              </a:path>
            </a:pathLst>
          </a:custGeom>
          <a:solidFill>
            <a:srgbClr val="FFA028"/>
          </a:solidFill>
        </p:spPr>
        <p:txBody>
          <a:bodyPr wrap="square" lIns="0" tIns="0" rIns="0" bIns="0" rtlCol="0">
            <a:noAutofit/>
          </a:bodyPr>
          <a:lstStyle/>
          <a:p>
            <a:endParaRPr/>
          </a:p>
        </p:txBody>
      </p:sp>
      <p:sp>
        <p:nvSpPr>
          <p:cNvPr id="225" name="object 225"/>
          <p:cNvSpPr/>
          <p:nvPr/>
        </p:nvSpPr>
        <p:spPr>
          <a:xfrm>
            <a:off x="1069340" y="354329"/>
            <a:ext cx="1812289" cy="1807210"/>
          </a:xfrm>
          <a:custGeom>
            <a:avLst/>
            <a:gdLst/>
            <a:ahLst/>
            <a:cxnLst/>
            <a:rect l="l" t="t" r="r" b="b"/>
            <a:pathLst>
              <a:path w="1812289" h="1807210">
                <a:moveTo>
                  <a:pt x="1449070" y="369817"/>
                </a:moveTo>
                <a:lnTo>
                  <a:pt x="1449070" y="355615"/>
                </a:lnTo>
                <a:lnTo>
                  <a:pt x="1078211" y="725170"/>
                </a:lnTo>
                <a:lnTo>
                  <a:pt x="1092714" y="725170"/>
                </a:lnTo>
                <a:lnTo>
                  <a:pt x="1449070" y="369817"/>
                </a:lnTo>
                <a:close/>
              </a:path>
            </a:pathLst>
          </a:custGeom>
          <a:solidFill>
            <a:srgbClr val="FFA027"/>
          </a:solidFill>
        </p:spPr>
        <p:txBody>
          <a:bodyPr wrap="square" lIns="0" tIns="0" rIns="0" bIns="0" rtlCol="0">
            <a:noAutofit/>
          </a:bodyPr>
          <a:lstStyle/>
          <a:p>
            <a:endParaRPr/>
          </a:p>
        </p:txBody>
      </p:sp>
      <p:sp>
        <p:nvSpPr>
          <p:cNvPr id="226" name="object 226"/>
          <p:cNvSpPr/>
          <p:nvPr/>
        </p:nvSpPr>
        <p:spPr>
          <a:xfrm>
            <a:off x="1076960" y="361950"/>
            <a:ext cx="1812289" cy="1807210"/>
          </a:xfrm>
          <a:custGeom>
            <a:avLst/>
            <a:gdLst/>
            <a:ahLst/>
            <a:cxnLst/>
            <a:rect l="l" t="t" r="r" b="b"/>
            <a:pathLst>
              <a:path w="1812289" h="1807210">
                <a:moveTo>
                  <a:pt x="1441450" y="377416"/>
                </a:moveTo>
                <a:lnTo>
                  <a:pt x="1441450" y="362197"/>
                </a:lnTo>
                <a:lnTo>
                  <a:pt x="1085094" y="717550"/>
                </a:lnTo>
                <a:lnTo>
                  <a:pt x="1100355" y="717550"/>
                </a:lnTo>
                <a:lnTo>
                  <a:pt x="1441450" y="377416"/>
                </a:lnTo>
                <a:close/>
              </a:path>
            </a:pathLst>
          </a:custGeom>
          <a:solidFill>
            <a:srgbClr val="FF9F26"/>
          </a:solidFill>
        </p:spPr>
        <p:txBody>
          <a:bodyPr wrap="square" lIns="0" tIns="0" rIns="0" bIns="0" rtlCol="0">
            <a:noAutofit/>
          </a:bodyPr>
          <a:lstStyle/>
          <a:p>
            <a:endParaRPr/>
          </a:p>
        </p:txBody>
      </p:sp>
      <p:sp>
        <p:nvSpPr>
          <p:cNvPr id="227" name="object 227"/>
          <p:cNvSpPr/>
          <p:nvPr/>
        </p:nvSpPr>
        <p:spPr>
          <a:xfrm>
            <a:off x="1084580" y="369570"/>
            <a:ext cx="1812289" cy="1807209"/>
          </a:xfrm>
          <a:custGeom>
            <a:avLst/>
            <a:gdLst/>
            <a:ahLst/>
            <a:cxnLst/>
            <a:rect l="l" t="t" r="r" b="b"/>
            <a:pathLst>
              <a:path w="1812289" h="1807209">
                <a:moveTo>
                  <a:pt x="1433830" y="384749"/>
                </a:moveTo>
                <a:lnTo>
                  <a:pt x="1433830" y="369796"/>
                </a:lnTo>
                <a:lnTo>
                  <a:pt x="1092735" y="709929"/>
                </a:lnTo>
                <a:lnTo>
                  <a:pt x="1107501" y="709929"/>
                </a:lnTo>
                <a:lnTo>
                  <a:pt x="1433830" y="384749"/>
                </a:lnTo>
                <a:close/>
              </a:path>
            </a:pathLst>
          </a:custGeom>
          <a:solidFill>
            <a:srgbClr val="FF9F25"/>
          </a:solidFill>
        </p:spPr>
        <p:txBody>
          <a:bodyPr wrap="square" lIns="0" tIns="0" rIns="0" bIns="0" rtlCol="0">
            <a:noAutofit/>
          </a:bodyPr>
          <a:lstStyle/>
          <a:p>
            <a:endParaRPr/>
          </a:p>
        </p:txBody>
      </p:sp>
      <p:sp>
        <p:nvSpPr>
          <p:cNvPr id="228" name="object 228"/>
          <p:cNvSpPr/>
          <p:nvPr/>
        </p:nvSpPr>
        <p:spPr>
          <a:xfrm>
            <a:off x="1090930" y="377189"/>
            <a:ext cx="1813559" cy="1805939"/>
          </a:xfrm>
          <a:custGeom>
            <a:avLst/>
            <a:gdLst/>
            <a:ahLst/>
            <a:cxnLst/>
            <a:rect l="l" t="t" r="r" b="b"/>
            <a:pathLst>
              <a:path w="1813559" h="1805939">
                <a:moveTo>
                  <a:pt x="1427480" y="392070"/>
                </a:moveTo>
                <a:lnTo>
                  <a:pt x="1427480" y="377129"/>
                </a:lnTo>
                <a:lnTo>
                  <a:pt x="1101151" y="702310"/>
                </a:lnTo>
                <a:lnTo>
                  <a:pt x="1115926" y="702310"/>
                </a:lnTo>
                <a:lnTo>
                  <a:pt x="1427480" y="392070"/>
                </a:lnTo>
                <a:close/>
              </a:path>
            </a:pathLst>
          </a:custGeom>
          <a:solidFill>
            <a:srgbClr val="FF9F24"/>
          </a:solidFill>
        </p:spPr>
        <p:txBody>
          <a:bodyPr wrap="square" lIns="0" tIns="0" rIns="0" bIns="0" rtlCol="0">
            <a:noAutofit/>
          </a:bodyPr>
          <a:lstStyle/>
          <a:p>
            <a:endParaRPr/>
          </a:p>
        </p:txBody>
      </p:sp>
      <p:sp>
        <p:nvSpPr>
          <p:cNvPr id="229" name="object 229"/>
          <p:cNvSpPr/>
          <p:nvPr/>
        </p:nvSpPr>
        <p:spPr>
          <a:xfrm>
            <a:off x="1098550" y="384810"/>
            <a:ext cx="1813560" cy="1805939"/>
          </a:xfrm>
          <a:custGeom>
            <a:avLst/>
            <a:gdLst/>
            <a:ahLst/>
            <a:cxnLst/>
            <a:rect l="l" t="t" r="r" b="b"/>
            <a:pathLst>
              <a:path w="1813560" h="1805939">
                <a:moveTo>
                  <a:pt x="1419860" y="399658"/>
                </a:moveTo>
                <a:lnTo>
                  <a:pt x="1419860" y="384450"/>
                </a:lnTo>
                <a:lnTo>
                  <a:pt x="1108306" y="694689"/>
                </a:lnTo>
                <a:lnTo>
                  <a:pt x="1123578" y="694689"/>
                </a:lnTo>
                <a:lnTo>
                  <a:pt x="1419860" y="399658"/>
                </a:lnTo>
                <a:close/>
              </a:path>
            </a:pathLst>
          </a:custGeom>
          <a:solidFill>
            <a:srgbClr val="FF9E23"/>
          </a:solidFill>
        </p:spPr>
        <p:txBody>
          <a:bodyPr wrap="square" lIns="0" tIns="0" rIns="0" bIns="0" rtlCol="0">
            <a:noAutofit/>
          </a:bodyPr>
          <a:lstStyle/>
          <a:p>
            <a:endParaRPr/>
          </a:p>
        </p:txBody>
      </p:sp>
      <p:sp>
        <p:nvSpPr>
          <p:cNvPr id="230" name="object 230"/>
          <p:cNvSpPr/>
          <p:nvPr/>
        </p:nvSpPr>
        <p:spPr>
          <a:xfrm>
            <a:off x="1106170" y="392429"/>
            <a:ext cx="1813560" cy="1805940"/>
          </a:xfrm>
          <a:custGeom>
            <a:avLst/>
            <a:gdLst/>
            <a:ahLst/>
            <a:cxnLst/>
            <a:rect l="l" t="t" r="r" b="b"/>
            <a:pathLst>
              <a:path w="1813560" h="1805940">
                <a:moveTo>
                  <a:pt x="1412240" y="407246"/>
                </a:moveTo>
                <a:lnTo>
                  <a:pt x="1412240" y="392038"/>
                </a:lnTo>
                <a:lnTo>
                  <a:pt x="1115958" y="687070"/>
                </a:lnTo>
                <a:lnTo>
                  <a:pt x="1131230" y="687070"/>
                </a:lnTo>
                <a:lnTo>
                  <a:pt x="1412240" y="407246"/>
                </a:lnTo>
                <a:close/>
              </a:path>
            </a:pathLst>
          </a:custGeom>
          <a:solidFill>
            <a:srgbClr val="FF9E22"/>
          </a:solidFill>
        </p:spPr>
        <p:txBody>
          <a:bodyPr wrap="square" lIns="0" tIns="0" rIns="0" bIns="0" rtlCol="0">
            <a:noAutofit/>
          </a:bodyPr>
          <a:lstStyle/>
          <a:p>
            <a:endParaRPr/>
          </a:p>
        </p:txBody>
      </p:sp>
      <p:sp>
        <p:nvSpPr>
          <p:cNvPr id="231" name="object 231"/>
          <p:cNvSpPr/>
          <p:nvPr/>
        </p:nvSpPr>
        <p:spPr>
          <a:xfrm>
            <a:off x="1113790" y="400050"/>
            <a:ext cx="1813560" cy="1805939"/>
          </a:xfrm>
          <a:custGeom>
            <a:avLst/>
            <a:gdLst/>
            <a:ahLst/>
            <a:cxnLst/>
            <a:rect l="l" t="t" r="r" b="b"/>
            <a:pathLst>
              <a:path w="1813560" h="1805939">
                <a:moveTo>
                  <a:pt x="1404620" y="413852"/>
                </a:moveTo>
                <a:lnTo>
                  <a:pt x="1404620" y="399626"/>
                </a:lnTo>
                <a:lnTo>
                  <a:pt x="1123610" y="679450"/>
                </a:lnTo>
                <a:lnTo>
                  <a:pt x="1138084" y="679450"/>
                </a:lnTo>
                <a:lnTo>
                  <a:pt x="1404620" y="413852"/>
                </a:lnTo>
                <a:close/>
              </a:path>
            </a:pathLst>
          </a:custGeom>
          <a:solidFill>
            <a:srgbClr val="FF9D21"/>
          </a:solidFill>
        </p:spPr>
        <p:txBody>
          <a:bodyPr wrap="square" lIns="0" tIns="0" rIns="0" bIns="0" rtlCol="0">
            <a:noAutofit/>
          </a:bodyPr>
          <a:lstStyle/>
          <a:p>
            <a:endParaRPr/>
          </a:p>
        </p:txBody>
      </p:sp>
      <p:sp>
        <p:nvSpPr>
          <p:cNvPr id="232" name="object 232"/>
          <p:cNvSpPr/>
          <p:nvPr/>
        </p:nvSpPr>
        <p:spPr>
          <a:xfrm>
            <a:off x="1121410" y="406400"/>
            <a:ext cx="1813560" cy="1807210"/>
          </a:xfrm>
          <a:custGeom>
            <a:avLst/>
            <a:gdLst/>
            <a:ahLst/>
            <a:cxnLst/>
            <a:rect l="l" t="t" r="r" b="b"/>
            <a:pathLst>
              <a:path w="1813560" h="1807210">
                <a:moveTo>
                  <a:pt x="1397000" y="422715"/>
                </a:moveTo>
                <a:lnTo>
                  <a:pt x="1397000" y="407502"/>
                </a:lnTo>
                <a:lnTo>
                  <a:pt x="1130464" y="673100"/>
                </a:lnTo>
                <a:lnTo>
                  <a:pt x="1145731" y="673100"/>
                </a:lnTo>
                <a:lnTo>
                  <a:pt x="1397000" y="422715"/>
                </a:lnTo>
                <a:close/>
              </a:path>
            </a:pathLst>
          </a:custGeom>
          <a:solidFill>
            <a:srgbClr val="FF9D20"/>
          </a:solidFill>
        </p:spPr>
        <p:txBody>
          <a:bodyPr wrap="square" lIns="0" tIns="0" rIns="0" bIns="0" rtlCol="0">
            <a:noAutofit/>
          </a:bodyPr>
          <a:lstStyle/>
          <a:p>
            <a:endParaRPr/>
          </a:p>
        </p:txBody>
      </p:sp>
      <p:sp>
        <p:nvSpPr>
          <p:cNvPr id="233" name="object 233"/>
          <p:cNvSpPr/>
          <p:nvPr/>
        </p:nvSpPr>
        <p:spPr>
          <a:xfrm>
            <a:off x="1129030" y="414020"/>
            <a:ext cx="1812289" cy="1807209"/>
          </a:xfrm>
          <a:custGeom>
            <a:avLst/>
            <a:gdLst/>
            <a:ahLst/>
            <a:cxnLst/>
            <a:rect l="l" t="t" r="r" b="b"/>
            <a:pathLst>
              <a:path w="1812289" h="1807209">
                <a:moveTo>
                  <a:pt x="1389380" y="429339"/>
                </a:moveTo>
                <a:lnTo>
                  <a:pt x="1389380" y="415095"/>
                </a:lnTo>
                <a:lnTo>
                  <a:pt x="1138111" y="665479"/>
                </a:lnTo>
                <a:lnTo>
                  <a:pt x="1152572" y="665479"/>
                </a:lnTo>
                <a:lnTo>
                  <a:pt x="1389380" y="429339"/>
                </a:lnTo>
                <a:close/>
              </a:path>
            </a:pathLst>
          </a:custGeom>
          <a:solidFill>
            <a:srgbClr val="FF9C1F"/>
          </a:solidFill>
        </p:spPr>
        <p:txBody>
          <a:bodyPr wrap="square" lIns="0" tIns="0" rIns="0" bIns="0" rtlCol="0">
            <a:noAutofit/>
          </a:bodyPr>
          <a:lstStyle/>
          <a:p>
            <a:endParaRPr/>
          </a:p>
        </p:txBody>
      </p:sp>
      <p:sp>
        <p:nvSpPr>
          <p:cNvPr id="234" name="object 234"/>
          <p:cNvSpPr/>
          <p:nvPr/>
        </p:nvSpPr>
        <p:spPr>
          <a:xfrm>
            <a:off x="1136650" y="421639"/>
            <a:ext cx="1812289" cy="1807210"/>
          </a:xfrm>
          <a:custGeom>
            <a:avLst/>
            <a:gdLst/>
            <a:ahLst/>
            <a:cxnLst/>
            <a:rect l="l" t="t" r="r" b="b"/>
            <a:pathLst>
              <a:path w="1812289" h="1807210">
                <a:moveTo>
                  <a:pt x="1381760" y="436938"/>
                </a:moveTo>
                <a:lnTo>
                  <a:pt x="1381760" y="421719"/>
                </a:lnTo>
                <a:lnTo>
                  <a:pt x="1144952" y="657860"/>
                </a:lnTo>
                <a:lnTo>
                  <a:pt x="1160214" y="657860"/>
                </a:lnTo>
                <a:lnTo>
                  <a:pt x="1381760" y="436938"/>
                </a:lnTo>
                <a:close/>
              </a:path>
            </a:pathLst>
          </a:custGeom>
          <a:solidFill>
            <a:srgbClr val="FF9C1E"/>
          </a:solidFill>
        </p:spPr>
        <p:txBody>
          <a:bodyPr wrap="square" lIns="0" tIns="0" rIns="0" bIns="0" rtlCol="0">
            <a:noAutofit/>
          </a:bodyPr>
          <a:lstStyle/>
          <a:p>
            <a:endParaRPr/>
          </a:p>
        </p:txBody>
      </p:sp>
      <p:sp>
        <p:nvSpPr>
          <p:cNvPr id="235" name="object 235"/>
          <p:cNvSpPr/>
          <p:nvPr/>
        </p:nvSpPr>
        <p:spPr>
          <a:xfrm>
            <a:off x="1144270" y="429260"/>
            <a:ext cx="1812290" cy="1807210"/>
          </a:xfrm>
          <a:custGeom>
            <a:avLst/>
            <a:gdLst/>
            <a:ahLst/>
            <a:cxnLst/>
            <a:rect l="l" t="t" r="r" b="b"/>
            <a:pathLst>
              <a:path w="1812290" h="1807210">
                <a:moveTo>
                  <a:pt x="1374140" y="444536"/>
                </a:moveTo>
                <a:lnTo>
                  <a:pt x="1374140" y="429318"/>
                </a:lnTo>
                <a:lnTo>
                  <a:pt x="1152594" y="650239"/>
                </a:lnTo>
                <a:lnTo>
                  <a:pt x="1167855" y="650239"/>
                </a:lnTo>
                <a:lnTo>
                  <a:pt x="1374140" y="444536"/>
                </a:lnTo>
                <a:close/>
              </a:path>
            </a:pathLst>
          </a:custGeom>
          <a:solidFill>
            <a:srgbClr val="FF9C1D"/>
          </a:solidFill>
        </p:spPr>
        <p:txBody>
          <a:bodyPr wrap="square" lIns="0" tIns="0" rIns="0" bIns="0" rtlCol="0">
            <a:noAutofit/>
          </a:bodyPr>
          <a:lstStyle/>
          <a:p>
            <a:endParaRPr/>
          </a:p>
        </p:txBody>
      </p:sp>
      <p:sp>
        <p:nvSpPr>
          <p:cNvPr id="236" name="object 236"/>
          <p:cNvSpPr/>
          <p:nvPr/>
        </p:nvSpPr>
        <p:spPr>
          <a:xfrm>
            <a:off x="1151890" y="436879"/>
            <a:ext cx="1812289" cy="1807210"/>
          </a:xfrm>
          <a:custGeom>
            <a:avLst/>
            <a:gdLst/>
            <a:ahLst/>
            <a:cxnLst/>
            <a:rect l="l" t="t" r="r" b="b"/>
            <a:pathLst>
              <a:path w="1812289" h="1807210">
                <a:moveTo>
                  <a:pt x="1366520" y="451822"/>
                </a:moveTo>
                <a:lnTo>
                  <a:pt x="1366520" y="436916"/>
                </a:lnTo>
                <a:lnTo>
                  <a:pt x="1160235" y="642620"/>
                </a:lnTo>
                <a:lnTo>
                  <a:pt x="1175049" y="642620"/>
                </a:lnTo>
                <a:lnTo>
                  <a:pt x="1366520" y="451822"/>
                </a:lnTo>
                <a:close/>
              </a:path>
            </a:pathLst>
          </a:custGeom>
          <a:solidFill>
            <a:srgbClr val="FF9B1C"/>
          </a:solidFill>
        </p:spPr>
        <p:txBody>
          <a:bodyPr wrap="square" lIns="0" tIns="0" rIns="0" bIns="0" rtlCol="0">
            <a:noAutofit/>
          </a:bodyPr>
          <a:lstStyle/>
          <a:p>
            <a:endParaRPr/>
          </a:p>
        </p:txBody>
      </p:sp>
      <p:sp>
        <p:nvSpPr>
          <p:cNvPr id="237" name="object 237"/>
          <p:cNvSpPr/>
          <p:nvPr/>
        </p:nvSpPr>
        <p:spPr>
          <a:xfrm>
            <a:off x="1158240" y="444500"/>
            <a:ext cx="1813560" cy="1807210"/>
          </a:xfrm>
          <a:custGeom>
            <a:avLst/>
            <a:gdLst/>
            <a:ahLst/>
            <a:cxnLst/>
            <a:rect l="l" t="t" r="r" b="b"/>
            <a:pathLst>
              <a:path w="1813560" h="1807210">
                <a:moveTo>
                  <a:pt x="1360170" y="459415"/>
                </a:moveTo>
                <a:lnTo>
                  <a:pt x="1360170" y="444202"/>
                </a:lnTo>
                <a:lnTo>
                  <a:pt x="1168699" y="635000"/>
                </a:lnTo>
                <a:lnTo>
                  <a:pt x="1183966" y="635000"/>
                </a:lnTo>
                <a:lnTo>
                  <a:pt x="1360170" y="459415"/>
                </a:lnTo>
                <a:close/>
              </a:path>
            </a:pathLst>
          </a:custGeom>
          <a:solidFill>
            <a:srgbClr val="FF9B1B"/>
          </a:solidFill>
        </p:spPr>
        <p:txBody>
          <a:bodyPr wrap="square" lIns="0" tIns="0" rIns="0" bIns="0" rtlCol="0">
            <a:noAutofit/>
          </a:bodyPr>
          <a:lstStyle/>
          <a:p>
            <a:endParaRPr/>
          </a:p>
        </p:txBody>
      </p:sp>
      <p:sp>
        <p:nvSpPr>
          <p:cNvPr id="238" name="object 238"/>
          <p:cNvSpPr/>
          <p:nvPr/>
        </p:nvSpPr>
        <p:spPr>
          <a:xfrm>
            <a:off x="1165860" y="452120"/>
            <a:ext cx="1813560" cy="1805939"/>
          </a:xfrm>
          <a:custGeom>
            <a:avLst/>
            <a:gdLst/>
            <a:ahLst/>
            <a:cxnLst/>
            <a:rect l="l" t="t" r="r" b="b"/>
            <a:pathLst>
              <a:path w="1813560" h="1805939">
                <a:moveTo>
                  <a:pt x="1352550" y="466684"/>
                </a:moveTo>
                <a:lnTo>
                  <a:pt x="1352550" y="451795"/>
                </a:lnTo>
                <a:lnTo>
                  <a:pt x="1176346" y="627379"/>
                </a:lnTo>
                <a:lnTo>
                  <a:pt x="1191173" y="627379"/>
                </a:lnTo>
                <a:lnTo>
                  <a:pt x="1352550" y="466684"/>
                </a:lnTo>
                <a:close/>
              </a:path>
            </a:pathLst>
          </a:custGeom>
          <a:solidFill>
            <a:srgbClr val="FF9A1A"/>
          </a:solidFill>
        </p:spPr>
        <p:txBody>
          <a:bodyPr wrap="square" lIns="0" tIns="0" rIns="0" bIns="0" rtlCol="0">
            <a:noAutofit/>
          </a:bodyPr>
          <a:lstStyle/>
          <a:p>
            <a:endParaRPr/>
          </a:p>
        </p:txBody>
      </p:sp>
      <p:sp>
        <p:nvSpPr>
          <p:cNvPr id="239" name="object 239"/>
          <p:cNvSpPr/>
          <p:nvPr/>
        </p:nvSpPr>
        <p:spPr>
          <a:xfrm>
            <a:off x="1173480" y="459739"/>
            <a:ext cx="1813559" cy="1805939"/>
          </a:xfrm>
          <a:custGeom>
            <a:avLst/>
            <a:gdLst/>
            <a:ahLst/>
            <a:cxnLst/>
            <a:rect l="l" t="t" r="r" b="b"/>
            <a:pathLst>
              <a:path w="1813559" h="1805939">
                <a:moveTo>
                  <a:pt x="1344930" y="474272"/>
                </a:moveTo>
                <a:lnTo>
                  <a:pt x="1344930" y="459064"/>
                </a:lnTo>
                <a:lnTo>
                  <a:pt x="1183553" y="619760"/>
                </a:lnTo>
                <a:lnTo>
                  <a:pt x="1198826" y="619760"/>
                </a:lnTo>
                <a:lnTo>
                  <a:pt x="1344930" y="474272"/>
                </a:lnTo>
                <a:close/>
              </a:path>
            </a:pathLst>
          </a:custGeom>
          <a:solidFill>
            <a:srgbClr val="FF9A19"/>
          </a:solidFill>
        </p:spPr>
        <p:txBody>
          <a:bodyPr wrap="square" lIns="0" tIns="0" rIns="0" bIns="0" rtlCol="0">
            <a:noAutofit/>
          </a:bodyPr>
          <a:lstStyle/>
          <a:p>
            <a:endParaRPr/>
          </a:p>
        </p:txBody>
      </p:sp>
      <p:sp>
        <p:nvSpPr>
          <p:cNvPr id="240" name="object 240"/>
          <p:cNvSpPr/>
          <p:nvPr/>
        </p:nvSpPr>
        <p:spPr>
          <a:xfrm>
            <a:off x="1181100" y="467360"/>
            <a:ext cx="1813560" cy="1805939"/>
          </a:xfrm>
          <a:custGeom>
            <a:avLst/>
            <a:gdLst/>
            <a:ahLst/>
            <a:cxnLst/>
            <a:rect l="l" t="t" r="r" b="b"/>
            <a:pathLst>
              <a:path w="1813560" h="1805939">
                <a:moveTo>
                  <a:pt x="1337310" y="480925"/>
                </a:moveTo>
                <a:lnTo>
                  <a:pt x="1337310" y="466652"/>
                </a:lnTo>
                <a:lnTo>
                  <a:pt x="1191206" y="612139"/>
                </a:lnTo>
                <a:lnTo>
                  <a:pt x="1205632" y="612139"/>
                </a:lnTo>
                <a:lnTo>
                  <a:pt x="1337310" y="480925"/>
                </a:lnTo>
                <a:close/>
              </a:path>
            </a:pathLst>
          </a:custGeom>
          <a:solidFill>
            <a:srgbClr val="FF9918"/>
          </a:solidFill>
        </p:spPr>
        <p:txBody>
          <a:bodyPr wrap="square" lIns="0" tIns="0" rIns="0" bIns="0" rtlCol="0">
            <a:noAutofit/>
          </a:bodyPr>
          <a:lstStyle/>
          <a:p>
            <a:endParaRPr/>
          </a:p>
        </p:txBody>
      </p:sp>
      <p:sp>
        <p:nvSpPr>
          <p:cNvPr id="241" name="object 241"/>
          <p:cNvSpPr/>
          <p:nvPr/>
        </p:nvSpPr>
        <p:spPr>
          <a:xfrm>
            <a:off x="1188720" y="473710"/>
            <a:ext cx="1813560" cy="1807210"/>
          </a:xfrm>
          <a:custGeom>
            <a:avLst/>
            <a:gdLst/>
            <a:ahLst/>
            <a:cxnLst/>
            <a:rect l="l" t="t" r="r" b="b"/>
            <a:pathLst>
              <a:path w="1813560" h="1807210">
                <a:moveTo>
                  <a:pt x="1329690" y="489788"/>
                </a:moveTo>
                <a:lnTo>
                  <a:pt x="1329690" y="474575"/>
                </a:lnTo>
                <a:lnTo>
                  <a:pt x="1198012" y="605789"/>
                </a:lnTo>
                <a:lnTo>
                  <a:pt x="1213279" y="605789"/>
                </a:lnTo>
                <a:lnTo>
                  <a:pt x="1329690" y="489788"/>
                </a:lnTo>
                <a:close/>
              </a:path>
            </a:pathLst>
          </a:custGeom>
          <a:solidFill>
            <a:srgbClr val="FF9917"/>
          </a:solidFill>
        </p:spPr>
        <p:txBody>
          <a:bodyPr wrap="square" lIns="0" tIns="0" rIns="0" bIns="0" rtlCol="0">
            <a:noAutofit/>
          </a:bodyPr>
          <a:lstStyle/>
          <a:p>
            <a:endParaRPr/>
          </a:p>
        </p:txBody>
      </p:sp>
      <p:sp>
        <p:nvSpPr>
          <p:cNvPr id="242" name="object 242"/>
          <p:cNvSpPr/>
          <p:nvPr/>
        </p:nvSpPr>
        <p:spPr>
          <a:xfrm>
            <a:off x="1196340" y="481329"/>
            <a:ext cx="1812289" cy="1807210"/>
          </a:xfrm>
          <a:custGeom>
            <a:avLst/>
            <a:gdLst/>
            <a:ahLst/>
            <a:cxnLst/>
            <a:rect l="l" t="t" r="r" b="b"/>
            <a:pathLst>
              <a:path w="1812289" h="1807210">
                <a:moveTo>
                  <a:pt x="1322070" y="496460"/>
                </a:moveTo>
                <a:lnTo>
                  <a:pt x="1322070" y="482168"/>
                </a:lnTo>
                <a:lnTo>
                  <a:pt x="1205659" y="598170"/>
                </a:lnTo>
                <a:lnTo>
                  <a:pt x="1220072" y="598170"/>
                </a:lnTo>
                <a:lnTo>
                  <a:pt x="1322070" y="496460"/>
                </a:lnTo>
                <a:close/>
              </a:path>
            </a:pathLst>
          </a:custGeom>
          <a:solidFill>
            <a:srgbClr val="FF9916"/>
          </a:solidFill>
        </p:spPr>
        <p:txBody>
          <a:bodyPr wrap="square" lIns="0" tIns="0" rIns="0" bIns="0" rtlCol="0">
            <a:noAutofit/>
          </a:bodyPr>
          <a:lstStyle/>
          <a:p>
            <a:endParaRPr/>
          </a:p>
        </p:txBody>
      </p:sp>
      <p:sp>
        <p:nvSpPr>
          <p:cNvPr id="243" name="object 243"/>
          <p:cNvSpPr/>
          <p:nvPr/>
        </p:nvSpPr>
        <p:spPr>
          <a:xfrm>
            <a:off x="1203960" y="488950"/>
            <a:ext cx="1812289" cy="1807210"/>
          </a:xfrm>
          <a:custGeom>
            <a:avLst/>
            <a:gdLst/>
            <a:ahLst/>
            <a:cxnLst/>
            <a:rect l="l" t="t" r="r" b="b"/>
            <a:pathLst>
              <a:path w="1812289" h="1807210">
                <a:moveTo>
                  <a:pt x="1314450" y="503709"/>
                </a:moveTo>
                <a:lnTo>
                  <a:pt x="1314450" y="488840"/>
                </a:lnTo>
                <a:lnTo>
                  <a:pt x="1212452" y="590550"/>
                </a:lnTo>
                <a:lnTo>
                  <a:pt x="1227303" y="590550"/>
                </a:lnTo>
                <a:lnTo>
                  <a:pt x="1314450" y="503709"/>
                </a:lnTo>
                <a:close/>
              </a:path>
            </a:pathLst>
          </a:custGeom>
          <a:solidFill>
            <a:srgbClr val="FF9915"/>
          </a:solidFill>
        </p:spPr>
        <p:txBody>
          <a:bodyPr wrap="square" lIns="0" tIns="0" rIns="0" bIns="0" rtlCol="0">
            <a:noAutofit/>
          </a:bodyPr>
          <a:lstStyle/>
          <a:p>
            <a:endParaRPr/>
          </a:p>
        </p:txBody>
      </p:sp>
      <p:sp>
        <p:nvSpPr>
          <p:cNvPr id="244" name="object 244"/>
          <p:cNvSpPr/>
          <p:nvPr/>
        </p:nvSpPr>
        <p:spPr>
          <a:xfrm>
            <a:off x="1210310" y="496570"/>
            <a:ext cx="1813560" cy="1807209"/>
          </a:xfrm>
          <a:custGeom>
            <a:avLst/>
            <a:gdLst/>
            <a:ahLst/>
            <a:cxnLst/>
            <a:rect l="l" t="t" r="r" b="b"/>
            <a:pathLst>
              <a:path w="1813560" h="1807209">
                <a:moveTo>
                  <a:pt x="1308100" y="511302"/>
                </a:moveTo>
                <a:lnTo>
                  <a:pt x="1308100" y="496089"/>
                </a:lnTo>
                <a:lnTo>
                  <a:pt x="1220953" y="582929"/>
                </a:lnTo>
                <a:lnTo>
                  <a:pt x="1236219" y="582929"/>
                </a:lnTo>
                <a:lnTo>
                  <a:pt x="1308100" y="511302"/>
                </a:lnTo>
                <a:close/>
              </a:path>
            </a:pathLst>
          </a:custGeom>
          <a:solidFill>
            <a:srgbClr val="FF9914"/>
          </a:solidFill>
        </p:spPr>
        <p:txBody>
          <a:bodyPr wrap="square" lIns="0" tIns="0" rIns="0" bIns="0" rtlCol="0">
            <a:noAutofit/>
          </a:bodyPr>
          <a:lstStyle/>
          <a:p>
            <a:endParaRPr/>
          </a:p>
        </p:txBody>
      </p:sp>
      <p:sp>
        <p:nvSpPr>
          <p:cNvPr id="245" name="object 245"/>
          <p:cNvSpPr/>
          <p:nvPr/>
        </p:nvSpPr>
        <p:spPr>
          <a:xfrm>
            <a:off x="1217930" y="504189"/>
            <a:ext cx="1813559" cy="1807210"/>
          </a:xfrm>
          <a:custGeom>
            <a:avLst/>
            <a:gdLst/>
            <a:ahLst/>
            <a:cxnLst/>
            <a:rect l="l" t="t" r="r" b="b"/>
            <a:pathLst>
              <a:path w="1813559" h="1807210">
                <a:moveTo>
                  <a:pt x="1300480" y="518895"/>
                </a:moveTo>
                <a:lnTo>
                  <a:pt x="1300480" y="503682"/>
                </a:lnTo>
                <a:lnTo>
                  <a:pt x="1228599" y="575310"/>
                </a:lnTo>
                <a:lnTo>
                  <a:pt x="1243866" y="575310"/>
                </a:lnTo>
                <a:lnTo>
                  <a:pt x="1300480" y="518895"/>
                </a:lnTo>
                <a:close/>
              </a:path>
            </a:pathLst>
          </a:custGeom>
          <a:solidFill>
            <a:srgbClr val="FF9713"/>
          </a:solidFill>
        </p:spPr>
        <p:txBody>
          <a:bodyPr wrap="square" lIns="0" tIns="0" rIns="0" bIns="0" rtlCol="0">
            <a:noAutofit/>
          </a:bodyPr>
          <a:lstStyle/>
          <a:p>
            <a:endParaRPr/>
          </a:p>
        </p:txBody>
      </p:sp>
      <p:sp>
        <p:nvSpPr>
          <p:cNvPr id="246" name="object 246"/>
          <p:cNvSpPr/>
          <p:nvPr/>
        </p:nvSpPr>
        <p:spPr>
          <a:xfrm>
            <a:off x="1225550" y="511810"/>
            <a:ext cx="1813560" cy="1807210"/>
          </a:xfrm>
          <a:custGeom>
            <a:avLst/>
            <a:gdLst/>
            <a:ahLst/>
            <a:cxnLst/>
            <a:rect l="l" t="t" r="r" b="b"/>
            <a:pathLst>
              <a:path w="1813560" h="1807210">
                <a:moveTo>
                  <a:pt x="1292860" y="526489"/>
                </a:moveTo>
                <a:lnTo>
                  <a:pt x="1292860" y="511275"/>
                </a:lnTo>
                <a:lnTo>
                  <a:pt x="1236246" y="567689"/>
                </a:lnTo>
                <a:lnTo>
                  <a:pt x="1251513" y="567689"/>
                </a:lnTo>
                <a:lnTo>
                  <a:pt x="1292860" y="526489"/>
                </a:lnTo>
                <a:close/>
              </a:path>
            </a:pathLst>
          </a:custGeom>
          <a:solidFill>
            <a:srgbClr val="FF9712"/>
          </a:solidFill>
        </p:spPr>
        <p:txBody>
          <a:bodyPr wrap="square" lIns="0" tIns="0" rIns="0" bIns="0" rtlCol="0">
            <a:noAutofit/>
          </a:bodyPr>
          <a:lstStyle/>
          <a:p>
            <a:endParaRPr/>
          </a:p>
        </p:txBody>
      </p:sp>
      <p:sp>
        <p:nvSpPr>
          <p:cNvPr id="247" name="object 247"/>
          <p:cNvSpPr/>
          <p:nvPr/>
        </p:nvSpPr>
        <p:spPr>
          <a:xfrm>
            <a:off x="1233170" y="519429"/>
            <a:ext cx="1813560" cy="1805940"/>
          </a:xfrm>
          <a:custGeom>
            <a:avLst/>
            <a:gdLst/>
            <a:ahLst/>
            <a:cxnLst/>
            <a:rect l="l" t="t" r="r" b="b"/>
            <a:pathLst>
              <a:path w="1813560" h="1805940">
                <a:moveTo>
                  <a:pt x="1285240" y="533710"/>
                </a:moveTo>
                <a:lnTo>
                  <a:pt x="1285240" y="518869"/>
                </a:lnTo>
                <a:lnTo>
                  <a:pt x="1243893" y="560070"/>
                </a:lnTo>
                <a:lnTo>
                  <a:pt x="1258769" y="560070"/>
                </a:lnTo>
                <a:lnTo>
                  <a:pt x="1285240" y="533710"/>
                </a:lnTo>
                <a:close/>
              </a:path>
            </a:pathLst>
          </a:custGeom>
          <a:solidFill>
            <a:srgbClr val="FF9611"/>
          </a:solidFill>
        </p:spPr>
        <p:txBody>
          <a:bodyPr wrap="square" lIns="0" tIns="0" rIns="0" bIns="0" rtlCol="0">
            <a:noAutofit/>
          </a:bodyPr>
          <a:lstStyle/>
          <a:p>
            <a:endParaRPr/>
          </a:p>
        </p:txBody>
      </p:sp>
      <p:sp>
        <p:nvSpPr>
          <p:cNvPr id="248" name="object 248"/>
          <p:cNvSpPr/>
          <p:nvPr/>
        </p:nvSpPr>
        <p:spPr>
          <a:xfrm>
            <a:off x="1240790" y="527050"/>
            <a:ext cx="1813560" cy="1805939"/>
          </a:xfrm>
          <a:custGeom>
            <a:avLst/>
            <a:gdLst/>
            <a:ahLst/>
            <a:cxnLst/>
            <a:rect l="l" t="t" r="r" b="b"/>
            <a:pathLst>
              <a:path w="1813560" h="1805939">
                <a:moveTo>
                  <a:pt x="1277620" y="541298"/>
                </a:moveTo>
                <a:lnTo>
                  <a:pt x="1277620" y="526090"/>
                </a:lnTo>
                <a:lnTo>
                  <a:pt x="1251149" y="552450"/>
                </a:lnTo>
                <a:lnTo>
                  <a:pt x="1266421" y="552450"/>
                </a:lnTo>
                <a:lnTo>
                  <a:pt x="1277620" y="541298"/>
                </a:lnTo>
                <a:close/>
              </a:path>
            </a:pathLst>
          </a:custGeom>
          <a:solidFill>
            <a:srgbClr val="FF9610"/>
          </a:solidFill>
        </p:spPr>
        <p:txBody>
          <a:bodyPr wrap="square" lIns="0" tIns="0" rIns="0" bIns="0" rtlCol="0">
            <a:noAutofit/>
          </a:bodyPr>
          <a:lstStyle/>
          <a:p>
            <a:endParaRPr/>
          </a:p>
        </p:txBody>
      </p:sp>
      <p:sp>
        <p:nvSpPr>
          <p:cNvPr id="249" name="object 249"/>
          <p:cNvSpPr/>
          <p:nvPr/>
        </p:nvSpPr>
        <p:spPr>
          <a:xfrm>
            <a:off x="1248410" y="534670"/>
            <a:ext cx="1812289" cy="1805939"/>
          </a:xfrm>
          <a:custGeom>
            <a:avLst/>
            <a:gdLst/>
            <a:ahLst/>
            <a:cxnLst/>
            <a:rect l="l" t="t" r="r" b="b"/>
            <a:pathLst>
              <a:path w="1812289" h="1805939">
                <a:moveTo>
                  <a:pt x="1270000" y="543559"/>
                </a:moveTo>
                <a:lnTo>
                  <a:pt x="1270000" y="533678"/>
                </a:lnTo>
                <a:lnTo>
                  <a:pt x="1258801" y="544829"/>
                </a:lnTo>
                <a:lnTo>
                  <a:pt x="1268730" y="544829"/>
                </a:lnTo>
                <a:lnTo>
                  <a:pt x="1270000" y="543559"/>
                </a:lnTo>
                <a:close/>
              </a:path>
            </a:pathLst>
          </a:custGeom>
          <a:solidFill>
            <a:srgbClr val="FF950F"/>
          </a:solidFill>
        </p:spPr>
        <p:txBody>
          <a:bodyPr wrap="square" lIns="0" tIns="0" rIns="0" bIns="0" rtlCol="0">
            <a:noAutofit/>
          </a:bodyPr>
          <a:lstStyle/>
          <a:p>
            <a:endParaRPr/>
          </a:p>
        </p:txBody>
      </p:sp>
      <p:sp>
        <p:nvSpPr>
          <p:cNvPr id="250" name="object 250"/>
          <p:cNvSpPr/>
          <p:nvPr/>
        </p:nvSpPr>
        <p:spPr>
          <a:xfrm>
            <a:off x="2520950" y="0"/>
            <a:ext cx="6623050" cy="1079500"/>
          </a:xfrm>
          <a:custGeom>
            <a:avLst/>
            <a:gdLst/>
            <a:ahLst/>
            <a:cxnLst/>
            <a:rect l="l" t="t" r="r" b="b"/>
            <a:pathLst>
              <a:path w="6623050" h="1079500">
                <a:moveTo>
                  <a:pt x="3310890" y="1079500"/>
                </a:moveTo>
                <a:lnTo>
                  <a:pt x="6623050" y="1079500"/>
                </a:lnTo>
                <a:lnTo>
                  <a:pt x="6623050" y="0"/>
                </a:lnTo>
                <a:lnTo>
                  <a:pt x="0" y="0"/>
                </a:lnTo>
                <a:lnTo>
                  <a:pt x="0" y="1079500"/>
                </a:lnTo>
                <a:lnTo>
                  <a:pt x="3310890" y="1079500"/>
                </a:lnTo>
                <a:close/>
              </a:path>
            </a:pathLst>
          </a:custGeom>
          <a:solidFill>
            <a:srgbClr val="FF940D"/>
          </a:solidFill>
        </p:spPr>
        <p:txBody>
          <a:bodyPr wrap="square" lIns="0" tIns="0" rIns="0" bIns="0" rtlCol="0">
            <a:noAutofit/>
          </a:bodyPr>
          <a:lstStyle/>
          <a:p>
            <a:endParaRPr/>
          </a:p>
        </p:txBody>
      </p:sp>
      <p:sp>
        <p:nvSpPr>
          <p:cNvPr id="251" name="object 251"/>
          <p:cNvSpPr/>
          <p:nvPr/>
        </p:nvSpPr>
        <p:spPr>
          <a:xfrm>
            <a:off x="453390" y="345440"/>
            <a:ext cx="1554480" cy="1553209"/>
          </a:xfrm>
          <a:custGeom>
            <a:avLst/>
            <a:gdLst/>
            <a:ahLst/>
            <a:cxnLst/>
            <a:rect l="l" t="t" r="r" b="b"/>
            <a:pathLst>
              <a:path w="1554480" h="1553209">
                <a:moveTo>
                  <a:pt x="0" y="0"/>
                </a:moveTo>
                <a:lnTo>
                  <a:pt x="1554480" y="0"/>
                </a:lnTo>
                <a:lnTo>
                  <a:pt x="1554480" y="1553209"/>
                </a:lnTo>
                <a:lnTo>
                  <a:pt x="0" y="1553209"/>
                </a:lnTo>
                <a:lnTo>
                  <a:pt x="0" y="0"/>
                </a:lnTo>
                <a:close/>
              </a:path>
            </a:pathLst>
          </a:custGeom>
          <a:ln w="28752">
            <a:solidFill>
              <a:srgbClr val="7F7F7F"/>
            </a:solidFill>
          </a:ln>
        </p:spPr>
        <p:txBody>
          <a:bodyPr wrap="square" lIns="0" tIns="0" rIns="0" bIns="0" rtlCol="0">
            <a:noAutofit/>
          </a:bodyPr>
          <a:lstStyle/>
          <a:p>
            <a:endParaRPr/>
          </a:p>
        </p:txBody>
      </p:sp>
      <p:sp>
        <p:nvSpPr>
          <p:cNvPr id="252" name="object 252"/>
          <p:cNvSpPr/>
          <p:nvPr/>
        </p:nvSpPr>
        <p:spPr>
          <a:xfrm>
            <a:off x="-232410" y="190500"/>
            <a:ext cx="2691130" cy="1746250"/>
          </a:xfrm>
          <a:prstGeom prst="rect">
            <a:avLst/>
          </a:prstGeom>
          <a:blipFill>
            <a:blip r:embed="rId2" cstate="print"/>
            <a:stretch>
              <a:fillRect/>
            </a:stretch>
          </a:blipFill>
        </p:spPr>
        <p:txBody>
          <a:bodyPr wrap="square" lIns="0" tIns="0" rIns="0" bIns="0" rtlCol="0">
            <a:noAutofit/>
          </a:bodyPr>
          <a:lstStyle/>
          <a:p>
            <a:endParaRPr/>
          </a:p>
        </p:txBody>
      </p:sp>
      <p:sp>
        <p:nvSpPr>
          <p:cNvPr id="253" name="object 253"/>
          <p:cNvSpPr/>
          <p:nvPr/>
        </p:nvSpPr>
        <p:spPr>
          <a:xfrm>
            <a:off x="0" y="6021070"/>
            <a:ext cx="9144000" cy="836930"/>
          </a:xfrm>
          <a:custGeom>
            <a:avLst/>
            <a:gdLst/>
            <a:ahLst/>
            <a:cxnLst/>
            <a:rect l="l" t="t" r="r" b="b"/>
            <a:pathLst>
              <a:path w="9144000" h="836929">
                <a:moveTo>
                  <a:pt x="4572000" y="836929"/>
                </a:moveTo>
                <a:lnTo>
                  <a:pt x="9144000" y="836929"/>
                </a:lnTo>
                <a:lnTo>
                  <a:pt x="9144000" y="0"/>
                </a:lnTo>
                <a:lnTo>
                  <a:pt x="0" y="0"/>
                </a:lnTo>
                <a:lnTo>
                  <a:pt x="0" y="836929"/>
                </a:lnTo>
                <a:lnTo>
                  <a:pt x="4572000" y="836929"/>
                </a:lnTo>
                <a:close/>
              </a:path>
            </a:pathLst>
          </a:custGeom>
          <a:solidFill>
            <a:srgbClr val="FF940D"/>
          </a:solidFill>
        </p:spPr>
        <p:txBody>
          <a:bodyPr wrap="square" lIns="0" tIns="0" rIns="0" bIns="0" rtlCol="0">
            <a:noAutofit/>
          </a:bodyPr>
          <a:lstStyle/>
          <a:p>
            <a:endParaRPr/>
          </a:p>
        </p:txBody>
      </p:sp>
      <p:sp>
        <p:nvSpPr>
          <p:cNvPr id="254" name="object 254"/>
          <p:cNvSpPr/>
          <p:nvPr/>
        </p:nvSpPr>
        <p:spPr>
          <a:xfrm>
            <a:off x="0" y="6021070"/>
            <a:ext cx="9144000" cy="836930"/>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9344">
            <a:solidFill>
              <a:srgbClr val="FF940D"/>
            </a:solidFill>
          </a:ln>
        </p:spPr>
        <p:txBody>
          <a:bodyPr wrap="square" lIns="0" tIns="0" rIns="0" bIns="0" rtlCol="0">
            <a:noAutofit/>
          </a:bodyPr>
          <a:lstStyle/>
          <a:p>
            <a:endParaRPr/>
          </a:p>
        </p:txBody>
      </p:sp>
      <p:sp>
        <p:nvSpPr>
          <p:cNvPr id="255" name="object 255"/>
          <p:cNvSpPr/>
          <p:nvPr/>
        </p:nvSpPr>
        <p:spPr>
          <a:xfrm>
            <a:off x="2519680" y="0"/>
            <a:ext cx="1269" cy="6858000"/>
          </a:xfrm>
          <a:custGeom>
            <a:avLst/>
            <a:gdLst/>
            <a:ahLst/>
            <a:cxnLst/>
            <a:rect l="l" t="t" r="r" b="b"/>
            <a:pathLst>
              <a:path w="1269" h="6858000">
                <a:moveTo>
                  <a:pt x="0" y="0"/>
                </a:moveTo>
                <a:lnTo>
                  <a:pt x="1269" y="6858000"/>
                </a:lnTo>
              </a:path>
            </a:pathLst>
          </a:custGeom>
          <a:ln w="53911">
            <a:solidFill>
              <a:srgbClr val="7F7F7F"/>
            </a:solidFill>
          </a:ln>
        </p:spPr>
        <p:txBody>
          <a:bodyPr wrap="square" lIns="0" tIns="0" rIns="0" bIns="0" rtlCol="0">
            <a:noAutofit/>
          </a:bodyPr>
          <a:lstStyle/>
          <a:p>
            <a:endParaRPr/>
          </a:p>
        </p:txBody>
      </p:sp>
      <p:sp>
        <p:nvSpPr>
          <p:cNvPr id="11" name="object 11"/>
          <p:cNvSpPr txBox="1"/>
          <p:nvPr/>
        </p:nvSpPr>
        <p:spPr>
          <a:xfrm>
            <a:off x="2837180" y="195238"/>
            <a:ext cx="873054" cy="304799"/>
          </a:xfrm>
          <a:prstGeom prst="rect">
            <a:avLst/>
          </a:prstGeom>
        </p:spPr>
        <p:txBody>
          <a:bodyPr wrap="square" lIns="0" tIns="0" rIns="0" bIns="0" rtlCol="0">
            <a:noAutofit/>
          </a:bodyPr>
          <a:lstStyle/>
          <a:p>
            <a:pPr marL="12700">
              <a:lnSpc>
                <a:spcPts val="2350"/>
              </a:lnSpc>
              <a:spcBef>
                <a:spcPts val="117"/>
              </a:spcBef>
            </a:pPr>
            <a:r>
              <a:rPr sz="2200" b="1" i="1" spc="-9" dirty="0" smtClean="0">
                <a:solidFill>
                  <a:srgbClr val="FFFFFF"/>
                </a:solidFill>
                <a:latin typeface="Arial"/>
                <a:cs typeface="Arial"/>
              </a:rPr>
              <a:t>G</a:t>
            </a:r>
            <a:r>
              <a:rPr sz="2200" b="1" i="1" spc="0" dirty="0" smtClean="0">
                <a:solidFill>
                  <a:srgbClr val="FFFFFF"/>
                </a:solidFill>
                <a:latin typeface="Arial"/>
                <a:cs typeface="Arial"/>
              </a:rPr>
              <a:t>r</a:t>
            </a:r>
            <a:r>
              <a:rPr sz="2200" b="1" i="1" spc="-4" dirty="0" smtClean="0">
                <a:solidFill>
                  <a:srgbClr val="FFFFFF"/>
                </a:solidFill>
                <a:latin typeface="Arial"/>
                <a:cs typeface="Arial"/>
              </a:rPr>
              <a:t>ee</a:t>
            </a:r>
            <a:r>
              <a:rPr sz="2200" b="1" i="1" spc="0" dirty="0" smtClean="0">
                <a:solidFill>
                  <a:srgbClr val="FFFFFF"/>
                </a:solidFill>
                <a:latin typeface="Arial"/>
                <a:cs typeface="Arial"/>
              </a:rPr>
              <a:t>n</a:t>
            </a:r>
            <a:endParaRPr sz="2200">
              <a:latin typeface="Arial"/>
              <a:cs typeface="Arial"/>
            </a:endParaRPr>
          </a:p>
        </p:txBody>
      </p:sp>
      <p:sp>
        <p:nvSpPr>
          <p:cNvPr id="10" name="object 10"/>
          <p:cNvSpPr txBox="1"/>
          <p:nvPr/>
        </p:nvSpPr>
        <p:spPr>
          <a:xfrm>
            <a:off x="3720922" y="195238"/>
            <a:ext cx="4068070" cy="733763"/>
          </a:xfrm>
          <a:prstGeom prst="rect">
            <a:avLst/>
          </a:prstGeom>
        </p:spPr>
        <p:txBody>
          <a:bodyPr wrap="square" lIns="0" tIns="0" rIns="0" bIns="0" rtlCol="0">
            <a:noAutofit/>
          </a:bodyPr>
          <a:lstStyle/>
          <a:p>
            <a:pPr marL="12700">
              <a:lnSpc>
                <a:spcPts val="2350"/>
              </a:lnSpc>
              <a:spcBef>
                <a:spcPts val="117"/>
              </a:spcBef>
            </a:pPr>
            <a:r>
              <a:rPr sz="2200" b="1" i="1" spc="-4" smtClean="0">
                <a:solidFill>
                  <a:srgbClr val="FFFFFF"/>
                </a:solidFill>
                <a:latin typeface="Arial"/>
                <a:cs typeface="Arial"/>
              </a:rPr>
              <a:t>T</a:t>
            </a:r>
            <a:r>
              <a:rPr sz="2200" b="1" i="1" spc="4" smtClean="0">
                <a:solidFill>
                  <a:srgbClr val="FFFFFF"/>
                </a:solidFill>
                <a:latin typeface="Arial"/>
                <a:cs typeface="Arial"/>
              </a:rPr>
              <a:t>e</a:t>
            </a:r>
            <a:r>
              <a:rPr sz="2200" b="1" i="1" spc="-4" smtClean="0">
                <a:solidFill>
                  <a:srgbClr val="FFFFFF"/>
                </a:solidFill>
                <a:latin typeface="Arial"/>
                <a:cs typeface="Arial"/>
              </a:rPr>
              <a:t>ch</a:t>
            </a:r>
            <a:r>
              <a:rPr sz="2200" b="1" i="1" spc="4" smtClean="0">
                <a:solidFill>
                  <a:srgbClr val="FFFFFF"/>
                </a:solidFill>
                <a:latin typeface="Arial"/>
                <a:cs typeface="Arial"/>
              </a:rPr>
              <a:t>n</a:t>
            </a:r>
            <a:r>
              <a:rPr sz="2200" b="1" i="1" spc="-4" smtClean="0">
                <a:solidFill>
                  <a:srgbClr val="FFFFFF"/>
                </a:solidFill>
                <a:latin typeface="Arial"/>
                <a:cs typeface="Arial"/>
              </a:rPr>
              <a:t>o</a:t>
            </a:r>
            <a:r>
              <a:rPr sz="2200" b="1" i="1" spc="0" smtClean="0">
                <a:solidFill>
                  <a:srgbClr val="FFFFFF"/>
                </a:solidFill>
                <a:latin typeface="Arial"/>
                <a:cs typeface="Arial"/>
              </a:rPr>
              <a:t>l</a:t>
            </a:r>
            <a:r>
              <a:rPr sz="2200" b="1" i="1" spc="4" smtClean="0">
                <a:solidFill>
                  <a:srgbClr val="FFFFFF"/>
                </a:solidFill>
                <a:latin typeface="Arial"/>
                <a:cs typeface="Arial"/>
              </a:rPr>
              <a:t>o</a:t>
            </a:r>
            <a:r>
              <a:rPr sz="2200" b="1" i="1" spc="-4" smtClean="0">
                <a:solidFill>
                  <a:srgbClr val="FFFFFF"/>
                </a:solidFill>
                <a:latin typeface="Arial"/>
                <a:cs typeface="Arial"/>
              </a:rPr>
              <a:t>g</a:t>
            </a:r>
            <a:r>
              <a:rPr sz="2200" b="1" i="1" spc="4" smtClean="0">
                <a:solidFill>
                  <a:srgbClr val="FFFFFF"/>
                </a:solidFill>
                <a:latin typeface="Arial"/>
                <a:cs typeface="Arial"/>
              </a:rPr>
              <a:t>i</a:t>
            </a:r>
            <a:r>
              <a:rPr sz="2200" b="1" i="1" spc="-4" smtClean="0">
                <a:solidFill>
                  <a:srgbClr val="FFFFFF"/>
                </a:solidFill>
                <a:latin typeface="Arial"/>
                <a:cs typeface="Arial"/>
              </a:rPr>
              <a:t>e</a:t>
            </a:r>
            <a:r>
              <a:rPr sz="2200" b="1" i="1" spc="0" smtClean="0">
                <a:solidFill>
                  <a:srgbClr val="FFFFFF"/>
                </a:solidFill>
                <a:latin typeface="Arial"/>
                <a:cs typeface="Arial"/>
              </a:rPr>
              <a:t>s </a:t>
            </a:r>
            <a:r>
              <a:rPr sz="2200" b="1" i="1" spc="4" dirty="0" smtClean="0">
                <a:solidFill>
                  <a:srgbClr val="FFFFFF"/>
                </a:solidFill>
                <a:latin typeface="Arial"/>
                <a:cs typeface="Arial"/>
              </a:rPr>
              <a:t>f</a:t>
            </a:r>
            <a:r>
              <a:rPr sz="2200" b="1" i="1" spc="-4" dirty="0" smtClean="0">
                <a:solidFill>
                  <a:srgbClr val="FFFFFF"/>
                </a:solidFill>
                <a:latin typeface="Arial"/>
                <a:cs typeface="Arial"/>
              </a:rPr>
              <a:t>o</a:t>
            </a:r>
            <a:r>
              <a:rPr sz="2200" b="1" i="1" spc="0" dirty="0" smtClean="0">
                <a:solidFill>
                  <a:srgbClr val="FFFFFF"/>
                </a:solidFill>
                <a:latin typeface="Arial"/>
                <a:cs typeface="Arial"/>
              </a:rPr>
              <a:t>r </a:t>
            </a:r>
            <a:r>
              <a:rPr sz="2200" b="1" i="1" spc="-9" dirty="0" smtClean="0">
                <a:solidFill>
                  <a:srgbClr val="FFFFFF"/>
                </a:solidFill>
                <a:latin typeface="Arial"/>
                <a:cs typeface="Arial"/>
              </a:rPr>
              <a:t>G</a:t>
            </a:r>
            <a:r>
              <a:rPr sz="2200" b="1" i="1" spc="-4" dirty="0" smtClean="0">
                <a:solidFill>
                  <a:srgbClr val="FFFFFF"/>
                </a:solidFill>
                <a:latin typeface="Arial"/>
                <a:cs typeface="Arial"/>
              </a:rPr>
              <a:t>re</a:t>
            </a:r>
            <a:r>
              <a:rPr sz="2200" b="1" i="1" spc="4" dirty="0" smtClean="0">
                <a:solidFill>
                  <a:srgbClr val="FFFFFF"/>
                </a:solidFill>
                <a:latin typeface="Arial"/>
                <a:cs typeface="Arial"/>
              </a:rPr>
              <a:t>e</a:t>
            </a:r>
            <a:r>
              <a:rPr sz="2200" b="1" i="1" spc="0" dirty="0" smtClean="0">
                <a:solidFill>
                  <a:srgbClr val="FFFFFF"/>
                </a:solidFill>
                <a:latin typeface="Arial"/>
                <a:cs typeface="Arial"/>
              </a:rPr>
              <a:t>n Ci</a:t>
            </a:r>
            <a:r>
              <a:rPr sz="2200" b="1" i="1" spc="-4" dirty="0" smtClean="0">
                <a:solidFill>
                  <a:srgbClr val="FFFFFF"/>
                </a:solidFill>
                <a:latin typeface="Arial"/>
                <a:cs typeface="Arial"/>
              </a:rPr>
              <a:t>t</a:t>
            </a:r>
            <a:r>
              <a:rPr sz="2200" b="1" i="1" spc="0" dirty="0" smtClean="0">
                <a:solidFill>
                  <a:srgbClr val="FFFFFF"/>
                </a:solidFill>
                <a:latin typeface="Arial"/>
                <a:cs typeface="Arial"/>
              </a:rPr>
              <a:t>ies</a:t>
            </a:r>
            <a:endParaRPr sz="2200">
              <a:latin typeface="Arial"/>
              <a:cs typeface="Arial"/>
            </a:endParaRPr>
          </a:p>
          <a:p>
            <a:pPr marL="433247" marR="72074">
              <a:lnSpc>
                <a:spcPts val="3429"/>
              </a:lnSpc>
              <a:spcBef>
                <a:spcPts val="53"/>
              </a:spcBef>
            </a:pPr>
            <a:r>
              <a:rPr sz="3300" spc="9" baseline="-2643" dirty="0" smtClean="0">
                <a:solidFill>
                  <a:srgbClr val="FFFFFF"/>
                </a:solidFill>
                <a:latin typeface="Microsoft JhengHei"/>
                <a:cs typeface="Microsoft JhengHei"/>
              </a:rPr>
              <a:t>绿色科</a:t>
            </a:r>
            <a:r>
              <a:rPr sz="3300" spc="0" baseline="-2643" dirty="0" smtClean="0">
                <a:solidFill>
                  <a:srgbClr val="FFFFFF"/>
                </a:solidFill>
                <a:latin typeface="Microsoft JhengHei"/>
                <a:cs typeface="Microsoft JhengHei"/>
              </a:rPr>
              <a:t>技 </a:t>
            </a:r>
            <a:r>
              <a:rPr sz="3300" b="1" i="1" spc="-475" baseline="-3952" dirty="0" smtClean="0">
                <a:solidFill>
                  <a:srgbClr val="FFFFFF"/>
                </a:solidFill>
                <a:latin typeface="Arial"/>
                <a:cs typeface="Arial"/>
              </a:rPr>
              <a:t> </a:t>
            </a:r>
            <a:r>
              <a:rPr sz="3300" b="1" i="1" spc="0" baseline="-3952" dirty="0" smtClean="0">
                <a:solidFill>
                  <a:srgbClr val="FFFFFF"/>
                </a:solidFill>
                <a:latin typeface="Arial"/>
                <a:cs typeface="Arial"/>
              </a:rPr>
              <a:t>– </a:t>
            </a:r>
            <a:r>
              <a:rPr sz="3300" spc="9" baseline="-2643" dirty="0" smtClean="0">
                <a:solidFill>
                  <a:srgbClr val="FFFFFF"/>
                </a:solidFill>
                <a:latin typeface="Microsoft JhengHei"/>
                <a:cs typeface="Microsoft JhengHei"/>
              </a:rPr>
              <a:t>绿色城</a:t>
            </a:r>
            <a:r>
              <a:rPr sz="3300" spc="0" baseline="-2643" dirty="0" smtClean="0">
                <a:solidFill>
                  <a:srgbClr val="FFFFFF"/>
                </a:solidFill>
                <a:latin typeface="Microsoft JhengHei"/>
                <a:cs typeface="Microsoft JhengHei"/>
              </a:rPr>
              <a:t>市 </a:t>
            </a:r>
            <a:r>
              <a:rPr sz="3300" b="1" i="1" spc="-475" baseline="-3952" dirty="0" smtClean="0">
                <a:solidFill>
                  <a:srgbClr val="FFFFFF"/>
                </a:solidFill>
                <a:latin typeface="Arial"/>
                <a:cs typeface="Arial"/>
              </a:rPr>
              <a:t> </a:t>
            </a:r>
            <a:r>
              <a:rPr sz="3300" b="1" i="1" spc="0" baseline="-3952" dirty="0" smtClean="0">
                <a:solidFill>
                  <a:srgbClr val="FFFFFF"/>
                </a:solidFill>
                <a:latin typeface="Arial"/>
                <a:cs typeface="Arial"/>
              </a:rPr>
              <a:t>– </a:t>
            </a:r>
            <a:r>
              <a:rPr sz="3300" spc="0" baseline="-2643" dirty="0" smtClean="0">
                <a:solidFill>
                  <a:srgbClr val="FFFFFF"/>
                </a:solidFill>
                <a:latin typeface="Microsoft JhengHei"/>
                <a:cs typeface="Microsoft JhengHei"/>
              </a:rPr>
              <a:t>中国</a:t>
            </a:r>
            <a:endParaRPr sz="2200">
              <a:latin typeface="Microsoft JhengHei"/>
              <a:cs typeface="Microsoft JhengHei"/>
            </a:endParaRPr>
          </a:p>
        </p:txBody>
      </p:sp>
      <p:sp>
        <p:nvSpPr>
          <p:cNvPr id="9" name="object 9"/>
          <p:cNvSpPr txBox="1"/>
          <p:nvPr/>
        </p:nvSpPr>
        <p:spPr>
          <a:xfrm>
            <a:off x="7769707" y="195238"/>
            <a:ext cx="315604" cy="304799"/>
          </a:xfrm>
          <a:prstGeom prst="rect">
            <a:avLst/>
          </a:prstGeom>
        </p:spPr>
        <p:txBody>
          <a:bodyPr wrap="square" lIns="0" tIns="0" rIns="0" bIns="0" rtlCol="0">
            <a:noAutofit/>
          </a:bodyPr>
          <a:lstStyle/>
          <a:p>
            <a:pPr marL="12700">
              <a:lnSpc>
                <a:spcPts val="2350"/>
              </a:lnSpc>
              <a:spcBef>
                <a:spcPts val="117"/>
              </a:spcBef>
            </a:pPr>
            <a:r>
              <a:rPr sz="2200" b="1" i="1" spc="0" dirty="0" smtClean="0">
                <a:solidFill>
                  <a:srgbClr val="FFFFFF"/>
                </a:solidFill>
                <a:latin typeface="Arial"/>
                <a:cs typeface="Arial"/>
              </a:rPr>
              <a:t>in</a:t>
            </a:r>
            <a:endParaRPr sz="2200">
              <a:latin typeface="Arial"/>
              <a:cs typeface="Arial"/>
            </a:endParaRPr>
          </a:p>
        </p:txBody>
      </p:sp>
      <p:sp>
        <p:nvSpPr>
          <p:cNvPr id="8" name="object 8"/>
          <p:cNvSpPr txBox="1"/>
          <p:nvPr/>
        </p:nvSpPr>
        <p:spPr>
          <a:xfrm>
            <a:off x="8094649" y="195238"/>
            <a:ext cx="843246" cy="304799"/>
          </a:xfrm>
          <a:prstGeom prst="rect">
            <a:avLst/>
          </a:prstGeom>
        </p:spPr>
        <p:txBody>
          <a:bodyPr wrap="square" lIns="0" tIns="0" rIns="0" bIns="0" rtlCol="0">
            <a:noAutofit/>
          </a:bodyPr>
          <a:lstStyle/>
          <a:p>
            <a:pPr marL="12700">
              <a:lnSpc>
                <a:spcPts val="2350"/>
              </a:lnSpc>
              <a:spcBef>
                <a:spcPts val="117"/>
              </a:spcBef>
            </a:pPr>
            <a:r>
              <a:rPr sz="2200" b="1" i="1" spc="0" dirty="0" smtClean="0">
                <a:solidFill>
                  <a:srgbClr val="FFFFFF"/>
                </a:solidFill>
                <a:latin typeface="Arial"/>
                <a:cs typeface="Arial"/>
              </a:rPr>
              <a:t>C</a:t>
            </a:r>
            <a:r>
              <a:rPr sz="2200" b="1" i="1" spc="-4" dirty="0" smtClean="0">
                <a:solidFill>
                  <a:srgbClr val="FFFFFF"/>
                </a:solidFill>
                <a:latin typeface="Arial"/>
                <a:cs typeface="Arial"/>
              </a:rPr>
              <a:t>h</a:t>
            </a:r>
            <a:r>
              <a:rPr sz="2200" b="1" i="1" spc="0" dirty="0" smtClean="0">
                <a:solidFill>
                  <a:srgbClr val="FFFFFF"/>
                </a:solidFill>
                <a:latin typeface="Arial"/>
                <a:cs typeface="Arial"/>
              </a:rPr>
              <a:t>i</a:t>
            </a:r>
            <a:r>
              <a:rPr sz="2200" b="1" i="1" spc="4" dirty="0" smtClean="0">
                <a:solidFill>
                  <a:srgbClr val="FFFFFF"/>
                </a:solidFill>
                <a:latin typeface="Arial"/>
                <a:cs typeface="Arial"/>
              </a:rPr>
              <a:t>n</a:t>
            </a:r>
            <a:r>
              <a:rPr sz="2200" b="1" i="1" spc="0" dirty="0" smtClean="0">
                <a:solidFill>
                  <a:srgbClr val="FFFFFF"/>
                </a:solidFill>
                <a:latin typeface="Arial"/>
                <a:cs typeface="Arial"/>
              </a:rPr>
              <a:t>a</a:t>
            </a:r>
            <a:endParaRPr sz="2200">
              <a:latin typeface="Arial"/>
              <a:cs typeface="Arial"/>
            </a:endParaRPr>
          </a:p>
        </p:txBody>
      </p:sp>
      <p:sp>
        <p:nvSpPr>
          <p:cNvPr id="7" name="object 7"/>
          <p:cNvSpPr txBox="1"/>
          <p:nvPr/>
        </p:nvSpPr>
        <p:spPr>
          <a:xfrm>
            <a:off x="3638550" y="1883290"/>
            <a:ext cx="3700519" cy="1408310"/>
          </a:xfrm>
          <a:prstGeom prst="rect">
            <a:avLst/>
          </a:prstGeom>
        </p:spPr>
        <p:txBody>
          <a:bodyPr wrap="square" lIns="0" tIns="0" rIns="0" bIns="0" rtlCol="0">
            <a:noAutofit/>
          </a:bodyPr>
          <a:lstStyle/>
          <a:p>
            <a:pPr marL="1129029" marR="114300">
              <a:lnSpc>
                <a:spcPts val="3165"/>
              </a:lnSpc>
              <a:spcBef>
                <a:spcPts val="158"/>
              </a:spcBef>
            </a:pPr>
            <a:r>
              <a:rPr sz="3000" b="1" spc="0" dirty="0" smtClean="0">
                <a:solidFill>
                  <a:srgbClr val="4C4C4C"/>
                </a:solidFill>
                <a:latin typeface="Arial"/>
                <a:cs typeface="Arial"/>
              </a:rPr>
              <a:t>Pre</a:t>
            </a:r>
            <a:r>
              <a:rPr sz="3000" b="1" spc="-14" dirty="0" smtClean="0">
                <a:solidFill>
                  <a:srgbClr val="4C4C4C"/>
                </a:solidFill>
                <a:latin typeface="Arial"/>
                <a:cs typeface="Arial"/>
              </a:rPr>
              <a:t>s</a:t>
            </a:r>
            <a:r>
              <a:rPr sz="3000" b="1" spc="0" dirty="0" smtClean="0">
                <a:solidFill>
                  <a:srgbClr val="4C4C4C"/>
                </a:solidFill>
                <a:latin typeface="Arial"/>
                <a:cs typeface="Arial"/>
              </a:rPr>
              <a:t>e</a:t>
            </a:r>
            <a:r>
              <a:rPr sz="3000" b="1" spc="4" dirty="0" smtClean="0">
                <a:solidFill>
                  <a:srgbClr val="4C4C4C"/>
                </a:solidFill>
                <a:latin typeface="Arial"/>
                <a:cs typeface="Arial"/>
              </a:rPr>
              <a:t>n</a:t>
            </a:r>
            <a:r>
              <a:rPr sz="3000" b="1" spc="-9" dirty="0" smtClean="0">
                <a:solidFill>
                  <a:srgbClr val="4C4C4C"/>
                </a:solidFill>
                <a:latin typeface="Arial"/>
                <a:cs typeface="Arial"/>
              </a:rPr>
              <a:t>t</a:t>
            </a:r>
            <a:r>
              <a:rPr sz="3000" b="1" spc="0" dirty="0" smtClean="0">
                <a:solidFill>
                  <a:srgbClr val="4C4C4C"/>
                </a:solidFill>
                <a:latin typeface="Arial"/>
                <a:cs typeface="Arial"/>
              </a:rPr>
              <a:t>ation</a:t>
            </a:r>
            <a:endParaRPr sz="3000" dirty="0">
              <a:latin typeface="Arial"/>
              <a:cs typeface="Arial"/>
            </a:endParaRPr>
          </a:p>
          <a:p>
            <a:pPr marL="12700">
              <a:lnSpc>
                <a:spcPts val="6865"/>
              </a:lnSpc>
              <a:spcBef>
                <a:spcPts val="1241"/>
              </a:spcBef>
            </a:pPr>
            <a:r>
              <a:rPr sz="8100" b="1" spc="9" baseline="-1610" dirty="0" smtClean="0">
                <a:solidFill>
                  <a:srgbClr val="666666"/>
                </a:solidFill>
                <a:latin typeface="Arial"/>
                <a:cs typeface="Arial"/>
              </a:rPr>
              <a:t>M</a:t>
            </a:r>
            <a:r>
              <a:rPr sz="9000" b="1" spc="-4" baseline="-1449" dirty="0" smtClean="0">
                <a:solidFill>
                  <a:srgbClr val="FF9933"/>
                </a:solidFill>
                <a:latin typeface="Arial"/>
                <a:cs typeface="Arial"/>
              </a:rPr>
              <a:t>A</a:t>
            </a:r>
            <a:r>
              <a:rPr sz="8100" b="1" spc="0" baseline="-1610" dirty="0" smtClean="0">
                <a:solidFill>
                  <a:srgbClr val="666666"/>
                </a:solidFill>
                <a:latin typeface="Arial"/>
                <a:cs typeface="Arial"/>
              </a:rPr>
              <a:t>CAUTO</a:t>
            </a:r>
            <a:endParaRPr sz="5400" dirty="0">
              <a:latin typeface="Arial"/>
              <a:cs typeface="Arial"/>
            </a:endParaRPr>
          </a:p>
        </p:txBody>
      </p:sp>
      <p:sp>
        <p:nvSpPr>
          <p:cNvPr id="6" name="object 6"/>
          <p:cNvSpPr txBox="1"/>
          <p:nvPr/>
        </p:nvSpPr>
        <p:spPr>
          <a:xfrm>
            <a:off x="7390130" y="2710020"/>
            <a:ext cx="888918" cy="533400"/>
          </a:xfrm>
          <a:prstGeom prst="rect">
            <a:avLst/>
          </a:prstGeom>
        </p:spPr>
        <p:txBody>
          <a:bodyPr wrap="square" lIns="0" tIns="0" rIns="0" bIns="0" rtlCol="0">
            <a:noAutofit/>
          </a:bodyPr>
          <a:lstStyle/>
          <a:p>
            <a:pPr marL="12700">
              <a:lnSpc>
                <a:spcPts val="4190"/>
              </a:lnSpc>
              <a:spcBef>
                <a:spcPts val="209"/>
              </a:spcBef>
            </a:pPr>
            <a:r>
              <a:rPr sz="4000" b="1" spc="-14" dirty="0" smtClean="0">
                <a:solidFill>
                  <a:srgbClr val="ADCE00"/>
                </a:solidFill>
                <a:latin typeface="Arial"/>
                <a:cs typeface="Arial"/>
              </a:rPr>
              <a:t>L</a:t>
            </a:r>
            <a:r>
              <a:rPr sz="4000" b="1" spc="-4" dirty="0" smtClean="0">
                <a:solidFill>
                  <a:srgbClr val="ADCE00"/>
                </a:solidFill>
                <a:latin typeface="Arial"/>
                <a:cs typeface="Arial"/>
              </a:rPr>
              <a:t>t</a:t>
            </a:r>
            <a:r>
              <a:rPr sz="4000" b="1" spc="0" dirty="0" smtClean="0">
                <a:solidFill>
                  <a:srgbClr val="ADCE00"/>
                </a:solidFill>
                <a:latin typeface="Arial"/>
                <a:cs typeface="Arial"/>
              </a:rPr>
              <a:t>d</a:t>
            </a:r>
            <a:endParaRPr sz="4000">
              <a:latin typeface="Arial"/>
              <a:cs typeface="Arial"/>
            </a:endParaRPr>
          </a:p>
        </p:txBody>
      </p:sp>
      <p:sp>
        <p:nvSpPr>
          <p:cNvPr id="5" name="object 5"/>
          <p:cNvSpPr txBox="1"/>
          <p:nvPr/>
        </p:nvSpPr>
        <p:spPr>
          <a:xfrm>
            <a:off x="605790" y="2905680"/>
            <a:ext cx="1345395" cy="767080"/>
          </a:xfrm>
          <a:prstGeom prst="rect">
            <a:avLst/>
          </a:prstGeom>
        </p:spPr>
        <p:txBody>
          <a:bodyPr wrap="square" lIns="0" tIns="0" rIns="0" bIns="0" rtlCol="0">
            <a:noAutofit/>
          </a:bodyPr>
          <a:lstStyle/>
          <a:p>
            <a:pPr algn="ctr">
              <a:lnSpc>
                <a:spcPts val="2145"/>
              </a:lnSpc>
              <a:spcBef>
                <a:spcPts val="107"/>
              </a:spcBef>
            </a:pPr>
            <a:r>
              <a:rPr sz="2000" b="1" spc="0" dirty="0" smtClean="0">
                <a:solidFill>
                  <a:srgbClr val="666666"/>
                </a:solidFill>
                <a:latin typeface="Arial"/>
                <a:cs typeface="Arial"/>
              </a:rPr>
              <a:t>M</a:t>
            </a:r>
            <a:r>
              <a:rPr sz="2000" b="1" spc="4" dirty="0" smtClean="0">
                <a:solidFill>
                  <a:srgbClr val="666666"/>
                </a:solidFill>
                <a:latin typeface="Arial"/>
                <a:cs typeface="Arial"/>
              </a:rPr>
              <a:t>ACAUT</a:t>
            </a:r>
            <a:r>
              <a:rPr sz="2000" b="1" spc="0" dirty="0" smtClean="0">
                <a:solidFill>
                  <a:srgbClr val="666666"/>
                </a:solidFill>
                <a:latin typeface="Arial"/>
                <a:cs typeface="Arial"/>
              </a:rPr>
              <a:t>O</a:t>
            </a:r>
            <a:endParaRPr sz="2000">
              <a:latin typeface="Arial"/>
              <a:cs typeface="Arial"/>
            </a:endParaRPr>
          </a:p>
          <a:p>
            <a:pPr marL="401320" marR="484630" algn="ctr">
              <a:lnSpc>
                <a:spcPct val="95825"/>
              </a:lnSpc>
              <a:spcBef>
                <a:spcPts val="1432"/>
              </a:spcBef>
            </a:pPr>
            <a:r>
              <a:rPr sz="2000" b="1" spc="4" dirty="0" smtClean="0">
                <a:solidFill>
                  <a:srgbClr val="666666"/>
                </a:solidFill>
                <a:latin typeface="Arial"/>
                <a:cs typeface="Arial"/>
              </a:rPr>
              <a:t>L</a:t>
            </a:r>
            <a:r>
              <a:rPr sz="2000" b="1" spc="0" dirty="0" smtClean="0">
                <a:solidFill>
                  <a:srgbClr val="666666"/>
                </a:solidFill>
                <a:latin typeface="Arial"/>
                <a:cs typeface="Arial"/>
              </a:rPr>
              <a:t>td</a:t>
            </a:r>
            <a:endParaRPr sz="2000">
              <a:latin typeface="Arial"/>
              <a:cs typeface="Arial"/>
            </a:endParaRPr>
          </a:p>
        </p:txBody>
      </p:sp>
      <p:sp>
        <p:nvSpPr>
          <p:cNvPr id="4" name="object 4"/>
          <p:cNvSpPr txBox="1"/>
          <p:nvPr/>
        </p:nvSpPr>
        <p:spPr>
          <a:xfrm>
            <a:off x="185421" y="3907488"/>
            <a:ext cx="1948180" cy="1089659"/>
          </a:xfrm>
          <a:prstGeom prst="rect">
            <a:avLst/>
          </a:prstGeom>
        </p:spPr>
        <p:txBody>
          <a:bodyPr wrap="square" lIns="0" tIns="0" rIns="0" bIns="0" rtlCol="0">
            <a:noAutofit/>
          </a:bodyPr>
          <a:lstStyle/>
          <a:p>
            <a:pPr marL="12700" marR="22860">
              <a:lnSpc>
                <a:spcPts val="1325"/>
              </a:lnSpc>
              <a:spcBef>
                <a:spcPts val="66"/>
              </a:spcBef>
            </a:pPr>
            <a:r>
              <a:rPr sz="1200" b="1" spc="0" smtClean="0">
                <a:solidFill>
                  <a:srgbClr val="666666"/>
                </a:solidFill>
                <a:latin typeface="Arial"/>
                <a:cs typeface="Arial"/>
              </a:rPr>
              <a:t>75</a:t>
            </a:r>
            <a:r>
              <a:rPr sz="1200" b="1" spc="4" smtClean="0">
                <a:solidFill>
                  <a:srgbClr val="666666"/>
                </a:solidFill>
                <a:latin typeface="Arial"/>
                <a:cs typeface="Arial"/>
              </a:rPr>
              <a:t> </a:t>
            </a:r>
            <a:r>
              <a:rPr lang="fr-FR" sz="1200" b="1" spc="4" dirty="0" smtClean="0">
                <a:solidFill>
                  <a:srgbClr val="666666"/>
                </a:solidFill>
                <a:latin typeface="Arial"/>
                <a:cs typeface="Arial"/>
              </a:rPr>
              <a:t>           </a:t>
            </a:r>
            <a:r>
              <a:rPr sz="1200" b="1" spc="0" smtClean="0">
                <a:solidFill>
                  <a:srgbClr val="666666"/>
                </a:solidFill>
                <a:latin typeface="Arial"/>
                <a:cs typeface="Arial"/>
              </a:rPr>
              <a:t>r</a:t>
            </a:r>
            <a:r>
              <a:rPr sz="1200" b="1" spc="-4" smtClean="0">
                <a:solidFill>
                  <a:srgbClr val="666666"/>
                </a:solidFill>
                <a:latin typeface="Arial"/>
                <a:cs typeface="Arial"/>
              </a:rPr>
              <a:t>u</a:t>
            </a:r>
            <a:r>
              <a:rPr sz="1200" b="1" spc="0" smtClean="0">
                <a:solidFill>
                  <a:srgbClr val="666666"/>
                </a:solidFill>
                <a:latin typeface="Arial"/>
                <a:cs typeface="Arial"/>
              </a:rPr>
              <a:t>e</a:t>
            </a:r>
            <a:r>
              <a:rPr sz="1200" b="1" spc="4" smtClean="0">
                <a:solidFill>
                  <a:srgbClr val="666666"/>
                </a:solidFill>
                <a:latin typeface="Arial"/>
                <a:cs typeface="Arial"/>
              </a:rPr>
              <a:t> </a:t>
            </a:r>
            <a:r>
              <a:rPr sz="1200" b="1" spc="-4" dirty="0" smtClean="0">
                <a:solidFill>
                  <a:srgbClr val="666666"/>
                </a:solidFill>
                <a:latin typeface="Arial"/>
                <a:cs typeface="Arial"/>
              </a:rPr>
              <a:t>d</a:t>
            </a:r>
            <a:r>
              <a:rPr sz="1200" b="1" spc="0" dirty="0" smtClean="0">
                <a:solidFill>
                  <a:srgbClr val="666666"/>
                </a:solidFill>
                <a:latin typeface="Arial"/>
                <a:cs typeface="Arial"/>
              </a:rPr>
              <a:t>e</a:t>
            </a:r>
            <a:r>
              <a:rPr sz="1200" b="1" spc="4" dirty="0" smtClean="0">
                <a:solidFill>
                  <a:srgbClr val="666666"/>
                </a:solidFill>
                <a:latin typeface="Arial"/>
                <a:cs typeface="Arial"/>
              </a:rPr>
              <a:t> </a:t>
            </a:r>
            <a:r>
              <a:rPr sz="1200" b="1" spc="-4" dirty="0" smtClean="0">
                <a:solidFill>
                  <a:srgbClr val="666666"/>
                </a:solidFill>
                <a:latin typeface="Arial"/>
                <a:cs typeface="Arial"/>
              </a:rPr>
              <a:t>Lou</a:t>
            </a:r>
            <a:r>
              <a:rPr sz="1200" b="1" spc="0" dirty="0" smtClean="0">
                <a:solidFill>
                  <a:srgbClr val="666666"/>
                </a:solidFill>
                <a:latin typeface="Arial"/>
                <a:cs typeface="Arial"/>
              </a:rPr>
              <a:t>rmel</a:t>
            </a:r>
            <a:endParaRPr sz="1200">
              <a:latin typeface="Arial"/>
              <a:cs typeface="Arial"/>
            </a:endParaRPr>
          </a:p>
          <a:p>
            <a:pPr marL="12700" marR="22860">
              <a:lnSpc>
                <a:spcPct val="95825"/>
              </a:lnSpc>
            </a:pPr>
            <a:r>
              <a:rPr sz="1200" b="1" spc="0" smtClean="0">
                <a:solidFill>
                  <a:srgbClr val="666666"/>
                </a:solidFill>
                <a:latin typeface="Arial"/>
                <a:cs typeface="Arial"/>
              </a:rPr>
              <a:t>750</a:t>
            </a:r>
            <a:r>
              <a:rPr sz="1200" b="1" spc="9" smtClean="0">
                <a:solidFill>
                  <a:srgbClr val="666666"/>
                </a:solidFill>
                <a:latin typeface="Arial"/>
                <a:cs typeface="Arial"/>
              </a:rPr>
              <a:t>1</a:t>
            </a:r>
            <a:r>
              <a:rPr sz="1200" b="1" spc="0" smtClean="0">
                <a:solidFill>
                  <a:srgbClr val="666666"/>
                </a:solidFill>
                <a:latin typeface="Arial"/>
                <a:cs typeface="Arial"/>
              </a:rPr>
              <a:t>5</a:t>
            </a:r>
            <a:r>
              <a:rPr sz="1200" b="1" spc="4" smtClean="0">
                <a:solidFill>
                  <a:srgbClr val="666666"/>
                </a:solidFill>
                <a:latin typeface="Arial"/>
                <a:cs typeface="Arial"/>
              </a:rPr>
              <a:t> </a:t>
            </a:r>
            <a:r>
              <a:rPr lang="fr-FR" sz="1200" b="1" spc="4" dirty="0" smtClean="0">
                <a:solidFill>
                  <a:srgbClr val="666666"/>
                </a:solidFill>
                <a:latin typeface="Arial"/>
                <a:cs typeface="Arial"/>
              </a:rPr>
              <a:t>     </a:t>
            </a:r>
            <a:r>
              <a:rPr sz="1200" b="1" spc="0" smtClean="0">
                <a:solidFill>
                  <a:srgbClr val="666666"/>
                </a:solidFill>
                <a:latin typeface="Arial"/>
                <a:cs typeface="Arial"/>
              </a:rPr>
              <a:t>P</a:t>
            </a:r>
            <a:r>
              <a:rPr sz="1200" b="1" spc="-34" smtClean="0">
                <a:solidFill>
                  <a:srgbClr val="666666"/>
                </a:solidFill>
                <a:latin typeface="Arial"/>
                <a:cs typeface="Arial"/>
              </a:rPr>
              <a:t>A</a:t>
            </a:r>
            <a:r>
              <a:rPr sz="1200" b="1" spc="-4" smtClean="0">
                <a:solidFill>
                  <a:srgbClr val="666666"/>
                </a:solidFill>
                <a:latin typeface="Arial"/>
                <a:cs typeface="Arial"/>
              </a:rPr>
              <a:t>R</a:t>
            </a:r>
            <a:r>
              <a:rPr sz="1200" b="1" spc="4" smtClean="0">
                <a:solidFill>
                  <a:srgbClr val="666666"/>
                </a:solidFill>
                <a:latin typeface="Arial"/>
                <a:cs typeface="Arial"/>
              </a:rPr>
              <a:t>I</a:t>
            </a:r>
            <a:r>
              <a:rPr sz="1200" b="1" spc="0" smtClean="0">
                <a:solidFill>
                  <a:srgbClr val="666666"/>
                </a:solidFill>
                <a:latin typeface="Arial"/>
                <a:cs typeface="Arial"/>
              </a:rPr>
              <a:t>S</a:t>
            </a:r>
            <a:r>
              <a:rPr lang="fr-FR" sz="1200" b="1" spc="0" dirty="0" smtClean="0">
                <a:solidFill>
                  <a:srgbClr val="666666"/>
                </a:solidFill>
                <a:latin typeface="Arial"/>
                <a:cs typeface="Arial"/>
              </a:rPr>
              <a:t> - France</a:t>
            </a:r>
            <a:endParaRPr sz="1200">
              <a:latin typeface="Arial"/>
              <a:cs typeface="Arial"/>
            </a:endParaRPr>
          </a:p>
          <a:p>
            <a:pPr marL="12700" marR="22860">
              <a:lnSpc>
                <a:spcPct val="95825"/>
              </a:lnSpc>
              <a:spcBef>
                <a:spcPts val="780"/>
              </a:spcBef>
            </a:pPr>
            <a:r>
              <a:rPr sz="1200" b="1" spc="-4" dirty="0" smtClean="0">
                <a:solidFill>
                  <a:srgbClr val="666666"/>
                </a:solidFill>
                <a:latin typeface="Arial"/>
                <a:cs typeface="Arial"/>
              </a:rPr>
              <a:t>T</a:t>
            </a:r>
            <a:r>
              <a:rPr sz="1200" b="1" spc="0" dirty="0" smtClean="0">
                <a:solidFill>
                  <a:srgbClr val="666666"/>
                </a:solidFill>
                <a:latin typeface="Arial"/>
                <a:cs typeface="Arial"/>
              </a:rPr>
              <a:t>él : </a:t>
            </a:r>
            <a:r>
              <a:rPr sz="1200" b="1" spc="14" dirty="0" smtClean="0">
                <a:solidFill>
                  <a:srgbClr val="666666"/>
                </a:solidFill>
                <a:latin typeface="Arial"/>
                <a:cs typeface="Arial"/>
              </a:rPr>
              <a:t> </a:t>
            </a:r>
            <a:r>
              <a:rPr sz="1200" b="1" spc="0" dirty="0" smtClean="0">
                <a:solidFill>
                  <a:srgbClr val="666666"/>
                </a:solidFill>
                <a:latin typeface="Arial"/>
                <a:cs typeface="Arial"/>
              </a:rPr>
              <a:t>(00</a:t>
            </a:r>
            <a:r>
              <a:rPr sz="1200" b="1" spc="9" dirty="0" smtClean="0">
                <a:solidFill>
                  <a:srgbClr val="666666"/>
                </a:solidFill>
                <a:latin typeface="Arial"/>
                <a:cs typeface="Arial"/>
              </a:rPr>
              <a:t>3</a:t>
            </a:r>
            <a:r>
              <a:rPr sz="1200" b="1" spc="0" dirty="0" smtClean="0">
                <a:solidFill>
                  <a:srgbClr val="666666"/>
                </a:solidFill>
                <a:latin typeface="Arial"/>
                <a:cs typeface="Arial"/>
              </a:rPr>
              <a:t>3</a:t>
            </a:r>
            <a:r>
              <a:rPr sz="1200" b="1" spc="-9" dirty="0" smtClean="0">
                <a:solidFill>
                  <a:srgbClr val="666666"/>
                </a:solidFill>
                <a:latin typeface="Arial"/>
                <a:cs typeface="Arial"/>
              </a:rPr>
              <a:t>)</a:t>
            </a:r>
            <a:r>
              <a:rPr sz="1200" b="1" spc="0" dirty="0" smtClean="0">
                <a:solidFill>
                  <a:srgbClr val="666666"/>
                </a:solidFill>
                <a:latin typeface="Arial"/>
                <a:cs typeface="Arial"/>
              </a:rPr>
              <a:t>1</a:t>
            </a:r>
            <a:r>
              <a:rPr sz="1200" b="1" spc="9" dirty="0" smtClean="0">
                <a:solidFill>
                  <a:srgbClr val="666666"/>
                </a:solidFill>
                <a:latin typeface="Arial"/>
                <a:cs typeface="Arial"/>
              </a:rPr>
              <a:t> 4</a:t>
            </a:r>
            <a:r>
              <a:rPr sz="1200" b="1" spc="0" dirty="0" smtClean="0">
                <a:solidFill>
                  <a:srgbClr val="666666"/>
                </a:solidFill>
                <a:latin typeface="Arial"/>
                <a:cs typeface="Arial"/>
              </a:rPr>
              <a:t>0 33</a:t>
            </a:r>
            <a:r>
              <a:rPr sz="1200" b="1" spc="9" dirty="0" smtClean="0">
                <a:solidFill>
                  <a:srgbClr val="666666"/>
                </a:solidFill>
                <a:latin typeface="Arial"/>
                <a:cs typeface="Arial"/>
              </a:rPr>
              <a:t> </a:t>
            </a:r>
            <a:r>
              <a:rPr sz="1200" b="1" spc="0" dirty="0" smtClean="0">
                <a:solidFill>
                  <a:srgbClr val="666666"/>
                </a:solidFill>
                <a:latin typeface="Arial"/>
                <a:cs typeface="Arial"/>
              </a:rPr>
              <a:t>40</a:t>
            </a:r>
            <a:r>
              <a:rPr sz="1200" b="1" spc="9" dirty="0" smtClean="0">
                <a:solidFill>
                  <a:srgbClr val="666666"/>
                </a:solidFill>
                <a:latin typeface="Arial"/>
                <a:cs typeface="Arial"/>
              </a:rPr>
              <a:t> 8</a:t>
            </a:r>
            <a:r>
              <a:rPr sz="1200" b="1" spc="0" dirty="0" smtClean="0">
                <a:solidFill>
                  <a:srgbClr val="666666"/>
                </a:solidFill>
                <a:latin typeface="Arial"/>
                <a:cs typeface="Arial"/>
              </a:rPr>
              <a:t>0</a:t>
            </a:r>
            <a:endParaRPr sz="1200">
              <a:latin typeface="Arial"/>
              <a:cs typeface="Arial"/>
            </a:endParaRPr>
          </a:p>
          <a:p>
            <a:pPr marL="12700" marR="22860">
              <a:lnSpc>
                <a:spcPct val="95825"/>
              </a:lnSpc>
              <a:spcBef>
                <a:spcPts val="60"/>
              </a:spcBef>
            </a:pPr>
            <a:r>
              <a:rPr sz="1200" b="1" spc="-4" dirty="0" smtClean="0">
                <a:solidFill>
                  <a:srgbClr val="666666"/>
                </a:solidFill>
                <a:latin typeface="Arial"/>
                <a:cs typeface="Arial"/>
              </a:rPr>
              <a:t>F</a:t>
            </a:r>
            <a:r>
              <a:rPr sz="1200" b="1" spc="0" dirty="0" smtClean="0">
                <a:solidFill>
                  <a:srgbClr val="666666"/>
                </a:solidFill>
                <a:latin typeface="Arial"/>
                <a:cs typeface="Arial"/>
              </a:rPr>
              <a:t>ax</a:t>
            </a:r>
            <a:r>
              <a:rPr sz="1200" b="1" spc="4" dirty="0" smtClean="0">
                <a:solidFill>
                  <a:srgbClr val="666666"/>
                </a:solidFill>
                <a:latin typeface="Arial"/>
                <a:cs typeface="Arial"/>
              </a:rPr>
              <a:t> </a:t>
            </a:r>
            <a:r>
              <a:rPr sz="1200" b="1" spc="0" dirty="0" smtClean="0">
                <a:solidFill>
                  <a:srgbClr val="666666"/>
                </a:solidFill>
                <a:latin typeface="Arial"/>
                <a:cs typeface="Arial"/>
              </a:rPr>
              <a:t>:</a:t>
            </a:r>
            <a:r>
              <a:rPr sz="1200" b="1" spc="4" dirty="0" smtClean="0">
                <a:solidFill>
                  <a:srgbClr val="666666"/>
                </a:solidFill>
                <a:latin typeface="Arial"/>
                <a:cs typeface="Arial"/>
              </a:rPr>
              <a:t> </a:t>
            </a:r>
            <a:r>
              <a:rPr sz="1200" b="1" spc="0" dirty="0" smtClean="0">
                <a:solidFill>
                  <a:srgbClr val="666666"/>
                </a:solidFill>
                <a:latin typeface="Arial"/>
                <a:cs typeface="Arial"/>
              </a:rPr>
              <a:t>(00</a:t>
            </a:r>
            <a:r>
              <a:rPr sz="1200" b="1" spc="9" dirty="0" smtClean="0">
                <a:solidFill>
                  <a:srgbClr val="666666"/>
                </a:solidFill>
                <a:latin typeface="Arial"/>
                <a:cs typeface="Arial"/>
              </a:rPr>
              <a:t>3</a:t>
            </a:r>
            <a:r>
              <a:rPr sz="1200" b="1" spc="0" dirty="0" smtClean="0">
                <a:solidFill>
                  <a:srgbClr val="666666"/>
                </a:solidFill>
                <a:latin typeface="Arial"/>
                <a:cs typeface="Arial"/>
              </a:rPr>
              <a:t>3</a:t>
            </a:r>
            <a:r>
              <a:rPr sz="1200" b="1" spc="-9" dirty="0" smtClean="0">
                <a:solidFill>
                  <a:srgbClr val="666666"/>
                </a:solidFill>
                <a:latin typeface="Arial"/>
                <a:cs typeface="Arial"/>
              </a:rPr>
              <a:t>)</a:t>
            </a:r>
            <a:r>
              <a:rPr sz="1200" b="1" spc="0" dirty="0" smtClean="0">
                <a:solidFill>
                  <a:srgbClr val="666666"/>
                </a:solidFill>
                <a:latin typeface="Arial"/>
                <a:cs typeface="Arial"/>
              </a:rPr>
              <a:t>1</a:t>
            </a:r>
            <a:r>
              <a:rPr sz="1200" b="1" spc="9" dirty="0" smtClean="0">
                <a:solidFill>
                  <a:srgbClr val="666666"/>
                </a:solidFill>
                <a:latin typeface="Arial"/>
                <a:cs typeface="Arial"/>
              </a:rPr>
              <a:t> 4</a:t>
            </a:r>
            <a:r>
              <a:rPr sz="1200" b="1" spc="0" dirty="0" smtClean="0">
                <a:solidFill>
                  <a:srgbClr val="666666"/>
                </a:solidFill>
                <a:latin typeface="Arial"/>
                <a:cs typeface="Arial"/>
              </a:rPr>
              <a:t>0 33</a:t>
            </a:r>
            <a:r>
              <a:rPr sz="1200" b="1" spc="9" dirty="0" smtClean="0">
                <a:solidFill>
                  <a:srgbClr val="666666"/>
                </a:solidFill>
                <a:latin typeface="Arial"/>
                <a:cs typeface="Arial"/>
              </a:rPr>
              <a:t> </a:t>
            </a:r>
            <a:r>
              <a:rPr sz="1200" b="1" spc="0" smtClean="0">
                <a:solidFill>
                  <a:srgbClr val="666666"/>
                </a:solidFill>
                <a:latin typeface="Arial"/>
                <a:cs typeface="Arial"/>
              </a:rPr>
              <a:t>40</a:t>
            </a:r>
            <a:r>
              <a:rPr sz="1200" b="1" spc="9" smtClean="0">
                <a:solidFill>
                  <a:srgbClr val="666666"/>
                </a:solidFill>
                <a:latin typeface="Arial"/>
                <a:cs typeface="Arial"/>
              </a:rPr>
              <a:t> 1</a:t>
            </a:r>
            <a:r>
              <a:rPr sz="1200" b="1" spc="0" smtClean="0">
                <a:solidFill>
                  <a:srgbClr val="666666"/>
                </a:solidFill>
                <a:latin typeface="Arial"/>
                <a:cs typeface="Arial"/>
              </a:rPr>
              <a:t>0</a:t>
            </a:r>
            <a:endParaRPr lang="fr-FR" sz="1200" u="sng" spc="0" dirty="0" smtClean="0">
              <a:solidFill>
                <a:srgbClr val="666666"/>
              </a:solidFill>
              <a:latin typeface="Arial"/>
              <a:cs typeface="Arial"/>
            </a:endParaRPr>
          </a:p>
          <a:p>
            <a:pPr marL="12700" marR="22860">
              <a:lnSpc>
                <a:spcPct val="95825"/>
              </a:lnSpc>
              <a:spcBef>
                <a:spcPts val="60"/>
              </a:spcBef>
            </a:pPr>
            <a:r>
              <a:rPr lang="fr-FR" sz="1200" u="sng" dirty="0" smtClean="0">
                <a:solidFill>
                  <a:srgbClr val="666666"/>
                </a:solidFill>
                <a:latin typeface="Arial"/>
                <a:cs typeface="Arial"/>
              </a:rPr>
              <a:t>@</a:t>
            </a:r>
            <a:r>
              <a:rPr sz="1000" u="sng" spc="0" smtClean="0">
                <a:solidFill>
                  <a:srgbClr val="666666"/>
                </a:solidFill>
                <a:latin typeface="Arial"/>
                <a:cs typeface="Arial"/>
              </a:rPr>
              <a:t> : </a:t>
            </a:r>
            <a:r>
              <a:rPr lang="fr-FR" sz="1000" u="sng" spc="0" dirty="0" smtClean="0">
                <a:solidFill>
                  <a:srgbClr val="666666"/>
                </a:solidFill>
                <a:latin typeface="Arial"/>
                <a:cs typeface="Arial"/>
              </a:rPr>
              <a:t> </a:t>
            </a:r>
            <a:r>
              <a:rPr sz="1000" u="sng" spc="9" smtClean="0">
                <a:solidFill>
                  <a:srgbClr val="666666"/>
                </a:solidFill>
                <a:latin typeface="Arial"/>
                <a:cs typeface="Arial"/>
              </a:rPr>
              <a:t>m</a:t>
            </a:r>
            <a:r>
              <a:rPr sz="1000" u="sng" spc="0" smtClean="0">
                <a:solidFill>
                  <a:srgbClr val="666666"/>
                </a:solidFill>
                <a:latin typeface="Arial"/>
                <a:cs typeface="Arial"/>
              </a:rPr>
              <a:t>ac</a:t>
            </a:r>
            <a:r>
              <a:rPr sz="1000" u="sng" spc="9" smtClean="0">
                <a:solidFill>
                  <a:srgbClr val="666666"/>
                </a:solidFill>
                <a:latin typeface="Arial"/>
                <a:cs typeface="Arial"/>
              </a:rPr>
              <a:t>a</a:t>
            </a:r>
            <a:r>
              <a:rPr sz="1000" u="sng" spc="0" smtClean="0">
                <a:solidFill>
                  <a:srgbClr val="666666"/>
                </a:solidFill>
                <a:latin typeface="Arial"/>
                <a:cs typeface="Arial"/>
              </a:rPr>
              <a:t>u</a:t>
            </a:r>
            <a:r>
              <a:rPr sz="1000" u="sng" spc="-4" smtClean="0">
                <a:solidFill>
                  <a:srgbClr val="666666"/>
                </a:solidFill>
                <a:latin typeface="Arial"/>
                <a:cs typeface="Arial"/>
              </a:rPr>
              <a:t>t</a:t>
            </a:r>
            <a:r>
              <a:rPr sz="1000" u="sng" spc="0" smtClean="0">
                <a:solidFill>
                  <a:srgbClr val="666666"/>
                </a:solidFill>
                <a:latin typeface="Arial"/>
                <a:cs typeface="Arial"/>
                <a:hlinkClick r:id="rId3"/>
              </a:rPr>
              <a:t>o</a:t>
            </a:r>
            <a:r>
              <a:rPr sz="1000" u="sng" spc="4" smtClean="0">
                <a:solidFill>
                  <a:srgbClr val="666666"/>
                </a:solidFill>
                <a:latin typeface="Arial"/>
                <a:cs typeface="Arial"/>
                <a:hlinkClick r:id="rId3"/>
              </a:rPr>
              <a:t>.</a:t>
            </a:r>
            <a:r>
              <a:rPr sz="1000" u="sng" spc="0" smtClean="0">
                <a:solidFill>
                  <a:srgbClr val="666666"/>
                </a:solidFill>
                <a:latin typeface="Arial"/>
                <a:cs typeface="Arial"/>
                <a:hlinkClick r:id="rId3"/>
              </a:rPr>
              <a:t>s</a:t>
            </a:r>
            <a:r>
              <a:rPr sz="1000" u="sng" spc="-9" smtClean="0">
                <a:solidFill>
                  <a:srgbClr val="666666"/>
                </a:solidFill>
                <a:latin typeface="Arial"/>
                <a:cs typeface="Arial"/>
                <a:hlinkClick r:id="rId3"/>
              </a:rPr>
              <a:t>y</a:t>
            </a:r>
            <a:r>
              <a:rPr sz="1000" u="sng" spc="0" smtClean="0">
                <a:solidFill>
                  <a:srgbClr val="666666"/>
                </a:solidFill>
                <a:latin typeface="Arial"/>
                <a:cs typeface="Arial"/>
                <a:hlinkClick r:id="rId3"/>
              </a:rPr>
              <a:t>s</a:t>
            </a:r>
            <a:r>
              <a:rPr sz="1000" u="sng" spc="-4" smtClean="0">
                <a:solidFill>
                  <a:srgbClr val="666666"/>
                </a:solidFill>
                <a:latin typeface="Arial"/>
                <a:cs typeface="Arial"/>
                <a:hlinkClick r:id="rId3"/>
              </a:rPr>
              <a:t>t</a:t>
            </a:r>
            <a:r>
              <a:rPr sz="1000" u="sng" spc="9" smtClean="0">
                <a:solidFill>
                  <a:srgbClr val="666666"/>
                </a:solidFill>
                <a:latin typeface="Arial"/>
                <a:cs typeface="Arial"/>
                <a:hlinkClick r:id="rId3"/>
              </a:rPr>
              <a:t>em</a:t>
            </a:r>
            <a:r>
              <a:rPr sz="1000" u="sng" spc="0" smtClean="0">
                <a:solidFill>
                  <a:srgbClr val="666666"/>
                </a:solidFill>
                <a:latin typeface="Arial"/>
                <a:cs typeface="Arial"/>
                <a:hlinkClick r:id="rId3"/>
              </a:rPr>
              <a:t>e@</a:t>
            </a:r>
            <a:r>
              <a:rPr sz="1000" u="sng" spc="14" smtClean="0">
                <a:solidFill>
                  <a:srgbClr val="666666"/>
                </a:solidFill>
                <a:latin typeface="Arial"/>
                <a:cs typeface="Arial"/>
                <a:hlinkClick r:id="rId3"/>
              </a:rPr>
              <a:t>f</a:t>
            </a:r>
            <a:r>
              <a:rPr sz="1000" u="sng" spc="-9" smtClean="0">
                <a:solidFill>
                  <a:srgbClr val="666666"/>
                </a:solidFill>
                <a:latin typeface="Arial"/>
                <a:cs typeface="Arial"/>
                <a:hlinkClick r:id="rId3"/>
              </a:rPr>
              <a:t>r</a:t>
            </a:r>
            <a:r>
              <a:rPr sz="1000" u="sng" spc="9" smtClean="0">
                <a:solidFill>
                  <a:srgbClr val="666666"/>
                </a:solidFill>
                <a:latin typeface="Arial"/>
                <a:cs typeface="Arial"/>
                <a:hlinkClick r:id="rId3"/>
              </a:rPr>
              <a:t>e</a:t>
            </a:r>
            <a:r>
              <a:rPr sz="1000" u="sng" spc="0" smtClean="0">
                <a:solidFill>
                  <a:srgbClr val="666666"/>
                </a:solidFill>
                <a:latin typeface="Arial"/>
                <a:cs typeface="Arial"/>
                <a:hlinkClick r:id="rId3"/>
              </a:rPr>
              <a:t>e</a:t>
            </a:r>
            <a:r>
              <a:rPr sz="1000" u="sng" spc="4" smtClean="0">
                <a:solidFill>
                  <a:srgbClr val="666666"/>
                </a:solidFill>
                <a:latin typeface="Arial"/>
                <a:cs typeface="Arial"/>
                <a:hlinkClick r:id="rId3"/>
              </a:rPr>
              <a:t>.f</a:t>
            </a:r>
            <a:r>
              <a:rPr sz="1000" u="sng" spc="0" smtClean="0">
                <a:solidFill>
                  <a:srgbClr val="666666"/>
                </a:solidFill>
                <a:latin typeface="Arial"/>
                <a:cs typeface="Arial"/>
                <a:hlinkClick r:id="rId3"/>
              </a:rPr>
              <a:t>r</a:t>
            </a:r>
            <a:endParaRPr sz="1000" u="sng">
              <a:latin typeface="Arial"/>
              <a:cs typeface="Arial"/>
            </a:endParaRPr>
          </a:p>
        </p:txBody>
      </p:sp>
      <p:sp>
        <p:nvSpPr>
          <p:cNvPr id="3" name="object 3"/>
          <p:cNvSpPr txBox="1"/>
          <p:nvPr/>
        </p:nvSpPr>
        <p:spPr>
          <a:xfrm>
            <a:off x="2971800" y="4114800"/>
            <a:ext cx="5715000" cy="1295400"/>
          </a:xfrm>
          <a:prstGeom prst="rect">
            <a:avLst/>
          </a:prstGeom>
        </p:spPr>
        <p:txBody>
          <a:bodyPr wrap="square" lIns="0" tIns="0" rIns="0" bIns="0" rtlCol="0">
            <a:noAutofit/>
          </a:bodyPr>
          <a:lstStyle/>
          <a:p>
            <a:pPr algn="ctr">
              <a:lnSpc>
                <a:spcPts val="1939"/>
              </a:lnSpc>
              <a:spcBef>
                <a:spcPts val="97"/>
              </a:spcBef>
            </a:pPr>
            <a:r>
              <a:rPr lang="en-US" b="1" dirty="0" smtClean="0">
                <a:solidFill>
                  <a:srgbClr val="345D00"/>
                </a:solidFill>
                <a:latin typeface="Arial"/>
                <a:cs typeface="Arial"/>
              </a:rPr>
              <a:t>Meeting</a:t>
            </a:r>
            <a:r>
              <a:rPr sz="1800" b="1" spc="0" dirty="0" smtClean="0">
                <a:solidFill>
                  <a:srgbClr val="345D00"/>
                </a:solidFill>
                <a:latin typeface="Arial"/>
                <a:cs typeface="Arial"/>
              </a:rPr>
              <a:t> </a:t>
            </a:r>
            <a:r>
              <a:rPr lang="fr-FR" sz="1800" b="1" spc="0" dirty="0" smtClean="0">
                <a:solidFill>
                  <a:srgbClr val="345D00"/>
                </a:solidFill>
                <a:latin typeface="Arial"/>
                <a:cs typeface="Arial"/>
              </a:rPr>
              <a:t>Chine – France  	Wuhan</a:t>
            </a:r>
          </a:p>
          <a:p>
            <a:pPr algn="ctr">
              <a:lnSpc>
                <a:spcPts val="1939"/>
              </a:lnSpc>
              <a:spcBef>
                <a:spcPts val="97"/>
              </a:spcBef>
            </a:pPr>
            <a:r>
              <a:rPr lang="zh-CN" altLang="en-US" b="1" spc="-9" dirty="0" smtClean="0">
                <a:solidFill>
                  <a:srgbClr val="345D00"/>
                </a:solidFill>
                <a:latin typeface="Arial"/>
                <a:cs typeface="Arial"/>
              </a:rPr>
              <a:t>中法   中国武汉</a:t>
            </a:r>
            <a:endParaRPr lang="en-US" altLang="zh-CN" b="1" spc="-9" dirty="0" smtClean="0">
              <a:solidFill>
                <a:srgbClr val="345D00"/>
              </a:solidFill>
              <a:latin typeface="Arial"/>
              <a:cs typeface="Arial"/>
            </a:endParaRPr>
          </a:p>
          <a:p>
            <a:pPr marL="1275714" marR="1288188" algn="ctr">
              <a:lnSpc>
                <a:spcPct val="95825"/>
              </a:lnSpc>
              <a:spcBef>
                <a:spcPts val="713"/>
              </a:spcBef>
            </a:pPr>
            <a:r>
              <a:rPr lang="fr-FR" altLang="zh-CN" sz="1600" b="1" dirty="0" smtClean="0">
                <a:latin typeface="Arial"/>
                <a:cs typeface="Arial"/>
              </a:rPr>
              <a:t>September16 -18, 2014</a:t>
            </a:r>
            <a:endParaRPr lang="fr-FR" altLang="zh-CN" sz="1600" dirty="0" smtClean="0">
              <a:latin typeface="Arial"/>
              <a:cs typeface="Arial"/>
            </a:endParaRPr>
          </a:p>
          <a:p>
            <a:pPr marL="1275714" marR="1288188" algn="ctr">
              <a:lnSpc>
                <a:spcPct val="95825"/>
              </a:lnSpc>
              <a:spcBef>
                <a:spcPts val="713"/>
              </a:spcBef>
            </a:pPr>
            <a:r>
              <a:rPr lang="fr-FR" sz="1600" b="1" dirty="0" smtClean="0">
                <a:latin typeface="Arial"/>
                <a:cs typeface="Arial"/>
              </a:rPr>
              <a:t>2014</a:t>
            </a:r>
            <a:r>
              <a:rPr lang="en-US" sz="1600" b="1" dirty="0" smtClean="0">
                <a:latin typeface="Arial"/>
                <a:cs typeface="Arial"/>
              </a:rPr>
              <a:t>.0</a:t>
            </a:r>
            <a:r>
              <a:rPr lang="en-US" altLang="zh-CN" sz="1600" b="1" dirty="0" smtClean="0">
                <a:latin typeface="Arial"/>
                <a:cs typeface="Arial"/>
              </a:rPr>
              <a:t>9.16 - 2014.09.18</a:t>
            </a:r>
            <a:endParaRPr sz="1600" dirty="0">
              <a:latin typeface="Arial"/>
              <a:cs typeface="Arial"/>
            </a:endParaRPr>
          </a:p>
        </p:txBody>
      </p:sp>
      <p:sp>
        <p:nvSpPr>
          <p:cNvPr id="2" name="object 2"/>
          <p:cNvSpPr txBox="1"/>
          <p:nvPr/>
        </p:nvSpPr>
        <p:spPr>
          <a:xfrm>
            <a:off x="453390" y="345440"/>
            <a:ext cx="1554480" cy="1553209"/>
          </a:xfrm>
          <a:prstGeom prst="rect">
            <a:avLst/>
          </a:prstGeom>
        </p:spPr>
        <p:txBody>
          <a:bodyPr wrap="square" lIns="0" tIns="0" rIns="0" bIns="0" rtlCol="0">
            <a:noAutofit/>
          </a:bodyPr>
          <a:lstStyle/>
          <a:p>
            <a:pPr marL="25400">
              <a:lnSpc>
                <a:spcPts val="1000"/>
              </a:lnSpc>
            </a:pPr>
            <a:endParaRPr sz="1000"/>
          </a:p>
        </p:txBody>
      </p:sp>
      <p:sp>
        <p:nvSpPr>
          <p:cNvPr id="18434" name="AutoShape 2" descr="data:image/jpeg;base64,/9j/4AAQSkZJRgABAQAAAQABAAD/2wCEAAkGBhQQERUUExQUFRUTFxoaFxYYFiAdIBseGR0aGxwYGBsdHSYeHRwkGhYdHzAgJCcpLCwwFh81NTAqNScsLCkBCQoKDgwOGg8PGjIkHiQrMy0pNDU0NSw1NiwsNDA1NSkqKi01LDQuKiwwLCkpLCktNCwsNSosLC0vLCwpKSwsLP/AABEIAKQAdAMBIgACEQEDEQH/xAAcAAACAgMBAQAAAAAAAAAAAAAABgUHAgMEAQj/xABIEAACAQMCAwQECAsECwAAAAABAgMABBESIQUGMRMiQVEHYXGBFDVSkZOxssEWFyMyQlRyc6Hh8BViosIkJTRDRGN0gpKj0f/EABoBAAIDAQEAAAAAAAAAAAAAAAADAgQFAQb/xAA1EQABBAAEAgcGBgMBAAAAAAABAAIDEQQSIUExUQUiYXGBkfAGEzKhwfEUM3Kx0eEVNFJC/9oADAMBAAIRAxEAPwC8awjlDZx4HHzVyXF8yHBUe3NcltdlM7ZzXnsR09BDO2M3WubQ2OWnanthcRama5XZ9Yx+b662W7sRlgB6q3VquaMVG1zSWiweR05g7JXwlFFcgR+0/u7equumQTGXNbSKJGu9b9yCKRRRRVhRRRRRQhFFFFCEUUUUIRRRRQhcPEcsQoGfGlS+41GZZrTWYpl7qNnGSVBBRvPJ6U84qjOf/jG4/aX7K15/G9ERzSOnc45yRl7K4ab8z9Fu9DwjEyGM6ULHfYXB+Ed30NzcAjYjWRgjqK8PMt3+sz/SGo8nxPU9TU/acsK9m1wZApx3Q50gd7Gc+II6dM1alxDYQC88TXiV7KQQRgFzRqa4bldsi3i2gufhz41HpMSCu2ANvz9WRj1VDxcevGDEXM+EALflDsCQv1muL+0ZNHZ620FQujwwOgx4b+I3qT4HBqtb9vkwJ/GQH/LRAJRYkdepru5JXuhE0l4B6wrQcCQPqub8JLv9Zn+kNH4SXf6zP9IajqKdZVr3EX/I8gpH8Jbv9Zn+kNH4SXf6zP8ASGtfEowFt9sFrdSfWTJLufdiuKiyosiicLyjyCkfwku/1mf6Q1c/JNw0lhbu7FmZMlick7nqTVD1enIPxdbfu/vNOhJtYHtBGxsDS0Adbl2FT9FFFWl4xFFFFCEVRnP/AMY3HtX7K1edUZz/APGNx7V+ytIm+Fej9nf9h36fqEvGs0lIVlBID41DwONwT7KxoqpVr2xFopx5atv9U8RfG5wPcoU/fSdVr8i8J7Tg0iH/AIgTfxygP+HNNjFnwWV0rMIoWk/9N+Rv6KqK8NeIcgUOMjA8dh76WtVTHMcek2y+VnAT7W1MftVE03+k7h4iuICNgbdV+jOPqYfNSlFEz/mKzfsqT9QrpFGlUwcofA2TmsavTkH4utv3f3mqfteVruUZS2mI9a6ftYq5OUbWSCzgikQq6JhhkHByfEH6qfC0g6hYXtBPE+FrWuBObYg7FTdFFFWV45FFFFCEVRnP/wAY3HtX7K1edUZz/wDGNx7V+ytIm+Fej9nf9h36fqEv0UV7HGWIVQWJ6AAk/MKqr2xNarEnFXFwa8+DR8MtjsZkbUPZGWP+Ige+lLgPosnn71wewQ/o7FyPZ0X3/NVq/wBlxakcopeJdKMRuo9R8M+qrETDxXlOmcfA/LG05qu651Q17zapePke7mmkWOFgiyOA791cBjg5O5GPIGmvg3oj0srzz50kNpjXA2OcEtnbarAvL2OFC8rqiL1ZiAB7zS3wz0hw3V2Le3VnUKzPKdlCqP0Qdz3io8OtPZhbBIF0srEe0E7gGAhu2nH5/SlN8R4NbzFWnjjfswdJcA4z167eH8KXeKekawswVjIkYbaIQCNvNtl/jSZxzjct9wy5d21dleLjGwCHugYHh3h76r6tjD9HtdZed15bEdISABjeG32Tzxr0u3c2RCEgTwwNT+9jt8w99WfyNctJw+3d2LMyZLE5JOo9apXlu2tHWT4S7K2khNxglsEFc76hpI3273nirj5JgD8NtwpYDScZ641NjONs9KqY+VrWOjhjOZpHHQGxs7ddwZc52Z7rseXgmWitMmVTbc1lAxKjVsazRMC/3ZBur7PNaFaWtlFFFPXEVRnpAP8ArG49q/YWrwllCgljgDqaVYeR4pruS7mUnWwKRnbGABlh57Z9VLkYXBa3RWNZg5HPfr1aHfYVf8r8hzXp1NmKL5RG5/ZBq1eAcp29kuIkGrxc7sffUuiADAGAPAVy8T4pHbRNLM4REGST9QHUk+AG5qTIwNGjVKxvSc2KPXNN5bePPx+S66RObPSrDas0UA7aVThj+gpB3BP6RHkPnrHl3nxr66nZfydrbQs2CN2Pg7eWAp7v9CmZ5jIzMerksfaxJP11rYXBAvPvNq07153E4vK0ZN/onj0vSObuI6mMbwIyrnug5YEgdOmN60+j0djBxC66GK3KIf7zb4+cL89Z89flrDhtx/yjGx9YA+9GrCAdlwCQ5/2m5A9yEZ/jHirjfyGs7a+f9KqfznP7L+S5uTz2llxKA75gEqj1xHJPz6aiuWLuCKbXcLqQKSMA51dABg4xgk7+QqV9GUn+mtGek8EsePaA3+SuWytrRbWTtS3wgE4UED8wkHSSMDOrodzp2pONc0NfG4Op5A6vHraXewFankuRAkNcK0vj2fdQvEXQyv2ShY8kIAWOw2B7xJyRvV+ejz4ttv3f3mvnuvoT0efFtt+7+80dINywtbd1z1PDc80zAG5HFMVaLqJmHdOK31jITg46157EMEkTmuuq20PgtlpooQbb70VrtmYr3hg0V2GQOja4A8N+Pj2oIor1rcFgW3x0HgPXjxPrPSttFc/EL9LeJ5ZG0pGCWPqH1n1U/U6KPBaON8bis4WlmbSq/OT4Ko8SaoXmzm+biEupyVjU/k4s7L6z5t66y5x5uk4jNrbKxrtHHnoPM+bHxPuqAr0GEwgiGZ3xfssPFYoyHK3gnrlbEXBuITdDIRCD55Cgj/2Ui078XYW/A7WLI13MhlZfEruQfcAgpIp8GuZ3M/tolT6ZW8h+6eLlu15eiP6vcMvuZmP+etXN8oi4dw62yM6DM48QX7wyP+8/NWHBbxP7Fvo2O4kiZR6yyAY96n+NKDuWOSSTsMk56DAHuAxUI47cb2cT5j+1OSSmit2gfP8ApTfJFyI+IWzE4AkAJ/ayv312wcvxzcQuInl0BJZDnGQQGOe9nu7ke2lcNg5HUUFyc5J3679fHfz33ruIgfI13u35SRQNXXbqlRytaAHCwDa38RtRFK8YbXoYrq06ckbHY+vPzVfno8+Lbb9395qnOW4LN0f4SxVsFV7wwS24I22I04ydu8PMVb/I9yE4bbHBAKbf+R2PurGx+Ma2MtlsZCLcRQNjiNu+uHBaWBj62YVrsmatFzOUxgZ/r/5XsrkrleprKEnSNXWsaSQyExRkgkWHVY+61AK1KzU5FFe0VbFgaqKKQPSLy/f37LFCqC3Tc5kwXbzYY6DwHt9VP9L7czu1xNDFaySGAqGYOqjvDIxqI/oUyOb3Tg4cV38McQ0tHAanUDTxVWfijv8A5MX0v8qPxR8Q+TD9L/Knzlfma6eGVnt5JtM0gBDoCAD+YQSM4339lTTcxF+HPdxppPYvIqtv+apIzjqNqtjpWQi9PJQl6DEb8p11riOJVWS+iriLY1CM6VCrmbOAOijbYb9BWH4o7/5MX0v8qfZeZLmGMPKwwQp1LAuO/jGAbgMdzjOAK2nj12klvqMRSacRFTFpbBBYkMszjoPGuf5STkPXipnoJp1zDzO3gq9Hom4gARpiwcZHa+Xuo/FJf/Ji+l/lVm8y80yWs8USpHokRmMkjMApUqN9CMQO+O8dhnc1G3POs2I9IhOZsEq/dKKdDHXIAAGchVPic1abisQQCANVlnDQA1qkT8Ud/wDJi+l/lR+KO/8AkxfS/wAqtjgXMwuTNmJ4hAcF2KlW650MpIIGNzUdc84yJBLI0cWO98HkSUSJKcExqcYZSwGemNjv0zH8ZiLqh68V38JBV6qt/wAUd/8AJi+l/lVt8pcKe3soIZQNca4YA5GcnoffXFBzmHlVAFAa3MivrG8gODCB5jfPsqR5V4o91ZwzOFDSIGIXp7s1XxMskrKkAq0+CKON1sUoBXtFFUlbRRRRQhFRc/LNu8rSsmXcAE6mH5vTYHHjUpRXCAVNkjmfCaSRybymht5BcQlWaaXAJZTpJ26Hp1qf4jwYLw+W2gX/AHDxxrnzUgDJ9tTFR3HuNrZxCRlZgXVcLjOXOB19ZqGUNbqrbsTNiJrHEusDa0qTcDnuY1EkDr3UGAYMjRjA1FS3UZxnxrNOE3Hwi2Bhk0JP2jsWj0riNl2CYx1HhTzXjHAoyBT/AMg+qyitee/ilbmrg881xE0SBo+yljk/KBGxIUOASD1CEZ8M1Djh0twosFgkihSRCZdeezSM6xGjFQWOsDGxAB6058F4r8Ji7Ts5Iu8RpkGG2OM48jXfVtk5DQK4cP5WXJBleQeO/wDCVeCcauVuGs7mB3Kg6blVHZumNi/TDHoQAd87Y3qDvuBTEPCtlbxNOx7MwKAsQ7ymaaTC5bS5KoBsT1qxqK6J8psBQMViiUnS8sBblsQ/kUtWw3nLqU5UA5DYUnbrqPnUnyJCycOtldSrCMZVhgj2jwqeoqDpS5uU+vVqTYw02EUUUUpMRRRRQhFJ3EQ/EL6S1E0kUFuitIIzpaRm6At10gDp66caWeL8FuI7r4VZmMs6hJYnOkOBkqwYA4IzioPFhXcE5rXO1AdXVJ4A/awDzXvCuXp7S4HZTGS1Yd6OVyzI3gYyQdj4gkeNaPSapNkApwxmiwfI6hg10cMsLyW5E1y4iRAQkETkqxPVpDgauuw9VdHOHCJLqBUjxqEsbbnGysCfqqBHUIAVhsmXFRve4EirI+p3PMpd5g5fksYDdx3Nw00RDSapCVkBIDKV6Y32GNqeVk1IG6ZXPziozm3hj3VnNDHjXIoAycDqD191SUUZEYXxCgfwxUmtyk1wSJpvexNLzbgT5aV4caS96Orp5LPLuzntZRlmLHAY4GTvULJZSXfF7uFp5kgRImZEkIzlEwB5DJYnGM7Ux8l8GktLbs5dOrtHbunIwzZG+K18N4FJHxK6uW09nOkYTB3yigHIxtuKiAS1oPirfv2MnnewjUHL35hw7atR/L8clnxF7PtZJYHg7aPtG1FCGClQTvjx+b1k9/OnE5Y0higYJLcyiMOf0BglmA8TgbVtbg0n9pi57vZi2MfXfUXDdMdMDrmtvNPADdxKEfs5YnEkT+TDz9RBwa7RykBLMsbsRHI+uAzd/MjyJUDxHk17eB5be6uBMiElnkLB9twwOwz4Hwqb5ImZ+H27MzMxTJZjknc9SdzUTe2nE7mEwOLeEMpDyq5YsMbhVx3c+fhU7yrw17azhhkxrjTBwcjqehrjR1tBopYmQnD1I8Odm2omqO427NlK0UUU5ZCKKKKEIpc45zPIlwtraw9tOV1vqbSka+BZsdT5CmOqz5ps1tuIvNcS3MNvcooE0LsoV120SafDxGfM1Yw7A5xB5aJMri0aJk4VzXMLlbW8hWGWRS0TI2pHx1UEgYYdcf0e3l3mBrqS6QoF+DTdmCDnUNIOTtsd+lKHAba3ur6I273lyluS5nknYojYwEUMp1kjrgjbzro4ZzBDwy8vY7tuxE0nbRswOllKgHB9opz4Wmw0a1w8eXclskOhJ0tTsPNrNNfR9mALJNSnJ7/dLb7bdK4OBc+yS2z3dxAsNsiZDB9RdgcEKMDbOw9dQvL3EluJuLyqCFkiyuoYJXQwDEHwIGfZXTa8Je65egSLvOqI6r8oo2rT78GpmJjdHDdo7rGqg2R7tQef76KSXmfiLR9utinZY1CMykSlfPGnGcb4rfxPn9EsEvYl1K0ioytsVy2lgf7ykdPGuaH0p2Yh7xdZlAU25Q9pr+RjHiaWuM8Llg4KTIumSa7EvZ/J1vlUPrxj5642IFwD21qB3j1uuukIBLXXp6+yZpeaeICM3AsV7EDVoMp7XT56dOAcb461IXvPUKWSXahpBMQscYHeZzkaPUQQc+zxqOb0o2iw76+3A0/BtB168fmYx5+NQzcBuLawtJjEWe3uGnkhHULIWyB61BG3rPlXBEDWduXXz8/DXtXc5/8ALr09fZTV5zVxC2iM09lH2QGSI5cunkWBGCB44ph5a4sbu1inKhTKudIOQNyOvupW416SLSa2dLdjNLLGwESqcjbBL7d0LnfNTPo7OeGWuOnZ/eaXIyo8xbRv1xU2Ot9B1ikx0UUVUVhFFFFCEV46AjBAIPUGvKKEIjjCjCgADwAxWMsCvjUobHTIz9dFFFoWegeQ3oAr2ihC1m3XVq0rq+VgZ+frSj6Vz/oK/wDUQ/aoop+H/Nb3pcnwFNkduuzaV1YHewM9PPrW6iiklMWtLdQSQqgnqQBv7fOswMUUVxC9ooooQiiiih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 name="Rectangle 260"/>
          <p:cNvSpPr/>
          <p:nvPr/>
        </p:nvSpPr>
        <p:spPr>
          <a:xfrm>
            <a:off x="6705600" y="6324600"/>
            <a:ext cx="2209800" cy="361637"/>
          </a:xfrm>
          <a:prstGeom prst="rect">
            <a:avLst/>
          </a:prstGeom>
        </p:spPr>
        <p:txBody>
          <a:bodyPr wrap="square">
            <a:spAutoFit/>
          </a:bodyPr>
          <a:lstStyle/>
          <a:p>
            <a:pPr algn="ctr">
              <a:lnSpc>
                <a:spcPts val="2145"/>
              </a:lnSpc>
              <a:spcBef>
                <a:spcPts val="107"/>
              </a:spcBef>
            </a:pPr>
            <a:r>
              <a:rPr lang="fr-FR" sz="1400" b="1" dirty="0" smtClean="0">
                <a:solidFill>
                  <a:srgbClr val="666666"/>
                </a:solidFill>
                <a:latin typeface="Arial Narrow" pitchFamily="34" charset="0"/>
                <a:cs typeface="Arial"/>
              </a:rPr>
              <a:t>M</a:t>
            </a:r>
            <a:r>
              <a:rPr lang="fr-FR" sz="1400" b="1" spc="4" dirty="0" smtClean="0">
                <a:solidFill>
                  <a:srgbClr val="666666"/>
                </a:solidFill>
                <a:latin typeface="Arial Narrow" pitchFamily="34" charset="0"/>
                <a:cs typeface="Arial"/>
              </a:rPr>
              <a:t>ACAUT</a:t>
            </a:r>
            <a:r>
              <a:rPr lang="fr-FR" sz="1400" b="1" dirty="0" smtClean="0">
                <a:solidFill>
                  <a:srgbClr val="666666"/>
                </a:solidFill>
                <a:latin typeface="Arial Narrow" pitchFamily="34" charset="0"/>
                <a:cs typeface="Arial"/>
              </a:rPr>
              <a:t>O</a:t>
            </a:r>
            <a:r>
              <a:rPr lang="fr-FR" sz="1400" dirty="0" smtClean="0">
                <a:latin typeface="Arial Narrow" pitchFamily="34" charset="0"/>
                <a:cs typeface="Arial"/>
              </a:rPr>
              <a:t> </a:t>
            </a:r>
            <a:r>
              <a:rPr lang="fr-FR" sz="1400" b="1" spc="4" dirty="0" smtClean="0">
                <a:solidFill>
                  <a:srgbClr val="666666"/>
                </a:solidFill>
                <a:latin typeface="Arial Narrow" pitchFamily="34" charset="0"/>
                <a:cs typeface="Arial"/>
              </a:rPr>
              <a:t>L</a:t>
            </a:r>
            <a:r>
              <a:rPr lang="fr-FR" sz="1400" b="1" dirty="0" smtClean="0">
                <a:solidFill>
                  <a:srgbClr val="666666"/>
                </a:solidFill>
                <a:latin typeface="Arial Narrow" pitchFamily="34" charset="0"/>
                <a:cs typeface="Arial"/>
              </a:rPr>
              <a:t>td - FRANCE</a:t>
            </a:r>
            <a:endParaRPr lang="fr-FR" sz="1400" dirty="0">
              <a:latin typeface="Arial Narrow" pitchFamily="34" charset="0"/>
              <a:cs typeface="Arial"/>
            </a:endParaRPr>
          </a:p>
        </p:txBody>
      </p:sp>
      <p:sp>
        <p:nvSpPr>
          <p:cNvPr id="260" name="矩形 259"/>
          <p:cNvSpPr/>
          <p:nvPr/>
        </p:nvSpPr>
        <p:spPr>
          <a:xfrm>
            <a:off x="6172200" y="3276600"/>
            <a:ext cx="1627369" cy="523220"/>
          </a:xfrm>
          <a:prstGeom prst="rect">
            <a:avLst/>
          </a:prstGeom>
        </p:spPr>
        <p:txBody>
          <a:bodyPr wrap="none">
            <a:spAutoFit/>
          </a:bodyPr>
          <a:lstStyle/>
          <a:p>
            <a:r>
              <a:rPr lang="zh-CN" altLang="en-US" sz="2800" b="1" dirty="0" smtClean="0">
                <a:solidFill>
                  <a:srgbClr val="4C4C4C"/>
                </a:solidFill>
                <a:latin typeface="Arial"/>
                <a:cs typeface="Arial"/>
              </a:rPr>
              <a:t>项目介绍</a:t>
            </a:r>
            <a:endParaRPr lang="en-GB" sz="2800" b="1" dirty="0" smtClean="0">
              <a:solidFill>
                <a:srgbClr val="4C4C4C"/>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p:nvPr/>
        </p:nvSpPr>
        <p:spPr>
          <a:xfrm>
            <a:off x="-1270" y="1015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FFC"/>
            </a:solidFill>
          </a:ln>
        </p:spPr>
        <p:txBody>
          <a:bodyPr wrap="square" lIns="0" tIns="0" rIns="0" bIns="0" rtlCol="0">
            <a:noAutofit/>
          </a:bodyPr>
          <a:lstStyle/>
          <a:p>
            <a:endParaRPr/>
          </a:p>
        </p:txBody>
      </p:sp>
      <p:sp>
        <p:nvSpPr>
          <p:cNvPr id="63" name="object 63"/>
          <p:cNvSpPr/>
          <p:nvPr/>
        </p:nvSpPr>
        <p:spPr>
          <a:xfrm>
            <a:off x="-1270" y="171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DFA"/>
            </a:solidFill>
          </a:ln>
        </p:spPr>
        <p:txBody>
          <a:bodyPr wrap="square" lIns="0" tIns="0" rIns="0" bIns="0" rtlCol="0">
            <a:noAutofit/>
          </a:bodyPr>
          <a:lstStyle/>
          <a:p>
            <a:endParaRPr/>
          </a:p>
        </p:txBody>
      </p:sp>
      <p:sp>
        <p:nvSpPr>
          <p:cNvPr id="64" name="object 64"/>
          <p:cNvSpPr/>
          <p:nvPr/>
        </p:nvSpPr>
        <p:spPr>
          <a:xfrm>
            <a:off x="-1270" y="241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CF8"/>
            </a:solidFill>
          </a:ln>
        </p:spPr>
        <p:txBody>
          <a:bodyPr wrap="square" lIns="0" tIns="0" rIns="0" bIns="0" rtlCol="0">
            <a:noAutofit/>
          </a:bodyPr>
          <a:lstStyle/>
          <a:p>
            <a:endParaRPr/>
          </a:p>
        </p:txBody>
      </p:sp>
      <p:sp>
        <p:nvSpPr>
          <p:cNvPr id="65" name="object 65"/>
          <p:cNvSpPr/>
          <p:nvPr/>
        </p:nvSpPr>
        <p:spPr>
          <a:xfrm>
            <a:off x="-1270" y="3175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BF6"/>
            </a:solidFill>
          </a:ln>
        </p:spPr>
        <p:txBody>
          <a:bodyPr wrap="square" lIns="0" tIns="0" rIns="0" bIns="0" rtlCol="0">
            <a:noAutofit/>
          </a:bodyPr>
          <a:lstStyle/>
          <a:p>
            <a:endParaRPr/>
          </a:p>
        </p:txBody>
      </p:sp>
      <p:sp>
        <p:nvSpPr>
          <p:cNvPr id="66" name="object 66"/>
          <p:cNvSpPr/>
          <p:nvPr/>
        </p:nvSpPr>
        <p:spPr>
          <a:xfrm>
            <a:off x="-1270" y="3873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AF4"/>
            </a:solidFill>
          </a:ln>
        </p:spPr>
        <p:txBody>
          <a:bodyPr wrap="square" lIns="0" tIns="0" rIns="0" bIns="0" rtlCol="0">
            <a:noAutofit/>
          </a:bodyPr>
          <a:lstStyle/>
          <a:p>
            <a:endParaRPr/>
          </a:p>
        </p:txBody>
      </p:sp>
      <p:sp>
        <p:nvSpPr>
          <p:cNvPr id="67" name="object 67"/>
          <p:cNvSpPr/>
          <p:nvPr/>
        </p:nvSpPr>
        <p:spPr>
          <a:xfrm>
            <a:off x="-1270" y="457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9F2"/>
            </a:solidFill>
          </a:ln>
        </p:spPr>
        <p:txBody>
          <a:bodyPr wrap="square" lIns="0" tIns="0" rIns="0" bIns="0" rtlCol="0">
            <a:noAutofit/>
          </a:bodyPr>
          <a:lstStyle/>
          <a:p>
            <a:endParaRPr/>
          </a:p>
        </p:txBody>
      </p:sp>
      <p:sp>
        <p:nvSpPr>
          <p:cNvPr id="68" name="object 68"/>
          <p:cNvSpPr/>
          <p:nvPr/>
        </p:nvSpPr>
        <p:spPr>
          <a:xfrm>
            <a:off x="-1270" y="533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8F0"/>
            </a:solidFill>
          </a:ln>
        </p:spPr>
        <p:txBody>
          <a:bodyPr wrap="square" lIns="0" tIns="0" rIns="0" bIns="0" rtlCol="0">
            <a:noAutofit/>
          </a:bodyPr>
          <a:lstStyle/>
          <a:p>
            <a:endParaRPr/>
          </a:p>
        </p:txBody>
      </p:sp>
      <p:sp>
        <p:nvSpPr>
          <p:cNvPr id="69" name="object 69"/>
          <p:cNvSpPr/>
          <p:nvPr/>
        </p:nvSpPr>
        <p:spPr>
          <a:xfrm>
            <a:off x="-1270" y="603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7EE"/>
            </a:solidFill>
          </a:ln>
        </p:spPr>
        <p:txBody>
          <a:bodyPr wrap="square" lIns="0" tIns="0" rIns="0" bIns="0" rtlCol="0">
            <a:noAutofit/>
          </a:bodyPr>
          <a:lstStyle/>
          <a:p>
            <a:endParaRPr/>
          </a:p>
        </p:txBody>
      </p:sp>
      <p:sp>
        <p:nvSpPr>
          <p:cNvPr id="70" name="object 70"/>
          <p:cNvSpPr/>
          <p:nvPr/>
        </p:nvSpPr>
        <p:spPr>
          <a:xfrm>
            <a:off x="-1270" y="673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6EC"/>
            </a:solidFill>
          </a:ln>
        </p:spPr>
        <p:txBody>
          <a:bodyPr wrap="square" lIns="0" tIns="0" rIns="0" bIns="0" rtlCol="0">
            <a:noAutofit/>
          </a:bodyPr>
          <a:lstStyle/>
          <a:p>
            <a:endParaRPr/>
          </a:p>
        </p:txBody>
      </p:sp>
      <p:sp>
        <p:nvSpPr>
          <p:cNvPr id="71" name="object 71"/>
          <p:cNvSpPr/>
          <p:nvPr/>
        </p:nvSpPr>
        <p:spPr>
          <a:xfrm>
            <a:off x="-1270" y="749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5EA"/>
            </a:solidFill>
          </a:ln>
        </p:spPr>
        <p:txBody>
          <a:bodyPr wrap="square" lIns="0" tIns="0" rIns="0" bIns="0" rtlCol="0">
            <a:noAutofit/>
          </a:bodyPr>
          <a:lstStyle/>
          <a:p>
            <a:endParaRPr/>
          </a:p>
        </p:txBody>
      </p:sp>
      <p:sp>
        <p:nvSpPr>
          <p:cNvPr id="72" name="object 72"/>
          <p:cNvSpPr/>
          <p:nvPr/>
        </p:nvSpPr>
        <p:spPr>
          <a:xfrm>
            <a:off x="-1270" y="819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5E8"/>
            </a:solidFill>
          </a:ln>
        </p:spPr>
        <p:txBody>
          <a:bodyPr wrap="square" lIns="0" tIns="0" rIns="0" bIns="0" rtlCol="0">
            <a:noAutofit/>
          </a:bodyPr>
          <a:lstStyle/>
          <a:p>
            <a:endParaRPr/>
          </a:p>
        </p:txBody>
      </p:sp>
      <p:sp>
        <p:nvSpPr>
          <p:cNvPr id="73" name="object 73"/>
          <p:cNvSpPr/>
          <p:nvPr/>
        </p:nvSpPr>
        <p:spPr>
          <a:xfrm>
            <a:off x="-1270" y="889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4E6"/>
            </a:solidFill>
          </a:ln>
        </p:spPr>
        <p:txBody>
          <a:bodyPr wrap="square" lIns="0" tIns="0" rIns="0" bIns="0" rtlCol="0">
            <a:noAutofit/>
          </a:bodyPr>
          <a:lstStyle/>
          <a:p>
            <a:endParaRPr/>
          </a:p>
        </p:txBody>
      </p:sp>
      <p:sp>
        <p:nvSpPr>
          <p:cNvPr id="74" name="object 74"/>
          <p:cNvSpPr/>
          <p:nvPr/>
        </p:nvSpPr>
        <p:spPr>
          <a:xfrm>
            <a:off x="-1270" y="965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3E4"/>
            </a:solidFill>
          </a:ln>
        </p:spPr>
        <p:txBody>
          <a:bodyPr wrap="square" lIns="0" tIns="0" rIns="0" bIns="0" rtlCol="0">
            <a:noAutofit/>
          </a:bodyPr>
          <a:lstStyle/>
          <a:p>
            <a:endParaRPr/>
          </a:p>
        </p:txBody>
      </p:sp>
      <p:sp>
        <p:nvSpPr>
          <p:cNvPr id="75" name="object 75"/>
          <p:cNvSpPr/>
          <p:nvPr/>
        </p:nvSpPr>
        <p:spPr>
          <a:xfrm>
            <a:off x="-1270" y="1041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2E2"/>
            </a:solidFill>
          </a:ln>
        </p:spPr>
        <p:txBody>
          <a:bodyPr wrap="square" lIns="0" tIns="0" rIns="0" bIns="0" rtlCol="0">
            <a:noAutofit/>
          </a:bodyPr>
          <a:lstStyle/>
          <a:p>
            <a:endParaRPr/>
          </a:p>
        </p:txBody>
      </p:sp>
      <p:sp>
        <p:nvSpPr>
          <p:cNvPr id="76" name="object 76"/>
          <p:cNvSpPr/>
          <p:nvPr/>
        </p:nvSpPr>
        <p:spPr>
          <a:xfrm>
            <a:off x="-1270" y="1111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1E0"/>
            </a:solidFill>
          </a:ln>
        </p:spPr>
        <p:txBody>
          <a:bodyPr wrap="square" lIns="0" tIns="0" rIns="0" bIns="0" rtlCol="0">
            <a:noAutofit/>
          </a:bodyPr>
          <a:lstStyle/>
          <a:p>
            <a:endParaRPr/>
          </a:p>
        </p:txBody>
      </p:sp>
      <p:sp>
        <p:nvSpPr>
          <p:cNvPr id="77" name="object 77"/>
          <p:cNvSpPr/>
          <p:nvPr/>
        </p:nvSpPr>
        <p:spPr>
          <a:xfrm>
            <a:off x="-1270" y="1181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0DE"/>
            </a:solidFill>
          </a:ln>
        </p:spPr>
        <p:txBody>
          <a:bodyPr wrap="square" lIns="0" tIns="0" rIns="0" bIns="0" rtlCol="0">
            <a:noAutofit/>
          </a:bodyPr>
          <a:lstStyle/>
          <a:p>
            <a:endParaRPr/>
          </a:p>
        </p:txBody>
      </p:sp>
      <p:sp>
        <p:nvSpPr>
          <p:cNvPr id="78" name="object 78"/>
          <p:cNvSpPr/>
          <p:nvPr/>
        </p:nvSpPr>
        <p:spPr>
          <a:xfrm>
            <a:off x="-1270" y="1257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FDB"/>
            </a:solidFill>
          </a:ln>
        </p:spPr>
        <p:txBody>
          <a:bodyPr wrap="square" lIns="0" tIns="0" rIns="0" bIns="0" rtlCol="0">
            <a:noAutofit/>
          </a:bodyPr>
          <a:lstStyle/>
          <a:p>
            <a:endParaRPr/>
          </a:p>
        </p:txBody>
      </p:sp>
      <p:sp>
        <p:nvSpPr>
          <p:cNvPr id="79" name="object 79"/>
          <p:cNvSpPr/>
          <p:nvPr/>
        </p:nvSpPr>
        <p:spPr>
          <a:xfrm>
            <a:off x="-1270" y="1327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ED9"/>
            </a:solidFill>
          </a:ln>
        </p:spPr>
        <p:txBody>
          <a:bodyPr wrap="square" lIns="0" tIns="0" rIns="0" bIns="0" rtlCol="0">
            <a:noAutofit/>
          </a:bodyPr>
          <a:lstStyle/>
          <a:p>
            <a:endParaRPr/>
          </a:p>
        </p:txBody>
      </p:sp>
      <p:sp>
        <p:nvSpPr>
          <p:cNvPr id="80" name="object 80"/>
          <p:cNvSpPr/>
          <p:nvPr/>
        </p:nvSpPr>
        <p:spPr>
          <a:xfrm>
            <a:off x="-1270" y="1397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EDD7"/>
            </a:solidFill>
          </a:ln>
        </p:spPr>
        <p:txBody>
          <a:bodyPr wrap="square" lIns="0" tIns="0" rIns="0" bIns="0" rtlCol="0">
            <a:noAutofit/>
          </a:bodyPr>
          <a:lstStyle/>
          <a:p>
            <a:endParaRPr/>
          </a:p>
        </p:txBody>
      </p:sp>
      <p:sp>
        <p:nvSpPr>
          <p:cNvPr id="81" name="object 81"/>
          <p:cNvSpPr/>
          <p:nvPr/>
        </p:nvSpPr>
        <p:spPr>
          <a:xfrm>
            <a:off x="-1270" y="1473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CD5"/>
            </a:solidFill>
          </a:ln>
        </p:spPr>
        <p:txBody>
          <a:bodyPr wrap="square" lIns="0" tIns="0" rIns="0" bIns="0" rtlCol="0">
            <a:noAutofit/>
          </a:bodyPr>
          <a:lstStyle/>
          <a:p>
            <a:endParaRPr/>
          </a:p>
        </p:txBody>
      </p:sp>
      <p:sp>
        <p:nvSpPr>
          <p:cNvPr id="82" name="object 82"/>
          <p:cNvSpPr/>
          <p:nvPr/>
        </p:nvSpPr>
        <p:spPr>
          <a:xfrm>
            <a:off x="-1270" y="15430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BD3"/>
            </a:solidFill>
          </a:ln>
        </p:spPr>
        <p:txBody>
          <a:bodyPr wrap="square" lIns="0" tIns="0" rIns="0" bIns="0" rtlCol="0">
            <a:noAutofit/>
          </a:bodyPr>
          <a:lstStyle/>
          <a:p>
            <a:endParaRPr/>
          </a:p>
        </p:txBody>
      </p:sp>
      <p:sp>
        <p:nvSpPr>
          <p:cNvPr id="83" name="object 83"/>
          <p:cNvSpPr/>
          <p:nvPr/>
        </p:nvSpPr>
        <p:spPr>
          <a:xfrm>
            <a:off x="8901430" y="161290"/>
            <a:ext cx="242570" cy="0"/>
          </a:xfrm>
          <a:custGeom>
            <a:avLst/>
            <a:gdLst/>
            <a:ahLst/>
            <a:cxnLst/>
            <a:rect l="l" t="t" r="r" b="b"/>
            <a:pathLst>
              <a:path w="242570">
                <a:moveTo>
                  <a:pt x="0" y="0"/>
                </a:moveTo>
                <a:lnTo>
                  <a:pt x="242570" y="0"/>
                </a:lnTo>
              </a:path>
            </a:pathLst>
          </a:custGeom>
          <a:ln w="8890">
            <a:solidFill>
              <a:srgbClr val="FFEBD1"/>
            </a:solidFill>
          </a:ln>
        </p:spPr>
        <p:txBody>
          <a:bodyPr wrap="square" lIns="0" tIns="0" rIns="0" bIns="0" rtlCol="0">
            <a:noAutofit/>
          </a:bodyPr>
          <a:lstStyle/>
          <a:p>
            <a:endParaRPr/>
          </a:p>
        </p:txBody>
      </p:sp>
      <p:sp>
        <p:nvSpPr>
          <p:cNvPr id="84" name="object 84"/>
          <p:cNvSpPr/>
          <p:nvPr/>
        </p:nvSpPr>
        <p:spPr>
          <a:xfrm>
            <a:off x="0" y="161290"/>
            <a:ext cx="3276600" cy="0"/>
          </a:xfrm>
          <a:custGeom>
            <a:avLst/>
            <a:gdLst/>
            <a:ahLst/>
            <a:cxnLst/>
            <a:rect l="l" t="t" r="r" b="b"/>
            <a:pathLst>
              <a:path w="3276600">
                <a:moveTo>
                  <a:pt x="0" y="0"/>
                </a:moveTo>
                <a:lnTo>
                  <a:pt x="3276600" y="0"/>
                </a:lnTo>
              </a:path>
            </a:pathLst>
          </a:custGeom>
          <a:ln w="8890">
            <a:solidFill>
              <a:srgbClr val="FFEBD1"/>
            </a:solidFill>
          </a:ln>
        </p:spPr>
        <p:txBody>
          <a:bodyPr wrap="square" lIns="0" tIns="0" rIns="0" bIns="0" rtlCol="0">
            <a:noAutofit/>
          </a:bodyPr>
          <a:lstStyle/>
          <a:p>
            <a:endParaRPr/>
          </a:p>
        </p:txBody>
      </p:sp>
      <p:sp>
        <p:nvSpPr>
          <p:cNvPr id="85" name="object 85"/>
          <p:cNvSpPr/>
          <p:nvPr/>
        </p:nvSpPr>
        <p:spPr>
          <a:xfrm>
            <a:off x="8901430" y="168909"/>
            <a:ext cx="242570" cy="0"/>
          </a:xfrm>
          <a:custGeom>
            <a:avLst/>
            <a:gdLst/>
            <a:ahLst/>
            <a:cxnLst/>
            <a:rect l="l" t="t" r="r" b="b"/>
            <a:pathLst>
              <a:path w="242570">
                <a:moveTo>
                  <a:pt x="0" y="0"/>
                </a:moveTo>
                <a:lnTo>
                  <a:pt x="242570" y="0"/>
                </a:lnTo>
              </a:path>
            </a:pathLst>
          </a:custGeom>
          <a:ln w="8890">
            <a:solidFill>
              <a:srgbClr val="FFEACF"/>
            </a:solidFill>
          </a:ln>
        </p:spPr>
        <p:txBody>
          <a:bodyPr wrap="square" lIns="0" tIns="0" rIns="0" bIns="0" rtlCol="0">
            <a:noAutofit/>
          </a:bodyPr>
          <a:lstStyle/>
          <a:p>
            <a:endParaRPr/>
          </a:p>
        </p:txBody>
      </p:sp>
      <p:sp>
        <p:nvSpPr>
          <p:cNvPr id="86" name="object 86"/>
          <p:cNvSpPr/>
          <p:nvPr/>
        </p:nvSpPr>
        <p:spPr>
          <a:xfrm>
            <a:off x="0" y="168909"/>
            <a:ext cx="3276600" cy="0"/>
          </a:xfrm>
          <a:custGeom>
            <a:avLst/>
            <a:gdLst/>
            <a:ahLst/>
            <a:cxnLst/>
            <a:rect l="l" t="t" r="r" b="b"/>
            <a:pathLst>
              <a:path w="3276600">
                <a:moveTo>
                  <a:pt x="0" y="0"/>
                </a:moveTo>
                <a:lnTo>
                  <a:pt x="3276600" y="0"/>
                </a:lnTo>
              </a:path>
            </a:pathLst>
          </a:custGeom>
          <a:ln w="8890">
            <a:solidFill>
              <a:srgbClr val="FFEACF"/>
            </a:solidFill>
          </a:ln>
        </p:spPr>
        <p:txBody>
          <a:bodyPr wrap="square" lIns="0" tIns="0" rIns="0" bIns="0" rtlCol="0">
            <a:noAutofit/>
          </a:bodyPr>
          <a:lstStyle/>
          <a:p>
            <a:endParaRPr/>
          </a:p>
        </p:txBody>
      </p:sp>
      <p:sp>
        <p:nvSpPr>
          <p:cNvPr id="87" name="object 87"/>
          <p:cNvSpPr/>
          <p:nvPr/>
        </p:nvSpPr>
        <p:spPr>
          <a:xfrm>
            <a:off x="8901430" y="175894"/>
            <a:ext cx="242570" cy="0"/>
          </a:xfrm>
          <a:custGeom>
            <a:avLst/>
            <a:gdLst/>
            <a:ahLst/>
            <a:cxnLst/>
            <a:rect l="l" t="t" r="r" b="b"/>
            <a:pathLst>
              <a:path w="242570">
                <a:moveTo>
                  <a:pt x="0" y="0"/>
                </a:moveTo>
                <a:lnTo>
                  <a:pt x="242570" y="0"/>
                </a:lnTo>
              </a:path>
            </a:pathLst>
          </a:custGeom>
          <a:ln w="7620">
            <a:solidFill>
              <a:srgbClr val="FFE9CD"/>
            </a:solidFill>
          </a:ln>
        </p:spPr>
        <p:txBody>
          <a:bodyPr wrap="square" lIns="0" tIns="0" rIns="0" bIns="0" rtlCol="0">
            <a:noAutofit/>
          </a:bodyPr>
          <a:lstStyle/>
          <a:p>
            <a:endParaRPr/>
          </a:p>
        </p:txBody>
      </p:sp>
      <p:sp>
        <p:nvSpPr>
          <p:cNvPr id="88" name="object 88"/>
          <p:cNvSpPr/>
          <p:nvPr/>
        </p:nvSpPr>
        <p:spPr>
          <a:xfrm>
            <a:off x="0" y="175894"/>
            <a:ext cx="3276600" cy="0"/>
          </a:xfrm>
          <a:custGeom>
            <a:avLst/>
            <a:gdLst/>
            <a:ahLst/>
            <a:cxnLst/>
            <a:rect l="l" t="t" r="r" b="b"/>
            <a:pathLst>
              <a:path w="3276600">
                <a:moveTo>
                  <a:pt x="0" y="0"/>
                </a:moveTo>
                <a:lnTo>
                  <a:pt x="3276600" y="0"/>
                </a:lnTo>
              </a:path>
            </a:pathLst>
          </a:custGeom>
          <a:ln w="7620">
            <a:solidFill>
              <a:srgbClr val="FFE9CD"/>
            </a:solidFill>
          </a:ln>
        </p:spPr>
        <p:txBody>
          <a:bodyPr wrap="square" lIns="0" tIns="0" rIns="0" bIns="0" rtlCol="0">
            <a:noAutofit/>
          </a:bodyPr>
          <a:lstStyle/>
          <a:p>
            <a:endParaRPr/>
          </a:p>
        </p:txBody>
      </p:sp>
      <p:sp>
        <p:nvSpPr>
          <p:cNvPr id="89" name="object 89"/>
          <p:cNvSpPr/>
          <p:nvPr/>
        </p:nvSpPr>
        <p:spPr>
          <a:xfrm>
            <a:off x="8901430" y="182880"/>
            <a:ext cx="242570" cy="0"/>
          </a:xfrm>
          <a:custGeom>
            <a:avLst/>
            <a:gdLst/>
            <a:ahLst/>
            <a:cxnLst/>
            <a:rect l="l" t="t" r="r" b="b"/>
            <a:pathLst>
              <a:path w="242570">
                <a:moveTo>
                  <a:pt x="0" y="0"/>
                </a:moveTo>
                <a:lnTo>
                  <a:pt x="242570" y="0"/>
                </a:lnTo>
              </a:path>
            </a:pathLst>
          </a:custGeom>
          <a:ln w="8890">
            <a:solidFill>
              <a:srgbClr val="FFE8CC"/>
            </a:solidFill>
          </a:ln>
        </p:spPr>
        <p:txBody>
          <a:bodyPr wrap="square" lIns="0" tIns="0" rIns="0" bIns="0" rtlCol="0">
            <a:noAutofit/>
          </a:bodyPr>
          <a:lstStyle/>
          <a:p>
            <a:endParaRPr/>
          </a:p>
        </p:txBody>
      </p:sp>
      <p:sp>
        <p:nvSpPr>
          <p:cNvPr id="90" name="object 90"/>
          <p:cNvSpPr/>
          <p:nvPr/>
        </p:nvSpPr>
        <p:spPr>
          <a:xfrm>
            <a:off x="0" y="182880"/>
            <a:ext cx="3276600" cy="0"/>
          </a:xfrm>
          <a:custGeom>
            <a:avLst/>
            <a:gdLst/>
            <a:ahLst/>
            <a:cxnLst/>
            <a:rect l="l" t="t" r="r" b="b"/>
            <a:pathLst>
              <a:path w="3276600">
                <a:moveTo>
                  <a:pt x="0" y="0"/>
                </a:moveTo>
                <a:lnTo>
                  <a:pt x="3276600" y="0"/>
                </a:lnTo>
              </a:path>
            </a:pathLst>
          </a:custGeom>
          <a:ln w="8890">
            <a:solidFill>
              <a:srgbClr val="FFE8CC"/>
            </a:solidFill>
          </a:ln>
        </p:spPr>
        <p:txBody>
          <a:bodyPr wrap="square" lIns="0" tIns="0" rIns="0" bIns="0" rtlCol="0">
            <a:noAutofit/>
          </a:bodyPr>
          <a:lstStyle/>
          <a:p>
            <a:endParaRPr/>
          </a:p>
        </p:txBody>
      </p:sp>
      <p:sp>
        <p:nvSpPr>
          <p:cNvPr id="91" name="object 91"/>
          <p:cNvSpPr/>
          <p:nvPr/>
        </p:nvSpPr>
        <p:spPr>
          <a:xfrm>
            <a:off x="8901430" y="190500"/>
            <a:ext cx="242570" cy="0"/>
          </a:xfrm>
          <a:custGeom>
            <a:avLst/>
            <a:gdLst/>
            <a:ahLst/>
            <a:cxnLst/>
            <a:rect l="l" t="t" r="r" b="b"/>
            <a:pathLst>
              <a:path w="242570">
                <a:moveTo>
                  <a:pt x="0" y="0"/>
                </a:moveTo>
                <a:lnTo>
                  <a:pt x="242570" y="0"/>
                </a:lnTo>
              </a:path>
            </a:pathLst>
          </a:custGeom>
          <a:ln w="8889">
            <a:solidFill>
              <a:srgbClr val="FFE7C9"/>
            </a:solidFill>
          </a:ln>
        </p:spPr>
        <p:txBody>
          <a:bodyPr wrap="square" lIns="0" tIns="0" rIns="0" bIns="0" rtlCol="0">
            <a:noAutofit/>
          </a:bodyPr>
          <a:lstStyle/>
          <a:p>
            <a:endParaRPr/>
          </a:p>
        </p:txBody>
      </p:sp>
      <p:sp>
        <p:nvSpPr>
          <p:cNvPr id="92" name="object 92"/>
          <p:cNvSpPr/>
          <p:nvPr/>
        </p:nvSpPr>
        <p:spPr>
          <a:xfrm>
            <a:off x="0" y="190500"/>
            <a:ext cx="3276600" cy="0"/>
          </a:xfrm>
          <a:custGeom>
            <a:avLst/>
            <a:gdLst/>
            <a:ahLst/>
            <a:cxnLst/>
            <a:rect l="l" t="t" r="r" b="b"/>
            <a:pathLst>
              <a:path w="3276600">
                <a:moveTo>
                  <a:pt x="0" y="0"/>
                </a:moveTo>
                <a:lnTo>
                  <a:pt x="3276600" y="0"/>
                </a:lnTo>
              </a:path>
            </a:pathLst>
          </a:custGeom>
          <a:ln w="8889">
            <a:solidFill>
              <a:srgbClr val="FFE7C9"/>
            </a:solidFill>
          </a:ln>
        </p:spPr>
        <p:txBody>
          <a:bodyPr wrap="square" lIns="0" tIns="0" rIns="0" bIns="0" rtlCol="0">
            <a:noAutofit/>
          </a:bodyPr>
          <a:lstStyle/>
          <a:p>
            <a:endParaRPr/>
          </a:p>
        </p:txBody>
      </p:sp>
      <p:sp>
        <p:nvSpPr>
          <p:cNvPr id="93" name="object 93"/>
          <p:cNvSpPr/>
          <p:nvPr/>
        </p:nvSpPr>
        <p:spPr>
          <a:xfrm>
            <a:off x="8901430" y="198119"/>
            <a:ext cx="242570" cy="0"/>
          </a:xfrm>
          <a:custGeom>
            <a:avLst/>
            <a:gdLst/>
            <a:ahLst/>
            <a:cxnLst/>
            <a:rect l="l" t="t" r="r" b="b"/>
            <a:pathLst>
              <a:path w="242570">
                <a:moveTo>
                  <a:pt x="0" y="0"/>
                </a:moveTo>
                <a:lnTo>
                  <a:pt x="242570" y="0"/>
                </a:lnTo>
              </a:path>
            </a:pathLst>
          </a:custGeom>
          <a:ln w="8890">
            <a:solidFill>
              <a:srgbClr val="FFE6C7"/>
            </a:solidFill>
          </a:ln>
        </p:spPr>
        <p:txBody>
          <a:bodyPr wrap="square" lIns="0" tIns="0" rIns="0" bIns="0" rtlCol="0">
            <a:noAutofit/>
          </a:bodyPr>
          <a:lstStyle/>
          <a:p>
            <a:endParaRPr/>
          </a:p>
        </p:txBody>
      </p:sp>
      <p:sp>
        <p:nvSpPr>
          <p:cNvPr id="94" name="object 94"/>
          <p:cNvSpPr/>
          <p:nvPr/>
        </p:nvSpPr>
        <p:spPr>
          <a:xfrm>
            <a:off x="0" y="198119"/>
            <a:ext cx="3276600" cy="0"/>
          </a:xfrm>
          <a:custGeom>
            <a:avLst/>
            <a:gdLst/>
            <a:ahLst/>
            <a:cxnLst/>
            <a:rect l="l" t="t" r="r" b="b"/>
            <a:pathLst>
              <a:path w="3276600">
                <a:moveTo>
                  <a:pt x="0" y="0"/>
                </a:moveTo>
                <a:lnTo>
                  <a:pt x="3276600" y="0"/>
                </a:lnTo>
              </a:path>
            </a:pathLst>
          </a:custGeom>
          <a:ln w="8890">
            <a:solidFill>
              <a:srgbClr val="FFE6C7"/>
            </a:solidFill>
          </a:ln>
        </p:spPr>
        <p:txBody>
          <a:bodyPr wrap="square" lIns="0" tIns="0" rIns="0" bIns="0" rtlCol="0">
            <a:noAutofit/>
          </a:bodyPr>
          <a:lstStyle/>
          <a:p>
            <a:endParaRPr/>
          </a:p>
        </p:txBody>
      </p:sp>
      <p:sp>
        <p:nvSpPr>
          <p:cNvPr id="95" name="object 95"/>
          <p:cNvSpPr/>
          <p:nvPr/>
        </p:nvSpPr>
        <p:spPr>
          <a:xfrm>
            <a:off x="8901430" y="205104"/>
            <a:ext cx="242570" cy="0"/>
          </a:xfrm>
          <a:custGeom>
            <a:avLst/>
            <a:gdLst/>
            <a:ahLst/>
            <a:cxnLst/>
            <a:rect l="l" t="t" r="r" b="b"/>
            <a:pathLst>
              <a:path w="242570">
                <a:moveTo>
                  <a:pt x="0" y="0"/>
                </a:moveTo>
                <a:lnTo>
                  <a:pt x="242570" y="0"/>
                </a:lnTo>
              </a:path>
            </a:pathLst>
          </a:custGeom>
          <a:ln w="7620">
            <a:solidFill>
              <a:srgbClr val="FFE5C5"/>
            </a:solidFill>
          </a:ln>
        </p:spPr>
        <p:txBody>
          <a:bodyPr wrap="square" lIns="0" tIns="0" rIns="0" bIns="0" rtlCol="0">
            <a:noAutofit/>
          </a:bodyPr>
          <a:lstStyle/>
          <a:p>
            <a:endParaRPr/>
          </a:p>
        </p:txBody>
      </p:sp>
      <p:sp>
        <p:nvSpPr>
          <p:cNvPr id="96" name="object 96"/>
          <p:cNvSpPr/>
          <p:nvPr/>
        </p:nvSpPr>
        <p:spPr>
          <a:xfrm>
            <a:off x="0" y="205104"/>
            <a:ext cx="3276600" cy="0"/>
          </a:xfrm>
          <a:custGeom>
            <a:avLst/>
            <a:gdLst/>
            <a:ahLst/>
            <a:cxnLst/>
            <a:rect l="l" t="t" r="r" b="b"/>
            <a:pathLst>
              <a:path w="3276600">
                <a:moveTo>
                  <a:pt x="0" y="0"/>
                </a:moveTo>
                <a:lnTo>
                  <a:pt x="3276600" y="0"/>
                </a:lnTo>
              </a:path>
            </a:pathLst>
          </a:custGeom>
          <a:ln w="7620">
            <a:solidFill>
              <a:srgbClr val="FFE5C5"/>
            </a:solidFill>
          </a:ln>
        </p:spPr>
        <p:txBody>
          <a:bodyPr wrap="square" lIns="0" tIns="0" rIns="0" bIns="0" rtlCol="0">
            <a:noAutofit/>
          </a:bodyPr>
          <a:lstStyle/>
          <a:p>
            <a:endParaRPr/>
          </a:p>
        </p:txBody>
      </p:sp>
      <p:sp>
        <p:nvSpPr>
          <p:cNvPr id="97" name="object 97"/>
          <p:cNvSpPr/>
          <p:nvPr/>
        </p:nvSpPr>
        <p:spPr>
          <a:xfrm>
            <a:off x="8901430" y="212090"/>
            <a:ext cx="242570" cy="0"/>
          </a:xfrm>
          <a:custGeom>
            <a:avLst/>
            <a:gdLst/>
            <a:ahLst/>
            <a:cxnLst/>
            <a:rect l="l" t="t" r="r" b="b"/>
            <a:pathLst>
              <a:path w="242570">
                <a:moveTo>
                  <a:pt x="0" y="0"/>
                </a:moveTo>
                <a:lnTo>
                  <a:pt x="242570" y="0"/>
                </a:lnTo>
              </a:path>
            </a:pathLst>
          </a:custGeom>
          <a:ln w="8890">
            <a:solidFill>
              <a:srgbClr val="FFE4C3"/>
            </a:solidFill>
          </a:ln>
        </p:spPr>
        <p:txBody>
          <a:bodyPr wrap="square" lIns="0" tIns="0" rIns="0" bIns="0" rtlCol="0">
            <a:noAutofit/>
          </a:bodyPr>
          <a:lstStyle/>
          <a:p>
            <a:endParaRPr/>
          </a:p>
        </p:txBody>
      </p:sp>
      <p:sp>
        <p:nvSpPr>
          <p:cNvPr id="98" name="object 98"/>
          <p:cNvSpPr/>
          <p:nvPr/>
        </p:nvSpPr>
        <p:spPr>
          <a:xfrm>
            <a:off x="0" y="212090"/>
            <a:ext cx="3276600" cy="0"/>
          </a:xfrm>
          <a:custGeom>
            <a:avLst/>
            <a:gdLst/>
            <a:ahLst/>
            <a:cxnLst/>
            <a:rect l="l" t="t" r="r" b="b"/>
            <a:pathLst>
              <a:path w="3276600">
                <a:moveTo>
                  <a:pt x="0" y="0"/>
                </a:moveTo>
                <a:lnTo>
                  <a:pt x="3276600" y="0"/>
                </a:lnTo>
              </a:path>
            </a:pathLst>
          </a:custGeom>
          <a:ln w="8890">
            <a:solidFill>
              <a:srgbClr val="FFE4C3"/>
            </a:solidFill>
          </a:ln>
        </p:spPr>
        <p:txBody>
          <a:bodyPr wrap="square" lIns="0" tIns="0" rIns="0" bIns="0" rtlCol="0">
            <a:noAutofit/>
          </a:bodyPr>
          <a:lstStyle/>
          <a:p>
            <a:endParaRPr/>
          </a:p>
        </p:txBody>
      </p:sp>
      <p:sp>
        <p:nvSpPr>
          <p:cNvPr id="99" name="object 99"/>
          <p:cNvSpPr/>
          <p:nvPr/>
        </p:nvSpPr>
        <p:spPr>
          <a:xfrm>
            <a:off x="8901430" y="219709"/>
            <a:ext cx="242570" cy="0"/>
          </a:xfrm>
          <a:custGeom>
            <a:avLst/>
            <a:gdLst/>
            <a:ahLst/>
            <a:cxnLst/>
            <a:rect l="l" t="t" r="r" b="b"/>
            <a:pathLst>
              <a:path w="242570">
                <a:moveTo>
                  <a:pt x="0" y="0"/>
                </a:moveTo>
                <a:lnTo>
                  <a:pt x="242570" y="0"/>
                </a:lnTo>
              </a:path>
            </a:pathLst>
          </a:custGeom>
          <a:ln w="8890">
            <a:solidFill>
              <a:srgbClr val="FFE3C1"/>
            </a:solidFill>
          </a:ln>
        </p:spPr>
        <p:txBody>
          <a:bodyPr wrap="square" lIns="0" tIns="0" rIns="0" bIns="0" rtlCol="0">
            <a:noAutofit/>
          </a:bodyPr>
          <a:lstStyle/>
          <a:p>
            <a:endParaRPr/>
          </a:p>
        </p:txBody>
      </p:sp>
      <p:sp>
        <p:nvSpPr>
          <p:cNvPr id="100" name="object 100"/>
          <p:cNvSpPr/>
          <p:nvPr/>
        </p:nvSpPr>
        <p:spPr>
          <a:xfrm>
            <a:off x="0" y="219709"/>
            <a:ext cx="3276600" cy="0"/>
          </a:xfrm>
          <a:custGeom>
            <a:avLst/>
            <a:gdLst/>
            <a:ahLst/>
            <a:cxnLst/>
            <a:rect l="l" t="t" r="r" b="b"/>
            <a:pathLst>
              <a:path w="3276600">
                <a:moveTo>
                  <a:pt x="0" y="0"/>
                </a:moveTo>
                <a:lnTo>
                  <a:pt x="3276600" y="0"/>
                </a:lnTo>
              </a:path>
            </a:pathLst>
          </a:custGeom>
          <a:ln w="8890">
            <a:solidFill>
              <a:srgbClr val="FFE3C1"/>
            </a:solidFill>
          </a:ln>
        </p:spPr>
        <p:txBody>
          <a:bodyPr wrap="square" lIns="0" tIns="0" rIns="0" bIns="0" rtlCol="0">
            <a:noAutofit/>
          </a:bodyPr>
          <a:lstStyle/>
          <a:p>
            <a:endParaRPr/>
          </a:p>
        </p:txBody>
      </p:sp>
      <p:sp>
        <p:nvSpPr>
          <p:cNvPr id="101" name="object 101"/>
          <p:cNvSpPr/>
          <p:nvPr/>
        </p:nvSpPr>
        <p:spPr>
          <a:xfrm>
            <a:off x="8901430" y="226694"/>
            <a:ext cx="242570" cy="0"/>
          </a:xfrm>
          <a:custGeom>
            <a:avLst/>
            <a:gdLst/>
            <a:ahLst/>
            <a:cxnLst/>
            <a:rect l="l" t="t" r="r" b="b"/>
            <a:pathLst>
              <a:path w="242570">
                <a:moveTo>
                  <a:pt x="0" y="0"/>
                </a:moveTo>
                <a:lnTo>
                  <a:pt x="242570" y="0"/>
                </a:lnTo>
              </a:path>
            </a:pathLst>
          </a:custGeom>
          <a:ln w="7620">
            <a:solidFill>
              <a:srgbClr val="FFE2BF"/>
            </a:solidFill>
          </a:ln>
        </p:spPr>
        <p:txBody>
          <a:bodyPr wrap="square" lIns="0" tIns="0" rIns="0" bIns="0" rtlCol="0">
            <a:noAutofit/>
          </a:bodyPr>
          <a:lstStyle/>
          <a:p>
            <a:endParaRPr/>
          </a:p>
        </p:txBody>
      </p:sp>
      <p:sp>
        <p:nvSpPr>
          <p:cNvPr id="102" name="object 102"/>
          <p:cNvSpPr/>
          <p:nvPr/>
        </p:nvSpPr>
        <p:spPr>
          <a:xfrm>
            <a:off x="0" y="226694"/>
            <a:ext cx="3276600" cy="0"/>
          </a:xfrm>
          <a:custGeom>
            <a:avLst/>
            <a:gdLst/>
            <a:ahLst/>
            <a:cxnLst/>
            <a:rect l="l" t="t" r="r" b="b"/>
            <a:pathLst>
              <a:path w="3276600">
                <a:moveTo>
                  <a:pt x="0" y="0"/>
                </a:moveTo>
                <a:lnTo>
                  <a:pt x="3276600" y="0"/>
                </a:lnTo>
              </a:path>
            </a:pathLst>
          </a:custGeom>
          <a:ln w="7620">
            <a:solidFill>
              <a:srgbClr val="FFE2BF"/>
            </a:solidFill>
          </a:ln>
        </p:spPr>
        <p:txBody>
          <a:bodyPr wrap="square" lIns="0" tIns="0" rIns="0" bIns="0" rtlCol="0">
            <a:noAutofit/>
          </a:bodyPr>
          <a:lstStyle/>
          <a:p>
            <a:endParaRPr/>
          </a:p>
        </p:txBody>
      </p:sp>
      <p:sp>
        <p:nvSpPr>
          <p:cNvPr id="103" name="object 103"/>
          <p:cNvSpPr/>
          <p:nvPr/>
        </p:nvSpPr>
        <p:spPr>
          <a:xfrm>
            <a:off x="8901430" y="233680"/>
            <a:ext cx="242570" cy="0"/>
          </a:xfrm>
          <a:custGeom>
            <a:avLst/>
            <a:gdLst/>
            <a:ahLst/>
            <a:cxnLst/>
            <a:rect l="l" t="t" r="r" b="b"/>
            <a:pathLst>
              <a:path w="242570">
                <a:moveTo>
                  <a:pt x="0" y="0"/>
                </a:moveTo>
                <a:lnTo>
                  <a:pt x="242570" y="0"/>
                </a:lnTo>
              </a:path>
            </a:pathLst>
          </a:custGeom>
          <a:ln w="8890">
            <a:solidFill>
              <a:srgbClr val="FFE2BD"/>
            </a:solidFill>
          </a:ln>
        </p:spPr>
        <p:txBody>
          <a:bodyPr wrap="square" lIns="0" tIns="0" rIns="0" bIns="0" rtlCol="0">
            <a:noAutofit/>
          </a:bodyPr>
          <a:lstStyle/>
          <a:p>
            <a:endParaRPr/>
          </a:p>
        </p:txBody>
      </p:sp>
      <p:sp>
        <p:nvSpPr>
          <p:cNvPr id="104" name="object 104"/>
          <p:cNvSpPr/>
          <p:nvPr/>
        </p:nvSpPr>
        <p:spPr>
          <a:xfrm>
            <a:off x="0" y="233680"/>
            <a:ext cx="3276600" cy="0"/>
          </a:xfrm>
          <a:custGeom>
            <a:avLst/>
            <a:gdLst/>
            <a:ahLst/>
            <a:cxnLst/>
            <a:rect l="l" t="t" r="r" b="b"/>
            <a:pathLst>
              <a:path w="3276600">
                <a:moveTo>
                  <a:pt x="0" y="0"/>
                </a:moveTo>
                <a:lnTo>
                  <a:pt x="3276600" y="0"/>
                </a:lnTo>
              </a:path>
            </a:pathLst>
          </a:custGeom>
          <a:ln w="8890">
            <a:solidFill>
              <a:srgbClr val="FFE2BD"/>
            </a:solidFill>
          </a:ln>
        </p:spPr>
        <p:txBody>
          <a:bodyPr wrap="square" lIns="0" tIns="0" rIns="0" bIns="0" rtlCol="0">
            <a:noAutofit/>
          </a:bodyPr>
          <a:lstStyle/>
          <a:p>
            <a:endParaRPr/>
          </a:p>
        </p:txBody>
      </p:sp>
      <p:sp>
        <p:nvSpPr>
          <p:cNvPr id="105" name="object 105"/>
          <p:cNvSpPr/>
          <p:nvPr/>
        </p:nvSpPr>
        <p:spPr>
          <a:xfrm>
            <a:off x="8901430" y="241300"/>
            <a:ext cx="242570" cy="0"/>
          </a:xfrm>
          <a:custGeom>
            <a:avLst/>
            <a:gdLst/>
            <a:ahLst/>
            <a:cxnLst/>
            <a:rect l="l" t="t" r="r" b="b"/>
            <a:pathLst>
              <a:path w="242570">
                <a:moveTo>
                  <a:pt x="0" y="0"/>
                </a:moveTo>
                <a:lnTo>
                  <a:pt x="242570" y="0"/>
                </a:lnTo>
              </a:path>
            </a:pathLst>
          </a:custGeom>
          <a:ln w="8889">
            <a:solidFill>
              <a:srgbClr val="FFE1BB"/>
            </a:solidFill>
          </a:ln>
        </p:spPr>
        <p:txBody>
          <a:bodyPr wrap="square" lIns="0" tIns="0" rIns="0" bIns="0" rtlCol="0">
            <a:noAutofit/>
          </a:bodyPr>
          <a:lstStyle/>
          <a:p>
            <a:endParaRPr/>
          </a:p>
        </p:txBody>
      </p:sp>
      <p:sp>
        <p:nvSpPr>
          <p:cNvPr id="106" name="object 106"/>
          <p:cNvSpPr/>
          <p:nvPr/>
        </p:nvSpPr>
        <p:spPr>
          <a:xfrm>
            <a:off x="0" y="241300"/>
            <a:ext cx="3276600" cy="0"/>
          </a:xfrm>
          <a:custGeom>
            <a:avLst/>
            <a:gdLst/>
            <a:ahLst/>
            <a:cxnLst/>
            <a:rect l="l" t="t" r="r" b="b"/>
            <a:pathLst>
              <a:path w="3276600">
                <a:moveTo>
                  <a:pt x="0" y="0"/>
                </a:moveTo>
                <a:lnTo>
                  <a:pt x="3276600" y="0"/>
                </a:lnTo>
              </a:path>
            </a:pathLst>
          </a:custGeom>
          <a:ln w="8889">
            <a:solidFill>
              <a:srgbClr val="FFE1BB"/>
            </a:solidFill>
          </a:ln>
        </p:spPr>
        <p:txBody>
          <a:bodyPr wrap="square" lIns="0" tIns="0" rIns="0" bIns="0" rtlCol="0">
            <a:noAutofit/>
          </a:bodyPr>
          <a:lstStyle/>
          <a:p>
            <a:endParaRPr/>
          </a:p>
        </p:txBody>
      </p:sp>
      <p:sp>
        <p:nvSpPr>
          <p:cNvPr id="107" name="object 107"/>
          <p:cNvSpPr/>
          <p:nvPr/>
        </p:nvSpPr>
        <p:spPr>
          <a:xfrm>
            <a:off x="8901430" y="248284"/>
            <a:ext cx="242570" cy="0"/>
          </a:xfrm>
          <a:custGeom>
            <a:avLst/>
            <a:gdLst/>
            <a:ahLst/>
            <a:cxnLst/>
            <a:rect l="l" t="t" r="r" b="b"/>
            <a:pathLst>
              <a:path w="242570">
                <a:moveTo>
                  <a:pt x="0" y="0"/>
                </a:moveTo>
                <a:lnTo>
                  <a:pt x="242570" y="0"/>
                </a:lnTo>
              </a:path>
            </a:pathLst>
          </a:custGeom>
          <a:ln w="7620">
            <a:solidFill>
              <a:srgbClr val="FFE0B8"/>
            </a:solidFill>
          </a:ln>
        </p:spPr>
        <p:txBody>
          <a:bodyPr wrap="square" lIns="0" tIns="0" rIns="0" bIns="0" rtlCol="0">
            <a:noAutofit/>
          </a:bodyPr>
          <a:lstStyle/>
          <a:p>
            <a:endParaRPr/>
          </a:p>
        </p:txBody>
      </p:sp>
      <p:sp>
        <p:nvSpPr>
          <p:cNvPr id="108" name="object 108"/>
          <p:cNvSpPr/>
          <p:nvPr/>
        </p:nvSpPr>
        <p:spPr>
          <a:xfrm>
            <a:off x="0" y="248284"/>
            <a:ext cx="3276600" cy="0"/>
          </a:xfrm>
          <a:custGeom>
            <a:avLst/>
            <a:gdLst/>
            <a:ahLst/>
            <a:cxnLst/>
            <a:rect l="l" t="t" r="r" b="b"/>
            <a:pathLst>
              <a:path w="3276600">
                <a:moveTo>
                  <a:pt x="0" y="0"/>
                </a:moveTo>
                <a:lnTo>
                  <a:pt x="3276600" y="0"/>
                </a:lnTo>
              </a:path>
            </a:pathLst>
          </a:custGeom>
          <a:ln w="7620">
            <a:solidFill>
              <a:srgbClr val="FFE0B8"/>
            </a:solidFill>
          </a:ln>
        </p:spPr>
        <p:txBody>
          <a:bodyPr wrap="square" lIns="0" tIns="0" rIns="0" bIns="0" rtlCol="0">
            <a:noAutofit/>
          </a:bodyPr>
          <a:lstStyle/>
          <a:p>
            <a:endParaRPr/>
          </a:p>
        </p:txBody>
      </p:sp>
      <p:sp>
        <p:nvSpPr>
          <p:cNvPr id="109" name="object 109"/>
          <p:cNvSpPr/>
          <p:nvPr/>
        </p:nvSpPr>
        <p:spPr>
          <a:xfrm>
            <a:off x="8901430" y="255269"/>
            <a:ext cx="242570" cy="0"/>
          </a:xfrm>
          <a:custGeom>
            <a:avLst/>
            <a:gdLst/>
            <a:ahLst/>
            <a:cxnLst/>
            <a:rect l="l" t="t" r="r" b="b"/>
            <a:pathLst>
              <a:path w="242570">
                <a:moveTo>
                  <a:pt x="0" y="0"/>
                </a:moveTo>
                <a:lnTo>
                  <a:pt x="242570" y="0"/>
                </a:lnTo>
              </a:path>
            </a:pathLst>
          </a:custGeom>
          <a:ln w="8890">
            <a:solidFill>
              <a:srgbClr val="FFDFB6"/>
            </a:solidFill>
          </a:ln>
        </p:spPr>
        <p:txBody>
          <a:bodyPr wrap="square" lIns="0" tIns="0" rIns="0" bIns="0" rtlCol="0">
            <a:noAutofit/>
          </a:bodyPr>
          <a:lstStyle/>
          <a:p>
            <a:endParaRPr/>
          </a:p>
        </p:txBody>
      </p:sp>
      <p:sp>
        <p:nvSpPr>
          <p:cNvPr id="110" name="object 110"/>
          <p:cNvSpPr/>
          <p:nvPr/>
        </p:nvSpPr>
        <p:spPr>
          <a:xfrm>
            <a:off x="0" y="255269"/>
            <a:ext cx="3276600" cy="0"/>
          </a:xfrm>
          <a:custGeom>
            <a:avLst/>
            <a:gdLst/>
            <a:ahLst/>
            <a:cxnLst/>
            <a:rect l="l" t="t" r="r" b="b"/>
            <a:pathLst>
              <a:path w="3276600">
                <a:moveTo>
                  <a:pt x="0" y="0"/>
                </a:moveTo>
                <a:lnTo>
                  <a:pt x="3276600" y="0"/>
                </a:lnTo>
              </a:path>
            </a:pathLst>
          </a:custGeom>
          <a:ln w="8890">
            <a:solidFill>
              <a:srgbClr val="FFDFB6"/>
            </a:solidFill>
          </a:ln>
        </p:spPr>
        <p:txBody>
          <a:bodyPr wrap="square" lIns="0" tIns="0" rIns="0" bIns="0" rtlCol="0">
            <a:noAutofit/>
          </a:bodyPr>
          <a:lstStyle/>
          <a:p>
            <a:endParaRPr/>
          </a:p>
        </p:txBody>
      </p:sp>
      <p:sp>
        <p:nvSpPr>
          <p:cNvPr id="111" name="object 111"/>
          <p:cNvSpPr/>
          <p:nvPr/>
        </p:nvSpPr>
        <p:spPr>
          <a:xfrm>
            <a:off x="8901430" y="262890"/>
            <a:ext cx="242570" cy="0"/>
          </a:xfrm>
          <a:custGeom>
            <a:avLst/>
            <a:gdLst/>
            <a:ahLst/>
            <a:cxnLst/>
            <a:rect l="l" t="t" r="r" b="b"/>
            <a:pathLst>
              <a:path w="242570">
                <a:moveTo>
                  <a:pt x="0" y="0"/>
                </a:moveTo>
                <a:lnTo>
                  <a:pt x="242570" y="0"/>
                </a:lnTo>
              </a:path>
            </a:pathLst>
          </a:custGeom>
          <a:ln w="8890">
            <a:solidFill>
              <a:srgbClr val="FFDEB4"/>
            </a:solidFill>
          </a:ln>
        </p:spPr>
        <p:txBody>
          <a:bodyPr wrap="square" lIns="0" tIns="0" rIns="0" bIns="0" rtlCol="0">
            <a:noAutofit/>
          </a:bodyPr>
          <a:lstStyle/>
          <a:p>
            <a:endParaRPr/>
          </a:p>
        </p:txBody>
      </p:sp>
      <p:sp>
        <p:nvSpPr>
          <p:cNvPr id="112" name="object 112"/>
          <p:cNvSpPr/>
          <p:nvPr/>
        </p:nvSpPr>
        <p:spPr>
          <a:xfrm>
            <a:off x="0" y="262890"/>
            <a:ext cx="3276600" cy="0"/>
          </a:xfrm>
          <a:custGeom>
            <a:avLst/>
            <a:gdLst/>
            <a:ahLst/>
            <a:cxnLst/>
            <a:rect l="l" t="t" r="r" b="b"/>
            <a:pathLst>
              <a:path w="3276600">
                <a:moveTo>
                  <a:pt x="0" y="0"/>
                </a:moveTo>
                <a:lnTo>
                  <a:pt x="3276600" y="0"/>
                </a:lnTo>
              </a:path>
            </a:pathLst>
          </a:custGeom>
          <a:ln w="8890">
            <a:solidFill>
              <a:srgbClr val="FFDEB4"/>
            </a:solidFill>
          </a:ln>
        </p:spPr>
        <p:txBody>
          <a:bodyPr wrap="square" lIns="0" tIns="0" rIns="0" bIns="0" rtlCol="0">
            <a:noAutofit/>
          </a:bodyPr>
          <a:lstStyle/>
          <a:p>
            <a:endParaRPr/>
          </a:p>
        </p:txBody>
      </p:sp>
      <p:sp>
        <p:nvSpPr>
          <p:cNvPr id="113" name="object 113"/>
          <p:cNvSpPr/>
          <p:nvPr/>
        </p:nvSpPr>
        <p:spPr>
          <a:xfrm>
            <a:off x="8901430" y="269875"/>
            <a:ext cx="242570" cy="0"/>
          </a:xfrm>
          <a:custGeom>
            <a:avLst/>
            <a:gdLst/>
            <a:ahLst/>
            <a:cxnLst/>
            <a:rect l="l" t="t" r="r" b="b"/>
            <a:pathLst>
              <a:path w="242570">
                <a:moveTo>
                  <a:pt x="0" y="0"/>
                </a:moveTo>
                <a:lnTo>
                  <a:pt x="242570" y="0"/>
                </a:lnTo>
              </a:path>
            </a:pathLst>
          </a:custGeom>
          <a:ln w="7620">
            <a:solidFill>
              <a:srgbClr val="FFDDB2"/>
            </a:solidFill>
          </a:ln>
        </p:spPr>
        <p:txBody>
          <a:bodyPr wrap="square" lIns="0" tIns="0" rIns="0" bIns="0" rtlCol="0">
            <a:noAutofit/>
          </a:bodyPr>
          <a:lstStyle/>
          <a:p>
            <a:endParaRPr/>
          </a:p>
        </p:txBody>
      </p:sp>
      <p:sp>
        <p:nvSpPr>
          <p:cNvPr id="114" name="object 114"/>
          <p:cNvSpPr/>
          <p:nvPr/>
        </p:nvSpPr>
        <p:spPr>
          <a:xfrm>
            <a:off x="0" y="269875"/>
            <a:ext cx="3276600" cy="0"/>
          </a:xfrm>
          <a:custGeom>
            <a:avLst/>
            <a:gdLst/>
            <a:ahLst/>
            <a:cxnLst/>
            <a:rect l="l" t="t" r="r" b="b"/>
            <a:pathLst>
              <a:path w="3276600">
                <a:moveTo>
                  <a:pt x="0" y="0"/>
                </a:moveTo>
                <a:lnTo>
                  <a:pt x="3276600" y="0"/>
                </a:lnTo>
              </a:path>
            </a:pathLst>
          </a:custGeom>
          <a:ln w="7620">
            <a:solidFill>
              <a:srgbClr val="FFDDB2"/>
            </a:solidFill>
          </a:ln>
        </p:spPr>
        <p:txBody>
          <a:bodyPr wrap="square" lIns="0" tIns="0" rIns="0" bIns="0" rtlCol="0">
            <a:noAutofit/>
          </a:bodyPr>
          <a:lstStyle/>
          <a:p>
            <a:endParaRPr/>
          </a:p>
        </p:txBody>
      </p:sp>
      <p:sp>
        <p:nvSpPr>
          <p:cNvPr id="115" name="object 115"/>
          <p:cNvSpPr/>
          <p:nvPr/>
        </p:nvSpPr>
        <p:spPr>
          <a:xfrm>
            <a:off x="8901430" y="276859"/>
            <a:ext cx="242570" cy="0"/>
          </a:xfrm>
          <a:custGeom>
            <a:avLst/>
            <a:gdLst/>
            <a:ahLst/>
            <a:cxnLst/>
            <a:rect l="l" t="t" r="r" b="b"/>
            <a:pathLst>
              <a:path w="242570">
                <a:moveTo>
                  <a:pt x="0" y="0"/>
                </a:moveTo>
                <a:lnTo>
                  <a:pt x="242570" y="0"/>
                </a:lnTo>
              </a:path>
            </a:pathLst>
          </a:custGeom>
          <a:ln w="8890">
            <a:solidFill>
              <a:srgbClr val="FFDCB0"/>
            </a:solidFill>
          </a:ln>
        </p:spPr>
        <p:txBody>
          <a:bodyPr wrap="square" lIns="0" tIns="0" rIns="0" bIns="0" rtlCol="0">
            <a:noAutofit/>
          </a:bodyPr>
          <a:lstStyle/>
          <a:p>
            <a:endParaRPr/>
          </a:p>
        </p:txBody>
      </p:sp>
      <p:sp>
        <p:nvSpPr>
          <p:cNvPr id="116" name="object 116"/>
          <p:cNvSpPr/>
          <p:nvPr/>
        </p:nvSpPr>
        <p:spPr>
          <a:xfrm>
            <a:off x="0" y="276859"/>
            <a:ext cx="3276600" cy="0"/>
          </a:xfrm>
          <a:custGeom>
            <a:avLst/>
            <a:gdLst/>
            <a:ahLst/>
            <a:cxnLst/>
            <a:rect l="l" t="t" r="r" b="b"/>
            <a:pathLst>
              <a:path w="3276600">
                <a:moveTo>
                  <a:pt x="0" y="0"/>
                </a:moveTo>
                <a:lnTo>
                  <a:pt x="3276600" y="0"/>
                </a:lnTo>
              </a:path>
            </a:pathLst>
          </a:custGeom>
          <a:ln w="8890">
            <a:solidFill>
              <a:srgbClr val="FFDCB0"/>
            </a:solidFill>
          </a:ln>
        </p:spPr>
        <p:txBody>
          <a:bodyPr wrap="square" lIns="0" tIns="0" rIns="0" bIns="0" rtlCol="0">
            <a:noAutofit/>
          </a:bodyPr>
          <a:lstStyle/>
          <a:p>
            <a:endParaRPr/>
          </a:p>
        </p:txBody>
      </p:sp>
      <p:sp>
        <p:nvSpPr>
          <p:cNvPr id="117" name="object 117"/>
          <p:cNvSpPr/>
          <p:nvPr/>
        </p:nvSpPr>
        <p:spPr>
          <a:xfrm>
            <a:off x="8901430" y="284480"/>
            <a:ext cx="242570" cy="0"/>
          </a:xfrm>
          <a:custGeom>
            <a:avLst/>
            <a:gdLst/>
            <a:ahLst/>
            <a:cxnLst/>
            <a:rect l="l" t="t" r="r" b="b"/>
            <a:pathLst>
              <a:path w="242570">
                <a:moveTo>
                  <a:pt x="0" y="0"/>
                </a:moveTo>
                <a:lnTo>
                  <a:pt x="242570" y="0"/>
                </a:lnTo>
              </a:path>
            </a:pathLst>
          </a:custGeom>
          <a:ln w="8890">
            <a:solidFill>
              <a:srgbClr val="FFDBAE"/>
            </a:solidFill>
          </a:ln>
        </p:spPr>
        <p:txBody>
          <a:bodyPr wrap="square" lIns="0" tIns="0" rIns="0" bIns="0" rtlCol="0">
            <a:noAutofit/>
          </a:bodyPr>
          <a:lstStyle/>
          <a:p>
            <a:endParaRPr/>
          </a:p>
        </p:txBody>
      </p:sp>
      <p:sp>
        <p:nvSpPr>
          <p:cNvPr id="118" name="object 118"/>
          <p:cNvSpPr/>
          <p:nvPr/>
        </p:nvSpPr>
        <p:spPr>
          <a:xfrm>
            <a:off x="0" y="284480"/>
            <a:ext cx="3276600" cy="0"/>
          </a:xfrm>
          <a:custGeom>
            <a:avLst/>
            <a:gdLst/>
            <a:ahLst/>
            <a:cxnLst/>
            <a:rect l="l" t="t" r="r" b="b"/>
            <a:pathLst>
              <a:path w="3276600">
                <a:moveTo>
                  <a:pt x="0" y="0"/>
                </a:moveTo>
                <a:lnTo>
                  <a:pt x="3276600" y="0"/>
                </a:lnTo>
              </a:path>
            </a:pathLst>
          </a:custGeom>
          <a:ln w="8890">
            <a:solidFill>
              <a:srgbClr val="FFDBAE"/>
            </a:solidFill>
          </a:ln>
        </p:spPr>
        <p:txBody>
          <a:bodyPr wrap="square" lIns="0" tIns="0" rIns="0" bIns="0" rtlCol="0">
            <a:noAutofit/>
          </a:bodyPr>
          <a:lstStyle/>
          <a:p>
            <a:endParaRPr/>
          </a:p>
        </p:txBody>
      </p:sp>
      <p:sp>
        <p:nvSpPr>
          <p:cNvPr id="119" name="object 119"/>
          <p:cNvSpPr/>
          <p:nvPr/>
        </p:nvSpPr>
        <p:spPr>
          <a:xfrm>
            <a:off x="8901430" y="292100"/>
            <a:ext cx="242570" cy="0"/>
          </a:xfrm>
          <a:custGeom>
            <a:avLst/>
            <a:gdLst/>
            <a:ahLst/>
            <a:cxnLst/>
            <a:rect l="l" t="t" r="r" b="b"/>
            <a:pathLst>
              <a:path w="242570">
                <a:moveTo>
                  <a:pt x="0" y="0"/>
                </a:moveTo>
                <a:lnTo>
                  <a:pt x="242570" y="0"/>
                </a:lnTo>
              </a:path>
            </a:pathLst>
          </a:custGeom>
          <a:ln w="8889">
            <a:solidFill>
              <a:srgbClr val="FFDAAC"/>
            </a:solidFill>
          </a:ln>
        </p:spPr>
        <p:txBody>
          <a:bodyPr wrap="square" lIns="0" tIns="0" rIns="0" bIns="0" rtlCol="0">
            <a:noAutofit/>
          </a:bodyPr>
          <a:lstStyle/>
          <a:p>
            <a:endParaRPr/>
          </a:p>
        </p:txBody>
      </p:sp>
      <p:sp>
        <p:nvSpPr>
          <p:cNvPr id="120" name="object 120"/>
          <p:cNvSpPr/>
          <p:nvPr/>
        </p:nvSpPr>
        <p:spPr>
          <a:xfrm>
            <a:off x="0" y="292100"/>
            <a:ext cx="3276600" cy="0"/>
          </a:xfrm>
          <a:custGeom>
            <a:avLst/>
            <a:gdLst/>
            <a:ahLst/>
            <a:cxnLst/>
            <a:rect l="l" t="t" r="r" b="b"/>
            <a:pathLst>
              <a:path w="3276600">
                <a:moveTo>
                  <a:pt x="0" y="0"/>
                </a:moveTo>
                <a:lnTo>
                  <a:pt x="3276600" y="0"/>
                </a:lnTo>
              </a:path>
            </a:pathLst>
          </a:custGeom>
          <a:ln w="8889">
            <a:solidFill>
              <a:srgbClr val="FFDAAC"/>
            </a:solidFill>
          </a:ln>
        </p:spPr>
        <p:txBody>
          <a:bodyPr wrap="square" lIns="0" tIns="0" rIns="0" bIns="0" rtlCol="0">
            <a:noAutofit/>
          </a:bodyPr>
          <a:lstStyle/>
          <a:p>
            <a:endParaRPr/>
          </a:p>
        </p:txBody>
      </p:sp>
      <p:sp>
        <p:nvSpPr>
          <p:cNvPr id="121" name="object 121"/>
          <p:cNvSpPr/>
          <p:nvPr/>
        </p:nvSpPr>
        <p:spPr>
          <a:xfrm>
            <a:off x="8901430" y="299084"/>
            <a:ext cx="242570" cy="0"/>
          </a:xfrm>
          <a:custGeom>
            <a:avLst/>
            <a:gdLst/>
            <a:ahLst/>
            <a:cxnLst/>
            <a:rect l="l" t="t" r="r" b="b"/>
            <a:pathLst>
              <a:path w="242570">
                <a:moveTo>
                  <a:pt x="0" y="0"/>
                </a:moveTo>
                <a:lnTo>
                  <a:pt x="242570" y="0"/>
                </a:lnTo>
              </a:path>
            </a:pathLst>
          </a:custGeom>
          <a:ln w="7620">
            <a:solidFill>
              <a:srgbClr val="FFD9AA"/>
            </a:solidFill>
          </a:ln>
        </p:spPr>
        <p:txBody>
          <a:bodyPr wrap="square" lIns="0" tIns="0" rIns="0" bIns="0" rtlCol="0">
            <a:noAutofit/>
          </a:bodyPr>
          <a:lstStyle/>
          <a:p>
            <a:endParaRPr/>
          </a:p>
        </p:txBody>
      </p:sp>
      <p:sp>
        <p:nvSpPr>
          <p:cNvPr id="122" name="object 122"/>
          <p:cNvSpPr/>
          <p:nvPr/>
        </p:nvSpPr>
        <p:spPr>
          <a:xfrm>
            <a:off x="0" y="299084"/>
            <a:ext cx="3276600" cy="0"/>
          </a:xfrm>
          <a:custGeom>
            <a:avLst/>
            <a:gdLst/>
            <a:ahLst/>
            <a:cxnLst/>
            <a:rect l="l" t="t" r="r" b="b"/>
            <a:pathLst>
              <a:path w="3276600">
                <a:moveTo>
                  <a:pt x="0" y="0"/>
                </a:moveTo>
                <a:lnTo>
                  <a:pt x="3276600" y="0"/>
                </a:lnTo>
              </a:path>
            </a:pathLst>
          </a:custGeom>
          <a:ln w="7620">
            <a:solidFill>
              <a:srgbClr val="FFD9AA"/>
            </a:solidFill>
          </a:ln>
        </p:spPr>
        <p:txBody>
          <a:bodyPr wrap="square" lIns="0" tIns="0" rIns="0" bIns="0" rtlCol="0">
            <a:noAutofit/>
          </a:bodyPr>
          <a:lstStyle/>
          <a:p>
            <a:endParaRPr/>
          </a:p>
        </p:txBody>
      </p:sp>
      <p:sp>
        <p:nvSpPr>
          <p:cNvPr id="123" name="object 123"/>
          <p:cNvSpPr/>
          <p:nvPr/>
        </p:nvSpPr>
        <p:spPr>
          <a:xfrm>
            <a:off x="8901430" y="306069"/>
            <a:ext cx="242570" cy="0"/>
          </a:xfrm>
          <a:custGeom>
            <a:avLst/>
            <a:gdLst/>
            <a:ahLst/>
            <a:cxnLst/>
            <a:rect l="l" t="t" r="r" b="b"/>
            <a:pathLst>
              <a:path w="242570">
                <a:moveTo>
                  <a:pt x="0" y="0"/>
                </a:moveTo>
                <a:lnTo>
                  <a:pt x="242570" y="0"/>
                </a:lnTo>
              </a:path>
            </a:pathLst>
          </a:custGeom>
          <a:ln w="8890">
            <a:solidFill>
              <a:srgbClr val="FFD8A8"/>
            </a:solidFill>
          </a:ln>
        </p:spPr>
        <p:txBody>
          <a:bodyPr wrap="square" lIns="0" tIns="0" rIns="0" bIns="0" rtlCol="0">
            <a:noAutofit/>
          </a:bodyPr>
          <a:lstStyle/>
          <a:p>
            <a:endParaRPr/>
          </a:p>
        </p:txBody>
      </p:sp>
      <p:sp>
        <p:nvSpPr>
          <p:cNvPr id="124" name="object 124"/>
          <p:cNvSpPr/>
          <p:nvPr/>
        </p:nvSpPr>
        <p:spPr>
          <a:xfrm>
            <a:off x="0" y="306069"/>
            <a:ext cx="3276600" cy="0"/>
          </a:xfrm>
          <a:custGeom>
            <a:avLst/>
            <a:gdLst/>
            <a:ahLst/>
            <a:cxnLst/>
            <a:rect l="l" t="t" r="r" b="b"/>
            <a:pathLst>
              <a:path w="3276600">
                <a:moveTo>
                  <a:pt x="0" y="0"/>
                </a:moveTo>
                <a:lnTo>
                  <a:pt x="3276600" y="0"/>
                </a:lnTo>
              </a:path>
            </a:pathLst>
          </a:custGeom>
          <a:ln w="8890">
            <a:solidFill>
              <a:srgbClr val="FFD8A8"/>
            </a:solidFill>
          </a:ln>
        </p:spPr>
        <p:txBody>
          <a:bodyPr wrap="square" lIns="0" tIns="0" rIns="0" bIns="0" rtlCol="0">
            <a:noAutofit/>
          </a:bodyPr>
          <a:lstStyle/>
          <a:p>
            <a:endParaRPr/>
          </a:p>
        </p:txBody>
      </p:sp>
      <p:sp>
        <p:nvSpPr>
          <p:cNvPr id="125" name="object 125"/>
          <p:cNvSpPr/>
          <p:nvPr/>
        </p:nvSpPr>
        <p:spPr>
          <a:xfrm>
            <a:off x="8901430" y="313690"/>
            <a:ext cx="242570" cy="0"/>
          </a:xfrm>
          <a:custGeom>
            <a:avLst/>
            <a:gdLst/>
            <a:ahLst/>
            <a:cxnLst/>
            <a:rect l="l" t="t" r="r" b="b"/>
            <a:pathLst>
              <a:path w="242570">
                <a:moveTo>
                  <a:pt x="0" y="0"/>
                </a:moveTo>
                <a:lnTo>
                  <a:pt x="242570" y="0"/>
                </a:lnTo>
              </a:path>
            </a:pathLst>
          </a:custGeom>
          <a:ln w="8890">
            <a:solidFill>
              <a:srgbClr val="FFD8A6"/>
            </a:solidFill>
          </a:ln>
        </p:spPr>
        <p:txBody>
          <a:bodyPr wrap="square" lIns="0" tIns="0" rIns="0" bIns="0" rtlCol="0">
            <a:noAutofit/>
          </a:bodyPr>
          <a:lstStyle/>
          <a:p>
            <a:endParaRPr/>
          </a:p>
        </p:txBody>
      </p:sp>
      <p:sp>
        <p:nvSpPr>
          <p:cNvPr id="126" name="object 126"/>
          <p:cNvSpPr/>
          <p:nvPr/>
        </p:nvSpPr>
        <p:spPr>
          <a:xfrm>
            <a:off x="0" y="313690"/>
            <a:ext cx="3276600" cy="0"/>
          </a:xfrm>
          <a:custGeom>
            <a:avLst/>
            <a:gdLst/>
            <a:ahLst/>
            <a:cxnLst/>
            <a:rect l="l" t="t" r="r" b="b"/>
            <a:pathLst>
              <a:path w="3276600">
                <a:moveTo>
                  <a:pt x="0" y="0"/>
                </a:moveTo>
                <a:lnTo>
                  <a:pt x="3276600" y="0"/>
                </a:lnTo>
              </a:path>
            </a:pathLst>
          </a:custGeom>
          <a:ln w="8890">
            <a:solidFill>
              <a:srgbClr val="FFD8A6"/>
            </a:solidFill>
          </a:ln>
        </p:spPr>
        <p:txBody>
          <a:bodyPr wrap="square" lIns="0" tIns="0" rIns="0" bIns="0" rtlCol="0">
            <a:noAutofit/>
          </a:bodyPr>
          <a:lstStyle/>
          <a:p>
            <a:endParaRPr/>
          </a:p>
        </p:txBody>
      </p:sp>
      <p:sp>
        <p:nvSpPr>
          <p:cNvPr id="127" name="object 127"/>
          <p:cNvSpPr/>
          <p:nvPr/>
        </p:nvSpPr>
        <p:spPr>
          <a:xfrm>
            <a:off x="8901430" y="320675"/>
            <a:ext cx="242570" cy="0"/>
          </a:xfrm>
          <a:custGeom>
            <a:avLst/>
            <a:gdLst/>
            <a:ahLst/>
            <a:cxnLst/>
            <a:rect l="l" t="t" r="r" b="b"/>
            <a:pathLst>
              <a:path w="242570">
                <a:moveTo>
                  <a:pt x="0" y="0"/>
                </a:moveTo>
                <a:lnTo>
                  <a:pt x="242570" y="0"/>
                </a:lnTo>
              </a:path>
            </a:pathLst>
          </a:custGeom>
          <a:ln w="7620">
            <a:solidFill>
              <a:srgbClr val="FFD7A4"/>
            </a:solidFill>
          </a:ln>
        </p:spPr>
        <p:txBody>
          <a:bodyPr wrap="square" lIns="0" tIns="0" rIns="0" bIns="0" rtlCol="0">
            <a:noAutofit/>
          </a:bodyPr>
          <a:lstStyle/>
          <a:p>
            <a:endParaRPr/>
          </a:p>
        </p:txBody>
      </p:sp>
      <p:sp>
        <p:nvSpPr>
          <p:cNvPr id="128" name="object 128"/>
          <p:cNvSpPr/>
          <p:nvPr/>
        </p:nvSpPr>
        <p:spPr>
          <a:xfrm>
            <a:off x="0" y="320675"/>
            <a:ext cx="3276600" cy="0"/>
          </a:xfrm>
          <a:custGeom>
            <a:avLst/>
            <a:gdLst/>
            <a:ahLst/>
            <a:cxnLst/>
            <a:rect l="l" t="t" r="r" b="b"/>
            <a:pathLst>
              <a:path w="3276600">
                <a:moveTo>
                  <a:pt x="0" y="0"/>
                </a:moveTo>
                <a:lnTo>
                  <a:pt x="3276600" y="0"/>
                </a:lnTo>
              </a:path>
            </a:pathLst>
          </a:custGeom>
          <a:ln w="7620">
            <a:solidFill>
              <a:srgbClr val="FFD7A4"/>
            </a:solidFill>
          </a:ln>
        </p:spPr>
        <p:txBody>
          <a:bodyPr wrap="square" lIns="0" tIns="0" rIns="0" bIns="0" rtlCol="0">
            <a:noAutofit/>
          </a:bodyPr>
          <a:lstStyle/>
          <a:p>
            <a:endParaRPr/>
          </a:p>
        </p:txBody>
      </p:sp>
      <p:sp>
        <p:nvSpPr>
          <p:cNvPr id="129" name="object 129"/>
          <p:cNvSpPr/>
          <p:nvPr/>
        </p:nvSpPr>
        <p:spPr>
          <a:xfrm>
            <a:off x="8901430" y="327659"/>
            <a:ext cx="242570" cy="0"/>
          </a:xfrm>
          <a:custGeom>
            <a:avLst/>
            <a:gdLst/>
            <a:ahLst/>
            <a:cxnLst/>
            <a:rect l="l" t="t" r="r" b="b"/>
            <a:pathLst>
              <a:path w="242570">
                <a:moveTo>
                  <a:pt x="0" y="0"/>
                </a:moveTo>
                <a:lnTo>
                  <a:pt x="242570" y="0"/>
                </a:lnTo>
              </a:path>
            </a:pathLst>
          </a:custGeom>
          <a:ln w="8890">
            <a:solidFill>
              <a:srgbClr val="FFD6A2"/>
            </a:solidFill>
          </a:ln>
        </p:spPr>
        <p:txBody>
          <a:bodyPr wrap="square" lIns="0" tIns="0" rIns="0" bIns="0" rtlCol="0">
            <a:noAutofit/>
          </a:bodyPr>
          <a:lstStyle/>
          <a:p>
            <a:endParaRPr/>
          </a:p>
        </p:txBody>
      </p:sp>
      <p:sp>
        <p:nvSpPr>
          <p:cNvPr id="130" name="object 130"/>
          <p:cNvSpPr/>
          <p:nvPr/>
        </p:nvSpPr>
        <p:spPr>
          <a:xfrm>
            <a:off x="0" y="327659"/>
            <a:ext cx="3276600" cy="0"/>
          </a:xfrm>
          <a:custGeom>
            <a:avLst/>
            <a:gdLst/>
            <a:ahLst/>
            <a:cxnLst/>
            <a:rect l="l" t="t" r="r" b="b"/>
            <a:pathLst>
              <a:path w="3276600">
                <a:moveTo>
                  <a:pt x="0" y="0"/>
                </a:moveTo>
                <a:lnTo>
                  <a:pt x="3276600" y="0"/>
                </a:lnTo>
              </a:path>
            </a:pathLst>
          </a:custGeom>
          <a:ln w="8890">
            <a:solidFill>
              <a:srgbClr val="FFD6A2"/>
            </a:solidFill>
          </a:ln>
        </p:spPr>
        <p:txBody>
          <a:bodyPr wrap="square" lIns="0" tIns="0" rIns="0" bIns="0" rtlCol="0">
            <a:noAutofit/>
          </a:bodyPr>
          <a:lstStyle/>
          <a:p>
            <a:endParaRPr/>
          </a:p>
        </p:txBody>
      </p:sp>
      <p:sp>
        <p:nvSpPr>
          <p:cNvPr id="131" name="object 131"/>
          <p:cNvSpPr/>
          <p:nvPr/>
        </p:nvSpPr>
        <p:spPr>
          <a:xfrm>
            <a:off x="8901430" y="335280"/>
            <a:ext cx="242570" cy="0"/>
          </a:xfrm>
          <a:custGeom>
            <a:avLst/>
            <a:gdLst/>
            <a:ahLst/>
            <a:cxnLst/>
            <a:rect l="l" t="t" r="r" b="b"/>
            <a:pathLst>
              <a:path w="242570">
                <a:moveTo>
                  <a:pt x="0" y="0"/>
                </a:moveTo>
                <a:lnTo>
                  <a:pt x="242570" y="0"/>
                </a:lnTo>
              </a:path>
            </a:pathLst>
          </a:custGeom>
          <a:ln w="8890">
            <a:solidFill>
              <a:srgbClr val="FFD5A0"/>
            </a:solidFill>
          </a:ln>
        </p:spPr>
        <p:txBody>
          <a:bodyPr wrap="square" lIns="0" tIns="0" rIns="0" bIns="0" rtlCol="0">
            <a:noAutofit/>
          </a:bodyPr>
          <a:lstStyle/>
          <a:p>
            <a:endParaRPr/>
          </a:p>
        </p:txBody>
      </p:sp>
      <p:sp>
        <p:nvSpPr>
          <p:cNvPr id="132" name="object 132"/>
          <p:cNvSpPr/>
          <p:nvPr/>
        </p:nvSpPr>
        <p:spPr>
          <a:xfrm>
            <a:off x="0" y="335280"/>
            <a:ext cx="3276600" cy="0"/>
          </a:xfrm>
          <a:custGeom>
            <a:avLst/>
            <a:gdLst/>
            <a:ahLst/>
            <a:cxnLst/>
            <a:rect l="l" t="t" r="r" b="b"/>
            <a:pathLst>
              <a:path w="3276600">
                <a:moveTo>
                  <a:pt x="0" y="0"/>
                </a:moveTo>
                <a:lnTo>
                  <a:pt x="3276600" y="0"/>
                </a:lnTo>
              </a:path>
            </a:pathLst>
          </a:custGeom>
          <a:ln w="8890">
            <a:solidFill>
              <a:srgbClr val="FFD5A0"/>
            </a:solidFill>
          </a:ln>
        </p:spPr>
        <p:txBody>
          <a:bodyPr wrap="square" lIns="0" tIns="0" rIns="0" bIns="0" rtlCol="0">
            <a:noAutofit/>
          </a:bodyPr>
          <a:lstStyle/>
          <a:p>
            <a:endParaRPr/>
          </a:p>
        </p:txBody>
      </p:sp>
      <p:sp>
        <p:nvSpPr>
          <p:cNvPr id="133" name="object 133"/>
          <p:cNvSpPr/>
          <p:nvPr/>
        </p:nvSpPr>
        <p:spPr>
          <a:xfrm>
            <a:off x="8901430" y="342265"/>
            <a:ext cx="242570" cy="0"/>
          </a:xfrm>
          <a:custGeom>
            <a:avLst/>
            <a:gdLst/>
            <a:ahLst/>
            <a:cxnLst/>
            <a:rect l="l" t="t" r="r" b="b"/>
            <a:pathLst>
              <a:path w="242570">
                <a:moveTo>
                  <a:pt x="0" y="0"/>
                </a:moveTo>
                <a:lnTo>
                  <a:pt x="242570" y="0"/>
                </a:lnTo>
              </a:path>
            </a:pathLst>
          </a:custGeom>
          <a:ln w="7620">
            <a:solidFill>
              <a:srgbClr val="FFD49E"/>
            </a:solidFill>
          </a:ln>
        </p:spPr>
        <p:txBody>
          <a:bodyPr wrap="square" lIns="0" tIns="0" rIns="0" bIns="0" rtlCol="0">
            <a:noAutofit/>
          </a:bodyPr>
          <a:lstStyle/>
          <a:p>
            <a:endParaRPr/>
          </a:p>
        </p:txBody>
      </p:sp>
      <p:sp>
        <p:nvSpPr>
          <p:cNvPr id="134" name="object 134"/>
          <p:cNvSpPr/>
          <p:nvPr/>
        </p:nvSpPr>
        <p:spPr>
          <a:xfrm>
            <a:off x="0" y="342265"/>
            <a:ext cx="3276600" cy="0"/>
          </a:xfrm>
          <a:custGeom>
            <a:avLst/>
            <a:gdLst/>
            <a:ahLst/>
            <a:cxnLst/>
            <a:rect l="l" t="t" r="r" b="b"/>
            <a:pathLst>
              <a:path w="3276600">
                <a:moveTo>
                  <a:pt x="0" y="0"/>
                </a:moveTo>
                <a:lnTo>
                  <a:pt x="3276600" y="0"/>
                </a:lnTo>
              </a:path>
            </a:pathLst>
          </a:custGeom>
          <a:ln w="7620">
            <a:solidFill>
              <a:srgbClr val="FFD49E"/>
            </a:solidFill>
          </a:ln>
        </p:spPr>
        <p:txBody>
          <a:bodyPr wrap="square" lIns="0" tIns="0" rIns="0" bIns="0" rtlCol="0">
            <a:noAutofit/>
          </a:bodyPr>
          <a:lstStyle/>
          <a:p>
            <a:endParaRPr/>
          </a:p>
        </p:txBody>
      </p:sp>
      <p:sp>
        <p:nvSpPr>
          <p:cNvPr id="135" name="object 135"/>
          <p:cNvSpPr/>
          <p:nvPr/>
        </p:nvSpPr>
        <p:spPr>
          <a:xfrm>
            <a:off x="8901430" y="349250"/>
            <a:ext cx="242570" cy="0"/>
          </a:xfrm>
          <a:custGeom>
            <a:avLst/>
            <a:gdLst/>
            <a:ahLst/>
            <a:cxnLst/>
            <a:rect l="l" t="t" r="r" b="b"/>
            <a:pathLst>
              <a:path w="242570">
                <a:moveTo>
                  <a:pt x="0" y="0"/>
                </a:moveTo>
                <a:lnTo>
                  <a:pt x="242570" y="0"/>
                </a:lnTo>
              </a:path>
            </a:pathLst>
          </a:custGeom>
          <a:ln w="8889">
            <a:solidFill>
              <a:srgbClr val="FFD39C"/>
            </a:solidFill>
          </a:ln>
        </p:spPr>
        <p:txBody>
          <a:bodyPr wrap="square" lIns="0" tIns="0" rIns="0" bIns="0" rtlCol="0">
            <a:noAutofit/>
          </a:bodyPr>
          <a:lstStyle/>
          <a:p>
            <a:endParaRPr/>
          </a:p>
        </p:txBody>
      </p:sp>
      <p:sp>
        <p:nvSpPr>
          <p:cNvPr id="136" name="object 136"/>
          <p:cNvSpPr/>
          <p:nvPr/>
        </p:nvSpPr>
        <p:spPr>
          <a:xfrm>
            <a:off x="0" y="349250"/>
            <a:ext cx="3276600" cy="0"/>
          </a:xfrm>
          <a:custGeom>
            <a:avLst/>
            <a:gdLst/>
            <a:ahLst/>
            <a:cxnLst/>
            <a:rect l="l" t="t" r="r" b="b"/>
            <a:pathLst>
              <a:path w="3276600">
                <a:moveTo>
                  <a:pt x="0" y="0"/>
                </a:moveTo>
                <a:lnTo>
                  <a:pt x="3276600" y="0"/>
                </a:lnTo>
              </a:path>
            </a:pathLst>
          </a:custGeom>
          <a:ln w="8889">
            <a:solidFill>
              <a:srgbClr val="FFD39C"/>
            </a:solidFill>
          </a:ln>
        </p:spPr>
        <p:txBody>
          <a:bodyPr wrap="square" lIns="0" tIns="0" rIns="0" bIns="0" rtlCol="0">
            <a:noAutofit/>
          </a:bodyPr>
          <a:lstStyle/>
          <a:p>
            <a:endParaRPr/>
          </a:p>
        </p:txBody>
      </p:sp>
      <p:sp>
        <p:nvSpPr>
          <p:cNvPr id="137" name="object 137"/>
          <p:cNvSpPr/>
          <p:nvPr/>
        </p:nvSpPr>
        <p:spPr>
          <a:xfrm>
            <a:off x="8901430" y="356870"/>
            <a:ext cx="242570" cy="0"/>
          </a:xfrm>
          <a:custGeom>
            <a:avLst/>
            <a:gdLst/>
            <a:ahLst/>
            <a:cxnLst/>
            <a:rect l="l" t="t" r="r" b="b"/>
            <a:pathLst>
              <a:path w="242570">
                <a:moveTo>
                  <a:pt x="0" y="0"/>
                </a:moveTo>
                <a:lnTo>
                  <a:pt x="242570" y="0"/>
                </a:lnTo>
              </a:path>
            </a:pathLst>
          </a:custGeom>
          <a:ln w="8890">
            <a:solidFill>
              <a:srgbClr val="FFD29A"/>
            </a:solidFill>
          </a:ln>
        </p:spPr>
        <p:txBody>
          <a:bodyPr wrap="square" lIns="0" tIns="0" rIns="0" bIns="0" rtlCol="0">
            <a:noAutofit/>
          </a:bodyPr>
          <a:lstStyle/>
          <a:p>
            <a:endParaRPr/>
          </a:p>
        </p:txBody>
      </p:sp>
      <p:sp>
        <p:nvSpPr>
          <p:cNvPr id="138" name="object 138"/>
          <p:cNvSpPr/>
          <p:nvPr/>
        </p:nvSpPr>
        <p:spPr>
          <a:xfrm>
            <a:off x="0" y="356870"/>
            <a:ext cx="3276600" cy="0"/>
          </a:xfrm>
          <a:custGeom>
            <a:avLst/>
            <a:gdLst/>
            <a:ahLst/>
            <a:cxnLst/>
            <a:rect l="l" t="t" r="r" b="b"/>
            <a:pathLst>
              <a:path w="3276600">
                <a:moveTo>
                  <a:pt x="0" y="0"/>
                </a:moveTo>
                <a:lnTo>
                  <a:pt x="3276600" y="0"/>
                </a:lnTo>
              </a:path>
            </a:pathLst>
          </a:custGeom>
          <a:ln w="8890">
            <a:solidFill>
              <a:srgbClr val="FFD29A"/>
            </a:solidFill>
          </a:ln>
        </p:spPr>
        <p:txBody>
          <a:bodyPr wrap="square" lIns="0" tIns="0" rIns="0" bIns="0" rtlCol="0">
            <a:noAutofit/>
          </a:bodyPr>
          <a:lstStyle/>
          <a:p>
            <a:endParaRPr/>
          </a:p>
        </p:txBody>
      </p:sp>
      <p:sp>
        <p:nvSpPr>
          <p:cNvPr id="139" name="object 139"/>
          <p:cNvSpPr/>
          <p:nvPr/>
        </p:nvSpPr>
        <p:spPr>
          <a:xfrm>
            <a:off x="8901430" y="363854"/>
            <a:ext cx="242570" cy="0"/>
          </a:xfrm>
          <a:custGeom>
            <a:avLst/>
            <a:gdLst/>
            <a:ahLst/>
            <a:cxnLst/>
            <a:rect l="l" t="t" r="r" b="b"/>
            <a:pathLst>
              <a:path w="242570">
                <a:moveTo>
                  <a:pt x="0" y="0"/>
                </a:moveTo>
                <a:lnTo>
                  <a:pt x="242570" y="0"/>
                </a:lnTo>
              </a:path>
            </a:pathLst>
          </a:custGeom>
          <a:ln w="7620">
            <a:solidFill>
              <a:srgbClr val="FFD199"/>
            </a:solidFill>
          </a:ln>
        </p:spPr>
        <p:txBody>
          <a:bodyPr wrap="square" lIns="0" tIns="0" rIns="0" bIns="0" rtlCol="0">
            <a:noAutofit/>
          </a:bodyPr>
          <a:lstStyle/>
          <a:p>
            <a:endParaRPr/>
          </a:p>
        </p:txBody>
      </p:sp>
      <p:sp>
        <p:nvSpPr>
          <p:cNvPr id="140" name="object 140"/>
          <p:cNvSpPr/>
          <p:nvPr/>
        </p:nvSpPr>
        <p:spPr>
          <a:xfrm>
            <a:off x="0" y="363854"/>
            <a:ext cx="3276600" cy="0"/>
          </a:xfrm>
          <a:custGeom>
            <a:avLst/>
            <a:gdLst/>
            <a:ahLst/>
            <a:cxnLst/>
            <a:rect l="l" t="t" r="r" b="b"/>
            <a:pathLst>
              <a:path w="3276600">
                <a:moveTo>
                  <a:pt x="0" y="0"/>
                </a:moveTo>
                <a:lnTo>
                  <a:pt x="3276600" y="0"/>
                </a:lnTo>
              </a:path>
            </a:pathLst>
          </a:custGeom>
          <a:ln w="7620">
            <a:solidFill>
              <a:srgbClr val="FFD199"/>
            </a:solidFill>
          </a:ln>
        </p:spPr>
        <p:txBody>
          <a:bodyPr wrap="square" lIns="0" tIns="0" rIns="0" bIns="0" rtlCol="0">
            <a:noAutofit/>
          </a:bodyPr>
          <a:lstStyle/>
          <a:p>
            <a:endParaRPr/>
          </a:p>
        </p:txBody>
      </p:sp>
      <p:sp>
        <p:nvSpPr>
          <p:cNvPr id="141" name="object 141"/>
          <p:cNvSpPr/>
          <p:nvPr/>
        </p:nvSpPr>
        <p:spPr>
          <a:xfrm>
            <a:off x="8901430" y="370839"/>
            <a:ext cx="242570" cy="0"/>
          </a:xfrm>
          <a:custGeom>
            <a:avLst/>
            <a:gdLst/>
            <a:ahLst/>
            <a:cxnLst/>
            <a:rect l="l" t="t" r="r" b="b"/>
            <a:pathLst>
              <a:path w="242570">
                <a:moveTo>
                  <a:pt x="0" y="0"/>
                </a:moveTo>
                <a:lnTo>
                  <a:pt x="242570" y="0"/>
                </a:lnTo>
              </a:path>
            </a:pathLst>
          </a:custGeom>
          <a:ln w="8890">
            <a:solidFill>
              <a:srgbClr val="FFD095"/>
            </a:solidFill>
          </a:ln>
        </p:spPr>
        <p:txBody>
          <a:bodyPr wrap="square" lIns="0" tIns="0" rIns="0" bIns="0" rtlCol="0">
            <a:noAutofit/>
          </a:bodyPr>
          <a:lstStyle/>
          <a:p>
            <a:endParaRPr/>
          </a:p>
        </p:txBody>
      </p:sp>
      <p:sp>
        <p:nvSpPr>
          <p:cNvPr id="142" name="object 142"/>
          <p:cNvSpPr/>
          <p:nvPr/>
        </p:nvSpPr>
        <p:spPr>
          <a:xfrm>
            <a:off x="0" y="370839"/>
            <a:ext cx="3276600" cy="0"/>
          </a:xfrm>
          <a:custGeom>
            <a:avLst/>
            <a:gdLst/>
            <a:ahLst/>
            <a:cxnLst/>
            <a:rect l="l" t="t" r="r" b="b"/>
            <a:pathLst>
              <a:path w="3276600">
                <a:moveTo>
                  <a:pt x="0" y="0"/>
                </a:moveTo>
                <a:lnTo>
                  <a:pt x="3276600" y="0"/>
                </a:lnTo>
              </a:path>
            </a:pathLst>
          </a:custGeom>
          <a:ln w="8890">
            <a:solidFill>
              <a:srgbClr val="FFD095"/>
            </a:solidFill>
          </a:ln>
        </p:spPr>
        <p:txBody>
          <a:bodyPr wrap="square" lIns="0" tIns="0" rIns="0" bIns="0" rtlCol="0">
            <a:noAutofit/>
          </a:bodyPr>
          <a:lstStyle/>
          <a:p>
            <a:endParaRPr/>
          </a:p>
        </p:txBody>
      </p:sp>
      <p:sp>
        <p:nvSpPr>
          <p:cNvPr id="143" name="object 143"/>
          <p:cNvSpPr/>
          <p:nvPr/>
        </p:nvSpPr>
        <p:spPr>
          <a:xfrm>
            <a:off x="8901430" y="378460"/>
            <a:ext cx="242570" cy="0"/>
          </a:xfrm>
          <a:custGeom>
            <a:avLst/>
            <a:gdLst/>
            <a:ahLst/>
            <a:cxnLst/>
            <a:rect l="l" t="t" r="r" b="b"/>
            <a:pathLst>
              <a:path w="242570">
                <a:moveTo>
                  <a:pt x="0" y="0"/>
                </a:moveTo>
                <a:lnTo>
                  <a:pt x="242570" y="0"/>
                </a:lnTo>
              </a:path>
            </a:pathLst>
          </a:custGeom>
          <a:ln w="8890">
            <a:solidFill>
              <a:srgbClr val="FFCF93"/>
            </a:solidFill>
          </a:ln>
        </p:spPr>
        <p:txBody>
          <a:bodyPr wrap="square" lIns="0" tIns="0" rIns="0" bIns="0" rtlCol="0">
            <a:noAutofit/>
          </a:bodyPr>
          <a:lstStyle/>
          <a:p>
            <a:endParaRPr/>
          </a:p>
        </p:txBody>
      </p:sp>
      <p:sp>
        <p:nvSpPr>
          <p:cNvPr id="144" name="object 144"/>
          <p:cNvSpPr/>
          <p:nvPr/>
        </p:nvSpPr>
        <p:spPr>
          <a:xfrm>
            <a:off x="0" y="378460"/>
            <a:ext cx="3276600" cy="0"/>
          </a:xfrm>
          <a:custGeom>
            <a:avLst/>
            <a:gdLst/>
            <a:ahLst/>
            <a:cxnLst/>
            <a:rect l="l" t="t" r="r" b="b"/>
            <a:pathLst>
              <a:path w="3276600">
                <a:moveTo>
                  <a:pt x="0" y="0"/>
                </a:moveTo>
                <a:lnTo>
                  <a:pt x="3276600" y="0"/>
                </a:lnTo>
              </a:path>
            </a:pathLst>
          </a:custGeom>
          <a:ln w="8890">
            <a:solidFill>
              <a:srgbClr val="FFCF93"/>
            </a:solidFill>
          </a:ln>
        </p:spPr>
        <p:txBody>
          <a:bodyPr wrap="square" lIns="0" tIns="0" rIns="0" bIns="0" rtlCol="0">
            <a:noAutofit/>
          </a:bodyPr>
          <a:lstStyle/>
          <a:p>
            <a:endParaRPr/>
          </a:p>
        </p:txBody>
      </p:sp>
      <p:sp>
        <p:nvSpPr>
          <p:cNvPr id="145" name="object 145"/>
          <p:cNvSpPr/>
          <p:nvPr/>
        </p:nvSpPr>
        <p:spPr>
          <a:xfrm>
            <a:off x="8901430" y="386079"/>
            <a:ext cx="242570" cy="0"/>
          </a:xfrm>
          <a:custGeom>
            <a:avLst/>
            <a:gdLst/>
            <a:ahLst/>
            <a:cxnLst/>
            <a:rect l="l" t="t" r="r" b="b"/>
            <a:pathLst>
              <a:path w="242570">
                <a:moveTo>
                  <a:pt x="0" y="0"/>
                </a:moveTo>
                <a:lnTo>
                  <a:pt x="242570" y="0"/>
                </a:lnTo>
              </a:path>
            </a:pathLst>
          </a:custGeom>
          <a:ln w="8889">
            <a:solidFill>
              <a:srgbClr val="FFCE91"/>
            </a:solidFill>
          </a:ln>
        </p:spPr>
        <p:txBody>
          <a:bodyPr wrap="square" lIns="0" tIns="0" rIns="0" bIns="0" rtlCol="0">
            <a:noAutofit/>
          </a:bodyPr>
          <a:lstStyle/>
          <a:p>
            <a:endParaRPr/>
          </a:p>
        </p:txBody>
      </p:sp>
      <p:sp>
        <p:nvSpPr>
          <p:cNvPr id="146" name="object 146"/>
          <p:cNvSpPr/>
          <p:nvPr/>
        </p:nvSpPr>
        <p:spPr>
          <a:xfrm>
            <a:off x="0" y="386079"/>
            <a:ext cx="3276600" cy="0"/>
          </a:xfrm>
          <a:custGeom>
            <a:avLst/>
            <a:gdLst/>
            <a:ahLst/>
            <a:cxnLst/>
            <a:rect l="l" t="t" r="r" b="b"/>
            <a:pathLst>
              <a:path w="3276600">
                <a:moveTo>
                  <a:pt x="0" y="0"/>
                </a:moveTo>
                <a:lnTo>
                  <a:pt x="3276600" y="0"/>
                </a:lnTo>
              </a:path>
            </a:pathLst>
          </a:custGeom>
          <a:ln w="8889">
            <a:solidFill>
              <a:srgbClr val="FFCE91"/>
            </a:solidFill>
          </a:ln>
        </p:spPr>
        <p:txBody>
          <a:bodyPr wrap="square" lIns="0" tIns="0" rIns="0" bIns="0" rtlCol="0">
            <a:noAutofit/>
          </a:bodyPr>
          <a:lstStyle/>
          <a:p>
            <a:endParaRPr/>
          </a:p>
        </p:txBody>
      </p:sp>
      <p:sp>
        <p:nvSpPr>
          <p:cNvPr id="147" name="object 147"/>
          <p:cNvSpPr/>
          <p:nvPr/>
        </p:nvSpPr>
        <p:spPr>
          <a:xfrm>
            <a:off x="8901430" y="393064"/>
            <a:ext cx="242570" cy="0"/>
          </a:xfrm>
          <a:custGeom>
            <a:avLst/>
            <a:gdLst/>
            <a:ahLst/>
            <a:cxnLst/>
            <a:rect l="l" t="t" r="r" b="b"/>
            <a:pathLst>
              <a:path w="242570">
                <a:moveTo>
                  <a:pt x="0" y="0"/>
                </a:moveTo>
                <a:lnTo>
                  <a:pt x="242570" y="0"/>
                </a:lnTo>
              </a:path>
            </a:pathLst>
          </a:custGeom>
          <a:ln w="7620">
            <a:solidFill>
              <a:srgbClr val="FFCE8F"/>
            </a:solidFill>
          </a:ln>
        </p:spPr>
        <p:txBody>
          <a:bodyPr wrap="square" lIns="0" tIns="0" rIns="0" bIns="0" rtlCol="0">
            <a:noAutofit/>
          </a:bodyPr>
          <a:lstStyle/>
          <a:p>
            <a:endParaRPr/>
          </a:p>
        </p:txBody>
      </p:sp>
      <p:sp>
        <p:nvSpPr>
          <p:cNvPr id="148" name="object 148"/>
          <p:cNvSpPr/>
          <p:nvPr/>
        </p:nvSpPr>
        <p:spPr>
          <a:xfrm>
            <a:off x="0" y="393064"/>
            <a:ext cx="3276600" cy="0"/>
          </a:xfrm>
          <a:custGeom>
            <a:avLst/>
            <a:gdLst/>
            <a:ahLst/>
            <a:cxnLst/>
            <a:rect l="l" t="t" r="r" b="b"/>
            <a:pathLst>
              <a:path w="3276600">
                <a:moveTo>
                  <a:pt x="0" y="0"/>
                </a:moveTo>
                <a:lnTo>
                  <a:pt x="3276600" y="0"/>
                </a:lnTo>
              </a:path>
            </a:pathLst>
          </a:custGeom>
          <a:ln w="7620">
            <a:solidFill>
              <a:srgbClr val="FFCE8F"/>
            </a:solidFill>
          </a:ln>
        </p:spPr>
        <p:txBody>
          <a:bodyPr wrap="square" lIns="0" tIns="0" rIns="0" bIns="0" rtlCol="0">
            <a:noAutofit/>
          </a:bodyPr>
          <a:lstStyle/>
          <a:p>
            <a:endParaRPr/>
          </a:p>
        </p:txBody>
      </p:sp>
      <p:sp>
        <p:nvSpPr>
          <p:cNvPr id="149" name="object 149"/>
          <p:cNvSpPr/>
          <p:nvPr/>
        </p:nvSpPr>
        <p:spPr>
          <a:xfrm>
            <a:off x="8901430" y="400050"/>
            <a:ext cx="242570" cy="0"/>
          </a:xfrm>
          <a:custGeom>
            <a:avLst/>
            <a:gdLst/>
            <a:ahLst/>
            <a:cxnLst/>
            <a:rect l="l" t="t" r="r" b="b"/>
            <a:pathLst>
              <a:path w="242570">
                <a:moveTo>
                  <a:pt x="0" y="0"/>
                </a:moveTo>
                <a:lnTo>
                  <a:pt x="242570" y="0"/>
                </a:lnTo>
              </a:path>
            </a:pathLst>
          </a:custGeom>
          <a:ln w="8890">
            <a:solidFill>
              <a:srgbClr val="FFCD8D"/>
            </a:solidFill>
          </a:ln>
        </p:spPr>
        <p:txBody>
          <a:bodyPr wrap="square" lIns="0" tIns="0" rIns="0" bIns="0" rtlCol="0">
            <a:noAutofit/>
          </a:bodyPr>
          <a:lstStyle/>
          <a:p>
            <a:endParaRPr/>
          </a:p>
        </p:txBody>
      </p:sp>
      <p:sp>
        <p:nvSpPr>
          <p:cNvPr id="150" name="object 150"/>
          <p:cNvSpPr/>
          <p:nvPr/>
        </p:nvSpPr>
        <p:spPr>
          <a:xfrm>
            <a:off x="0" y="400050"/>
            <a:ext cx="3276600" cy="0"/>
          </a:xfrm>
          <a:custGeom>
            <a:avLst/>
            <a:gdLst/>
            <a:ahLst/>
            <a:cxnLst/>
            <a:rect l="l" t="t" r="r" b="b"/>
            <a:pathLst>
              <a:path w="3276600">
                <a:moveTo>
                  <a:pt x="0" y="0"/>
                </a:moveTo>
                <a:lnTo>
                  <a:pt x="3276600" y="0"/>
                </a:lnTo>
              </a:path>
            </a:pathLst>
          </a:custGeom>
          <a:ln w="8890">
            <a:solidFill>
              <a:srgbClr val="FFCD8D"/>
            </a:solidFill>
          </a:ln>
        </p:spPr>
        <p:txBody>
          <a:bodyPr wrap="square" lIns="0" tIns="0" rIns="0" bIns="0" rtlCol="0">
            <a:noAutofit/>
          </a:bodyPr>
          <a:lstStyle/>
          <a:p>
            <a:endParaRPr/>
          </a:p>
        </p:txBody>
      </p:sp>
      <p:sp>
        <p:nvSpPr>
          <p:cNvPr id="151" name="object 151"/>
          <p:cNvSpPr/>
          <p:nvPr/>
        </p:nvSpPr>
        <p:spPr>
          <a:xfrm>
            <a:off x="8901430" y="407670"/>
            <a:ext cx="242570" cy="0"/>
          </a:xfrm>
          <a:custGeom>
            <a:avLst/>
            <a:gdLst/>
            <a:ahLst/>
            <a:cxnLst/>
            <a:rect l="l" t="t" r="r" b="b"/>
            <a:pathLst>
              <a:path w="242570">
                <a:moveTo>
                  <a:pt x="0" y="0"/>
                </a:moveTo>
                <a:lnTo>
                  <a:pt x="242570" y="0"/>
                </a:lnTo>
              </a:path>
            </a:pathLst>
          </a:custGeom>
          <a:ln w="8889">
            <a:solidFill>
              <a:srgbClr val="FFCC8B"/>
            </a:solidFill>
          </a:ln>
        </p:spPr>
        <p:txBody>
          <a:bodyPr wrap="square" lIns="0" tIns="0" rIns="0" bIns="0" rtlCol="0">
            <a:noAutofit/>
          </a:bodyPr>
          <a:lstStyle/>
          <a:p>
            <a:endParaRPr/>
          </a:p>
        </p:txBody>
      </p:sp>
      <p:sp>
        <p:nvSpPr>
          <p:cNvPr id="152" name="object 152"/>
          <p:cNvSpPr/>
          <p:nvPr/>
        </p:nvSpPr>
        <p:spPr>
          <a:xfrm>
            <a:off x="0" y="407670"/>
            <a:ext cx="3276600" cy="0"/>
          </a:xfrm>
          <a:custGeom>
            <a:avLst/>
            <a:gdLst/>
            <a:ahLst/>
            <a:cxnLst/>
            <a:rect l="l" t="t" r="r" b="b"/>
            <a:pathLst>
              <a:path w="3276600">
                <a:moveTo>
                  <a:pt x="0" y="0"/>
                </a:moveTo>
                <a:lnTo>
                  <a:pt x="3276600" y="0"/>
                </a:lnTo>
              </a:path>
            </a:pathLst>
          </a:custGeom>
          <a:ln w="8889">
            <a:solidFill>
              <a:srgbClr val="FFCC8B"/>
            </a:solidFill>
          </a:ln>
        </p:spPr>
        <p:txBody>
          <a:bodyPr wrap="square" lIns="0" tIns="0" rIns="0" bIns="0" rtlCol="0">
            <a:noAutofit/>
          </a:bodyPr>
          <a:lstStyle/>
          <a:p>
            <a:endParaRPr/>
          </a:p>
        </p:txBody>
      </p:sp>
      <p:sp>
        <p:nvSpPr>
          <p:cNvPr id="153" name="object 153"/>
          <p:cNvSpPr/>
          <p:nvPr/>
        </p:nvSpPr>
        <p:spPr>
          <a:xfrm>
            <a:off x="8901430" y="414654"/>
            <a:ext cx="242570" cy="0"/>
          </a:xfrm>
          <a:custGeom>
            <a:avLst/>
            <a:gdLst/>
            <a:ahLst/>
            <a:cxnLst/>
            <a:rect l="l" t="t" r="r" b="b"/>
            <a:pathLst>
              <a:path w="242570">
                <a:moveTo>
                  <a:pt x="0" y="0"/>
                </a:moveTo>
                <a:lnTo>
                  <a:pt x="242570" y="0"/>
                </a:lnTo>
              </a:path>
            </a:pathLst>
          </a:custGeom>
          <a:ln w="7620">
            <a:solidFill>
              <a:srgbClr val="FFCC89"/>
            </a:solidFill>
          </a:ln>
        </p:spPr>
        <p:txBody>
          <a:bodyPr wrap="square" lIns="0" tIns="0" rIns="0" bIns="0" rtlCol="0">
            <a:noAutofit/>
          </a:bodyPr>
          <a:lstStyle/>
          <a:p>
            <a:endParaRPr/>
          </a:p>
        </p:txBody>
      </p:sp>
      <p:sp>
        <p:nvSpPr>
          <p:cNvPr id="154" name="object 154"/>
          <p:cNvSpPr/>
          <p:nvPr/>
        </p:nvSpPr>
        <p:spPr>
          <a:xfrm>
            <a:off x="0" y="414654"/>
            <a:ext cx="3276600" cy="0"/>
          </a:xfrm>
          <a:custGeom>
            <a:avLst/>
            <a:gdLst/>
            <a:ahLst/>
            <a:cxnLst/>
            <a:rect l="l" t="t" r="r" b="b"/>
            <a:pathLst>
              <a:path w="3276600">
                <a:moveTo>
                  <a:pt x="0" y="0"/>
                </a:moveTo>
                <a:lnTo>
                  <a:pt x="3276600" y="0"/>
                </a:lnTo>
              </a:path>
            </a:pathLst>
          </a:custGeom>
          <a:ln w="7620">
            <a:solidFill>
              <a:srgbClr val="FFCC89"/>
            </a:solidFill>
          </a:ln>
        </p:spPr>
        <p:txBody>
          <a:bodyPr wrap="square" lIns="0" tIns="0" rIns="0" bIns="0" rtlCol="0">
            <a:noAutofit/>
          </a:bodyPr>
          <a:lstStyle/>
          <a:p>
            <a:endParaRPr/>
          </a:p>
        </p:txBody>
      </p:sp>
      <p:sp>
        <p:nvSpPr>
          <p:cNvPr id="155" name="object 155"/>
          <p:cNvSpPr/>
          <p:nvPr/>
        </p:nvSpPr>
        <p:spPr>
          <a:xfrm>
            <a:off x="8901430" y="421639"/>
            <a:ext cx="242570" cy="0"/>
          </a:xfrm>
          <a:custGeom>
            <a:avLst/>
            <a:gdLst/>
            <a:ahLst/>
            <a:cxnLst/>
            <a:rect l="l" t="t" r="r" b="b"/>
            <a:pathLst>
              <a:path w="242570">
                <a:moveTo>
                  <a:pt x="0" y="0"/>
                </a:moveTo>
                <a:lnTo>
                  <a:pt x="242570" y="0"/>
                </a:lnTo>
              </a:path>
            </a:pathLst>
          </a:custGeom>
          <a:ln w="8890">
            <a:solidFill>
              <a:srgbClr val="FFCA87"/>
            </a:solidFill>
          </a:ln>
        </p:spPr>
        <p:txBody>
          <a:bodyPr wrap="square" lIns="0" tIns="0" rIns="0" bIns="0" rtlCol="0">
            <a:noAutofit/>
          </a:bodyPr>
          <a:lstStyle/>
          <a:p>
            <a:endParaRPr/>
          </a:p>
        </p:txBody>
      </p:sp>
      <p:sp>
        <p:nvSpPr>
          <p:cNvPr id="156" name="object 156"/>
          <p:cNvSpPr/>
          <p:nvPr/>
        </p:nvSpPr>
        <p:spPr>
          <a:xfrm>
            <a:off x="0" y="421639"/>
            <a:ext cx="3276600" cy="0"/>
          </a:xfrm>
          <a:custGeom>
            <a:avLst/>
            <a:gdLst/>
            <a:ahLst/>
            <a:cxnLst/>
            <a:rect l="l" t="t" r="r" b="b"/>
            <a:pathLst>
              <a:path w="3276600">
                <a:moveTo>
                  <a:pt x="0" y="0"/>
                </a:moveTo>
                <a:lnTo>
                  <a:pt x="3276600" y="0"/>
                </a:lnTo>
              </a:path>
            </a:pathLst>
          </a:custGeom>
          <a:ln w="8890">
            <a:solidFill>
              <a:srgbClr val="FFCA87"/>
            </a:solidFill>
          </a:ln>
        </p:spPr>
        <p:txBody>
          <a:bodyPr wrap="square" lIns="0" tIns="0" rIns="0" bIns="0" rtlCol="0">
            <a:noAutofit/>
          </a:bodyPr>
          <a:lstStyle/>
          <a:p>
            <a:endParaRPr/>
          </a:p>
        </p:txBody>
      </p:sp>
      <p:sp>
        <p:nvSpPr>
          <p:cNvPr id="157" name="object 157"/>
          <p:cNvSpPr/>
          <p:nvPr/>
        </p:nvSpPr>
        <p:spPr>
          <a:xfrm>
            <a:off x="8901430" y="429260"/>
            <a:ext cx="242570" cy="0"/>
          </a:xfrm>
          <a:custGeom>
            <a:avLst/>
            <a:gdLst/>
            <a:ahLst/>
            <a:cxnLst/>
            <a:rect l="l" t="t" r="r" b="b"/>
            <a:pathLst>
              <a:path w="242570">
                <a:moveTo>
                  <a:pt x="0" y="0"/>
                </a:moveTo>
                <a:lnTo>
                  <a:pt x="242570" y="0"/>
                </a:lnTo>
              </a:path>
            </a:pathLst>
          </a:custGeom>
          <a:ln w="8890">
            <a:solidFill>
              <a:srgbClr val="FFC985"/>
            </a:solidFill>
          </a:ln>
        </p:spPr>
        <p:txBody>
          <a:bodyPr wrap="square" lIns="0" tIns="0" rIns="0" bIns="0" rtlCol="0">
            <a:noAutofit/>
          </a:bodyPr>
          <a:lstStyle/>
          <a:p>
            <a:endParaRPr/>
          </a:p>
        </p:txBody>
      </p:sp>
      <p:sp>
        <p:nvSpPr>
          <p:cNvPr id="158" name="object 158"/>
          <p:cNvSpPr/>
          <p:nvPr/>
        </p:nvSpPr>
        <p:spPr>
          <a:xfrm>
            <a:off x="0" y="429260"/>
            <a:ext cx="3276600" cy="0"/>
          </a:xfrm>
          <a:custGeom>
            <a:avLst/>
            <a:gdLst/>
            <a:ahLst/>
            <a:cxnLst/>
            <a:rect l="l" t="t" r="r" b="b"/>
            <a:pathLst>
              <a:path w="3276600">
                <a:moveTo>
                  <a:pt x="0" y="0"/>
                </a:moveTo>
                <a:lnTo>
                  <a:pt x="3276600" y="0"/>
                </a:lnTo>
              </a:path>
            </a:pathLst>
          </a:custGeom>
          <a:ln w="8890">
            <a:solidFill>
              <a:srgbClr val="FFC985"/>
            </a:solidFill>
          </a:ln>
        </p:spPr>
        <p:txBody>
          <a:bodyPr wrap="square" lIns="0" tIns="0" rIns="0" bIns="0" rtlCol="0">
            <a:noAutofit/>
          </a:bodyPr>
          <a:lstStyle/>
          <a:p>
            <a:endParaRPr/>
          </a:p>
        </p:txBody>
      </p:sp>
      <p:sp>
        <p:nvSpPr>
          <p:cNvPr id="159" name="object 159"/>
          <p:cNvSpPr/>
          <p:nvPr/>
        </p:nvSpPr>
        <p:spPr>
          <a:xfrm>
            <a:off x="8901430" y="436245"/>
            <a:ext cx="242570" cy="0"/>
          </a:xfrm>
          <a:custGeom>
            <a:avLst/>
            <a:gdLst/>
            <a:ahLst/>
            <a:cxnLst/>
            <a:rect l="l" t="t" r="r" b="b"/>
            <a:pathLst>
              <a:path w="242570">
                <a:moveTo>
                  <a:pt x="0" y="0"/>
                </a:moveTo>
                <a:lnTo>
                  <a:pt x="242570" y="0"/>
                </a:lnTo>
              </a:path>
            </a:pathLst>
          </a:custGeom>
          <a:ln w="7620">
            <a:solidFill>
              <a:srgbClr val="FFC883"/>
            </a:solidFill>
          </a:ln>
        </p:spPr>
        <p:txBody>
          <a:bodyPr wrap="square" lIns="0" tIns="0" rIns="0" bIns="0" rtlCol="0">
            <a:noAutofit/>
          </a:bodyPr>
          <a:lstStyle/>
          <a:p>
            <a:endParaRPr/>
          </a:p>
        </p:txBody>
      </p:sp>
      <p:sp>
        <p:nvSpPr>
          <p:cNvPr id="160" name="object 160"/>
          <p:cNvSpPr/>
          <p:nvPr/>
        </p:nvSpPr>
        <p:spPr>
          <a:xfrm>
            <a:off x="0" y="436245"/>
            <a:ext cx="3276600" cy="0"/>
          </a:xfrm>
          <a:custGeom>
            <a:avLst/>
            <a:gdLst/>
            <a:ahLst/>
            <a:cxnLst/>
            <a:rect l="l" t="t" r="r" b="b"/>
            <a:pathLst>
              <a:path w="3276600">
                <a:moveTo>
                  <a:pt x="0" y="0"/>
                </a:moveTo>
                <a:lnTo>
                  <a:pt x="3276600" y="0"/>
                </a:lnTo>
              </a:path>
            </a:pathLst>
          </a:custGeom>
          <a:ln w="7620">
            <a:solidFill>
              <a:srgbClr val="FFC883"/>
            </a:solidFill>
          </a:ln>
        </p:spPr>
        <p:txBody>
          <a:bodyPr wrap="square" lIns="0" tIns="0" rIns="0" bIns="0" rtlCol="0">
            <a:noAutofit/>
          </a:bodyPr>
          <a:lstStyle/>
          <a:p>
            <a:endParaRPr/>
          </a:p>
        </p:txBody>
      </p:sp>
      <p:sp>
        <p:nvSpPr>
          <p:cNvPr id="161" name="object 161"/>
          <p:cNvSpPr/>
          <p:nvPr/>
        </p:nvSpPr>
        <p:spPr>
          <a:xfrm>
            <a:off x="8901430" y="443229"/>
            <a:ext cx="242570" cy="0"/>
          </a:xfrm>
          <a:custGeom>
            <a:avLst/>
            <a:gdLst/>
            <a:ahLst/>
            <a:cxnLst/>
            <a:rect l="l" t="t" r="r" b="b"/>
            <a:pathLst>
              <a:path w="242570">
                <a:moveTo>
                  <a:pt x="0" y="0"/>
                </a:moveTo>
                <a:lnTo>
                  <a:pt x="242570" y="0"/>
                </a:lnTo>
              </a:path>
            </a:pathLst>
          </a:custGeom>
          <a:ln w="8889">
            <a:solidFill>
              <a:srgbClr val="FFC781"/>
            </a:solidFill>
          </a:ln>
        </p:spPr>
        <p:txBody>
          <a:bodyPr wrap="square" lIns="0" tIns="0" rIns="0" bIns="0" rtlCol="0">
            <a:noAutofit/>
          </a:bodyPr>
          <a:lstStyle/>
          <a:p>
            <a:endParaRPr/>
          </a:p>
        </p:txBody>
      </p:sp>
      <p:sp>
        <p:nvSpPr>
          <p:cNvPr id="162" name="object 162"/>
          <p:cNvSpPr/>
          <p:nvPr/>
        </p:nvSpPr>
        <p:spPr>
          <a:xfrm>
            <a:off x="0" y="443229"/>
            <a:ext cx="3276600" cy="0"/>
          </a:xfrm>
          <a:custGeom>
            <a:avLst/>
            <a:gdLst/>
            <a:ahLst/>
            <a:cxnLst/>
            <a:rect l="l" t="t" r="r" b="b"/>
            <a:pathLst>
              <a:path w="3276600">
                <a:moveTo>
                  <a:pt x="0" y="0"/>
                </a:moveTo>
                <a:lnTo>
                  <a:pt x="3276600" y="0"/>
                </a:lnTo>
              </a:path>
            </a:pathLst>
          </a:custGeom>
          <a:ln w="8889">
            <a:solidFill>
              <a:srgbClr val="FFC781"/>
            </a:solidFill>
          </a:ln>
        </p:spPr>
        <p:txBody>
          <a:bodyPr wrap="square" lIns="0" tIns="0" rIns="0" bIns="0" rtlCol="0">
            <a:noAutofit/>
          </a:bodyPr>
          <a:lstStyle/>
          <a:p>
            <a:endParaRPr/>
          </a:p>
        </p:txBody>
      </p:sp>
      <p:sp>
        <p:nvSpPr>
          <p:cNvPr id="163" name="object 163"/>
          <p:cNvSpPr/>
          <p:nvPr/>
        </p:nvSpPr>
        <p:spPr>
          <a:xfrm>
            <a:off x="8901430" y="450850"/>
            <a:ext cx="242570" cy="0"/>
          </a:xfrm>
          <a:custGeom>
            <a:avLst/>
            <a:gdLst/>
            <a:ahLst/>
            <a:cxnLst/>
            <a:rect l="l" t="t" r="r" b="b"/>
            <a:pathLst>
              <a:path w="242570">
                <a:moveTo>
                  <a:pt x="0" y="0"/>
                </a:moveTo>
                <a:lnTo>
                  <a:pt x="242570" y="0"/>
                </a:lnTo>
              </a:path>
            </a:pathLst>
          </a:custGeom>
          <a:ln w="8890">
            <a:solidFill>
              <a:srgbClr val="FFC67F"/>
            </a:solidFill>
          </a:ln>
        </p:spPr>
        <p:txBody>
          <a:bodyPr wrap="square" lIns="0" tIns="0" rIns="0" bIns="0" rtlCol="0">
            <a:noAutofit/>
          </a:bodyPr>
          <a:lstStyle/>
          <a:p>
            <a:endParaRPr/>
          </a:p>
        </p:txBody>
      </p:sp>
      <p:sp>
        <p:nvSpPr>
          <p:cNvPr id="164" name="object 164"/>
          <p:cNvSpPr/>
          <p:nvPr/>
        </p:nvSpPr>
        <p:spPr>
          <a:xfrm>
            <a:off x="0" y="450850"/>
            <a:ext cx="3276600" cy="0"/>
          </a:xfrm>
          <a:custGeom>
            <a:avLst/>
            <a:gdLst/>
            <a:ahLst/>
            <a:cxnLst/>
            <a:rect l="l" t="t" r="r" b="b"/>
            <a:pathLst>
              <a:path w="3276600">
                <a:moveTo>
                  <a:pt x="0" y="0"/>
                </a:moveTo>
                <a:lnTo>
                  <a:pt x="3276600" y="0"/>
                </a:lnTo>
              </a:path>
            </a:pathLst>
          </a:custGeom>
          <a:ln w="8890">
            <a:solidFill>
              <a:srgbClr val="FFC67F"/>
            </a:solidFill>
          </a:ln>
        </p:spPr>
        <p:txBody>
          <a:bodyPr wrap="square" lIns="0" tIns="0" rIns="0" bIns="0" rtlCol="0">
            <a:noAutofit/>
          </a:bodyPr>
          <a:lstStyle/>
          <a:p>
            <a:endParaRPr/>
          </a:p>
        </p:txBody>
      </p:sp>
      <p:sp>
        <p:nvSpPr>
          <p:cNvPr id="165" name="object 165"/>
          <p:cNvSpPr/>
          <p:nvPr/>
        </p:nvSpPr>
        <p:spPr>
          <a:xfrm>
            <a:off x="8901430" y="457835"/>
            <a:ext cx="242570" cy="0"/>
          </a:xfrm>
          <a:custGeom>
            <a:avLst/>
            <a:gdLst/>
            <a:ahLst/>
            <a:cxnLst/>
            <a:rect l="l" t="t" r="r" b="b"/>
            <a:pathLst>
              <a:path w="242570">
                <a:moveTo>
                  <a:pt x="0" y="0"/>
                </a:moveTo>
                <a:lnTo>
                  <a:pt x="242570" y="0"/>
                </a:lnTo>
              </a:path>
            </a:pathLst>
          </a:custGeom>
          <a:ln w="7620">
            <a:solidFill>
              <a:srgbClr val="FFC57D"/>
            </a:solidFill>
          </a:ln>
        </p:spPr>
        <p:txBody>
          <a:bodyPr wrap="square" lIns="0" tIns="0" rIns="0" bIns="0" rtlCol="0">
            <a:noAutofit/>
          </a:bodyPr>
          <a:lstStyle/>
          <a:p>
            <a:endParaRPr/>
          </a:p>
        </p:txBody>
      </p:sp>
      <p:sp>
        <p:nvSpPr>
          <p:cNvPr id="166" name="object 166"/>
          <p:cNvSpPr/>
          <p:nvPr/>
        </p:nvSpPr>
        <p:spPr>
          <a:xfrm>
            <a:off x="0" y="457835"/>
            <a:ext cx="3276600" cy="0"/>
          </a:xfrm>
          <a:custGeom>
            <a:avLst/>
            <a:gdLst/>
            <a:ahLst/>
            <a:cxnLst/>
            <a:rect l="l" t="t" r="r" b="b"/>
            <a:pathLst>
              <a:path w="3276600">
                <a:moveTo>
                  <a:pt x="0" y="0"/>
                </a:moveTo>
                <a:lnTo>
                  <a:pt x="3276600" y="0"/>
                </a:lnTo>
              </a:path>
            </a:pathLst>
          </a:custGeom>
          <a:ln w="7620">
            <a:solidFill>
              <a:srgbClr val="FFC57D"/>
            </a:solidFill>
          </a:ln>
        </p:spPr>
        <p:txBody>
          <a:bodyPr wrap="square" lIns="0" tIns="0" rIns="0" bIns="0" rtlCol="0">
            <a:noAutofit/>
          </a:bodyPr>
          <a:lstStyle/>
          <a:p>
            <a:endParaRPr/>
          </a:p>
        </p:txBody>
      </p:sp>
      <p:sp>
        <p:nvSpPr>
          <p:cNvPr id="167" name="object 167"/>
          <p:cNvSpPr/>
          <p:nvPr/>
        </p:nvSpPr>
        <p:spPr>
          <a:xfrm>
            <a:off x="8901430" y="464820"/>
            <a:ext cx="242570" cy="0"/>
          </a:xfrm>
          <a:custGeom>
            <a:avLst/>
            <a:gdLst/>
            <a:ahLst/>
            <a:cxnLst/>
            <a:rect l="l" t="t" r="r" b="b"/>
            <a:pathLst>
              <a:path w="242570">
                <a:moveTo>
                  <a:pt x="0" y="0"/>
                </a:moveTo>
                <a:lnTo>
                  <a:pt x="242570" y="0"/>
                </a:lnTo>
              </a:path>
            </a:pathLst>
          </a:custGeom>
          <a:ln w="8889">
            <a:solidFill>
              <a:srgbClr val="FFC57B"/>
            </a:solidFill>
          </a:ln>
        </p:spPr>
        <p:txBody>
          <a:bodyPr wrap="square" lIns="0" tIns="0" rIns="0" bIns="0" rtlCol="0">
            <a:noAutofit/>
          </a:bodyPr>
          <a:lstStyle/>
          <a:p>
            <a:endParaRPr/>
          </a:p>
        </p:txBody>
      </p:sp>
      <p:sp>
        <p:nvSpPr>
          <p:cNvPr id="168" name="object 168"/>
          <p:cNvSpPr/>
          <p:nvPr/>
        </p:nvSpPr>
        <p:spPr>
          <a:xfrm>
            <a:off x="0" y="464820"/>
            <a:ext cx="3276600" cy="0"/>
          </a:xfrm>
          <a:custGeom>
            <a:avLst/>
            <a:gdLst/>
            <a:ahLst/>
            <a:cxnLst/>
            <a:rect l="l" t="t" r="r" b="b"/>
            <a:pathLst>
              <a:path w="3276600">
                <a:moveTo>
                  <a:pt x="0" y="0"/>
                </a:moveTo>
                <a:lnTo>
                  <a:pt x="3276600" y="0"/>
                </a:lnTo>
              </a:path>
            </a:pathLst>
          </a:custGeom>
          <a:ln w="8889">
            <a:solidFill>
              <a:srgbClr val="FFC57B"/>
            </a:solidFill>
          </a:ln>
        </p:spPr>
        <p:txBody>
          <a:bodyPr wrap="square" lIns="0" tIns="0" rIns="0" bIns="0" rtlCol="0">
            <a:noAutofit/>
          </a:bodyPr>
          <a:lstStyle/>
          <a:p>
            <a:endParaRPr/>
          </a:p>
        </p:txBody>
      </p:sp>
      <p:sp>
        <p:nvSpPr>
          <p:cNvPr id="169" name="object 169"/>
          <p:cNvSpPr/>
          <p:nvPr/>
        </p:nvSpPr>
        <p:spPr>
          <a:xfrm>
            <a:off x="-1270" y="4724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479"/>
            </a:solidFill>
          </a:ln>
        </p:spPr>
        <p:txBody>
          <a:bodyPr wrap="square" lIns="0" tIns="0" rIns="0" bIns="0" rtlCol="0">
            <a:noAutofit/>
          </a:bodyPr>
          <a:lstStyle/>
          <a:p>
            <a:endParaRPr/>
          </a:p>
        </p:txBody>
      </p:sp>
      <p:sp>
        <p:nvSpPr>
          <p:cNvPr id="170" name="object 170"/>
          <p:cNvSpPr/>
          <p:nvPr/>
        </p:nvSpPr>
        <p:spPr>
          <a:xfrm>
            <a:off x="-1270" y="48006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377"/>
            </a:solidFill>
          </a:ln>
        </p:spPr>
        <p:txBody>
          <a:bodyPr wrap="square" lIns="0" tIns="0" rIns="0" bIns="0" rtlCol="0">
            <a:noAutofit/>
          </a:bodyPr>
          <a:lstStyle/>
          <a:p>
            <a:endParaRPr/>
          </a:p>
        </p:txBody>
      </p:sp>
      <p:sp>
        <p:nvSpPr>
          <p:cNvPr id="171" name="object 171"/>
          <p:cNvSpPr/>
          <p:nvPr/>
        </p:nvSpPr>
        <p:spPr>
          <a:xfrm>
            <a:off x="-1270" y="4870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274"/>
            </a:solidFill>
          </a:ln>
        </p:spPr>
        <p:txBody>
          <a:bodyPr wrap="square" lIns="0" tIns="0" rIns="0" bIns="0" rtlCol="0">
            <a:noAutofit/>
          </a:bodyPr>
          <a:lstStyle/>
          <a:p>
            <a:endParaRPr/>
          </a:p>
        </p:txBody>
      </p:sp>
      <p:sp>
        <p:nvSpPr>
          <p:cNvPr id="172" name="object 172"/>
          <p:cNvSpPr/>
          <p:nvPr/>
        </p:nvSpPr>
        <p:spPr>
          <a:xfrm>
            <a:off x="-1270" y="4940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172"/>
            </a:solidFill>
          </a:ln>
        </p:spPr>
        <p:txBody>
          <a:bodyPr wrap="square" lIns="0" tIns="0" rIns="0" bIns="0" rtlCol="0">
            <a:noAutofit/>
          </a:bodyPr>
          <a:lstStyle/>
          <a:p>
            <a:endParaRPr/>
          </a:p>
        </p:txBody>
      </p:sp>
      <p:sp>
        <p:nvSpPr>
          <p:cNvPr id="173" name="object 173"/>
          <p:cNvSpPr/>
          <p:nvPr/>
        </p:nvSpPr>
        <p:spPr>
          <a:xfrm>
            <a:off x="-1270" y="50165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070"/>
            </a:solidFill>
          </a:ln>
        </p:spPr>
        <p:txBody>
          <a:bodyPr wrap="square" lIns="0" tIns="0" rIns="0" bIns="0" rtlCol="0">
            <a:noAutofit/>
          </a:bodyPr>
          <a:lstStyle/>
          <a:p>
            <a:endParaRPr/>
          </a:p>
        </p:txBody>
      </p:sp>
      <p:sp>
        <p:nvSpPr>
          <p:cNvPr id="174" name="object 174"/>
          <p:cNvSpPr/>
          <p:nvPr/>
        </p:nvSpPr>
        <p:spPr>
          <a:xfrm>
            <a:off x="-1270" y="50863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F6E"/>
            </a:solidFill>
          </a:ln>
        </p:spPr>
        <p:txBody>
          <a:bodyPr wrap="square" lIns="0" tIns="0" rIns="0" bIns="0" rtlCol="0">
            <a:noAutofit/>
          </a:bodyPr>
          <a:lstStyle/>
          <a:p>
            <a:endParaRPr/>
          </a:p>
        </p:txBody>
      </p:sp>
      <p:sp>
        <p:nvSpPr>
          <p:cNvPr id="175" name="object 175"/>
          <p:cNvSpPr/>
          <p:nvPr/>
        </p:nvSpPr>
        <p:spPr>
          <a:xfrm>
            <a:off x="-1270" y="51562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E6C"/>
            </a:solidFill>
          </a:ln>
        </p:spPr>
        <p:txBody>
          <a:bodyPr wrap="square" lIns="0" tIns="0" rIns="0" bIns="0" rtlCol="0">
            <a:noAutofit/>
          </a:bodyPr>
          <a:lstStyle/>
          <a:p>
            <a:endParaRPr/>
          </a:p>
        </p:txBody>
      </p:sp>
      <p:sp>
        <p:nvSpPr>
          <p:cNvPr id="176" name="object 176"/>
          <p:cNvSpPr/>
          <p:nvPr/>
        </p:nvSpPr>
        <p:spPr>
          <a:xfrm>
            <a:off x="-1270" y="5232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D6A"/>
            </a:solidFill>
          </a:ln>
        </p:spPr>
        <p:txBody>
          <a:bodyPr wrap="square" lIns="0" tIns="0" rIns="0" bIns="0" rtlCol="0">
            <a:noAutofit/>
          </a:bodyPr>
          <a:lstStyle/>
          <a:p>
            <a:endParaRPr/>
          </a:p>
        </p:txBody>
      </p:sp>
      <p:sp>
        <p:nvSpPr>
          <p:cNvPr id="177" name="object 177"/>
          <p:cNvSpPr/>
          <p:nvPr/>
        </p:nvSpPr>
        <p:spPr>
          <a:xfrm>
            <a:off x="-1270" y="5302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C68"/>
            </a:solidFill>
          </a:ln>
        </p:spPr>
        <p:txBody>
          <a:bodyPr wrap="square" lIns="0" tIns="0" rIns="0" bIns="0" rtlCol="0">
            <a:noAutofit/>
          </a:bodyPr>
          <a:lstStyle/>
          <a:p>
            <a:endParaRPr/>
          </a:p>
        </p:txBody>
      </p:sp>
      <p:sp>
        <p:nvSpPr>
          <p:cNvPr id="178" name="object 178"/>
          <p:cNvSpPr/>
          <p:nvPr/>
        </p:nvSpPr>
        <p:spPr>
          <a:xfrm>
            <a:off x="-1270" y="53721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B66"/>
            </a:solidFill>
          </a:ln>
        </p:spPr>
        <p:txBody>
          <a:bodyPr wrap="square" lIns="0" tIns="0" rIns="0" bIns="0" rtlCol="0">
            <a:noAutofit/>
          </a:bodyPr>
          <a:lstStyle/>
          <a:p>
            <a:endParaRPr/>
          </a:p>
        </p:txBody>
      </p:sp>
      <p:sp>
        <p:nvSpPr>
          <p:cNvPr id="179" name="object 179"/>
          <p:cNvSpPr/>
          <p:nvPr/>
        </p:nvSpPr>
        <p:spPr>
          <a:xfrm>
            <a:off x="-1270" y="5448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B64"/>
            </a:solidFill>
          </a:ln>
        </p:spPr>
        <p:txBody>
          <a:bodyPr wrap="square" lIns="0" tIns="0" rIns="0" bIns="0" rtlCol="0">
            <a:noAutofit/>
          </a:bodyPr>
          <a:lstStyle/>
          <a:p>
            <a:endParaRPr/>
          </a:p>
        </p:txBody>
      </p:sp>
      <p:sp>
        <p:nvSpPr>
          <p:cNvPr id="180" name="object 180"/>
          <p:cNvSpPr/>
          <p:nvPr/>
        </p:nvSpPr>
        <p:spPr>
          <a:xfrm>
            <a:off x="-1270" y="55181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A62"/>
            </a:solidFill>
          </a:ln>
        </p:spPr>
        <p:txBody>
          <a:bodyPr wrap="square" lIns="0" tIns="0" rIns="0" bIns="0" rtlCol="0">
            <a:noAutofit/>
          </a:bodyPr>
          <a:lstStyle/>
          <a:p>
            <a:endParaRPr/>
          </a:p>
        </p:txBody>
      </p:sp>
      <p:sp>
        <p:nvSpPr>
          <p:cNvPr id="181" name="object 181"/>
          <p:cNvSpPr/>
          <p:nvPr/>
        </p:nvSpPr>
        <p:spPr>
          <a:xfrm>
            <a:off x="-1270" y="55880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960"/>
            </a:solidFill>
          </a:ln>
        </p:spPr>
        <p:txBody>
          <a:bodyPr wrap="square" lIns="0" tIns="0" rIns="0" bIns="0" rtlCol="0">
            <a:noAutofit/>
          </a:bodyPr>
          <a:lstStyle/>
          <a:p>
            <a:endParaRPr/>
          </a:p>
        </p:txBody>
      </p:sp>
      <p:sp>
        <p:nvSpPr>
          <p:cNvPr id="182" name="object 182"/>
          <p:cNvSpPr/>
          <p:nvPr/>
        </p:nvSpPr>
        <p:spPr>
          <a:xfrm>
            <a:off x="8902700" y="566420"/>
            <a:ext cx="241300" cy="0"/>
          </a:xfrm>
          <a:custGeom>
            <a:avLst/>
            <a:gdLst/>
            <a:ahLst/>
            <a:cxnLst/>
            <a:rect l="l" t="t" r="r" b="b"/>
            <a:pathLst>
              <a:path w="241300">
                <a:moveTo>
                  <a:pt x="0" y="0"/>
                </a:moveTo>
                <a:lnTo>
                  <a:pt x="241300" y="0"/>
                </a:lnTo>
              </a:path>
            </a:pathLst>
          </a:custGeom>
          <a:ln w="8889">
            <a:solidFill>
              <a:srgbClr val="FFB85E"/>
            </a:solidFill>
          </a:ln>
        </p:spPr>
        <p:txBody>
          <a:bodyPr wrap="square" lIns="0" tIns="0" rIns="0" bIns="0" rtlCol="0">
            <a:noAutofit/>
          </a:bodyPr>
          <a:lstStyle/>
          <a:p>
            <a:endParaRPr/>
          </a:p>
        </p:txBody>
      </p:sp>
      <p:sp>
        <p:nvSpPr>
          <p:cNvPr id="183" name="object 183"/>
          <p:cNvSpPr/>
          <p:nvPr/>
        </p:nvSpPr>
        <p:spPr>
          <a:xfrm>
            <a:off x="0" y="566420"/>
            <a:ext cx="3276600" cy="0"/>
          </a:xfrm>
          <a:custGeom>
            <a:avLst/>
            <a:gdLst/>
            <a:ahLst/>
            <a:cxnLst/>
            <a:rect l="l" t="t" r="r" b="b"/>
            <a:pathLst>
              <a:path w="3276600">
                <a:moveTo>
                  <a:pt x="0" y="0"/>
                </a:moveTo>
                <a:lnTo>
                  <a:pt x="3276600" y="0"/>
                </a:lnTo>
              </a:path>
            </a:pathLst>
          </a:custGeom>
          <a:ln w="8889">
            <a:solidFill>
              <a:srgbClr val="FFB85E"/>
            </a:solidFill>
          </a:ln>
        </p:spPr>
        <p:txBody>
          <a:bodyPr wrap="square" lIns="0" tIns="0" rIns="0" bIns="0" rtlCol="0">
            <a:noAutofit/>
          </a:bodyPr>
          <a:lstStyle/>
          <a:p>
            <a:endParaRPr/>
          </a:p>
        </p:txBody>
      </p:sp>
      <p:sp>
        <p:nvSpPr>
          <p:cNvPr id="184" name="object 184"/>
          <p:cNvSpPr/>
          <p:nvPr/>
        </p:nvSpPr>
        <p:spPr>
          <a:xfrm>
            <a:off x="8902700" y="574039"/>
            <a:ext cx="241300" cy="0"/>
          </a:xfrm>
          <a:custGeom>
            <a:avLst/>
            <a:gdLst/>
            <a:ahLst/>
            <a:cxnLst/>
            <a:rect l="l" t="t" r="r" b="b"/>
            <a:pathLst>
              <a:path w="241300">
                <a:moveTo>
                  <a:pt x="0" y="0"/>
                </a:moveTo>
                <a:lnTo>
                  <a:pt x="241300" y="0"/>
                </a:lnTo>
              </a:path>
            </a:pathLst>
          </a:custGeom>
          <a:ln w="8890">
            <a:solidFill>
              <a:srgbClr val="FFB75C"/>
            </a:solidFill>
          </a:ln>
        </p:spPr>
        <p:txBody>
          <a:bodyPr wrap="square" lIns="0" tIns="0" rIns="0" bIns="0" rtlCol="0">
            <a:noAutofit/>
          </a:bodyPr>
          <a:lstStyle/>
          <a:p>
            <a:endParaRPr/>
          </a:p>
        </p:txBody>
      </p:sp>
      <p:sp>
        <p:nvSpPr>
          <p:cNvPr id="185" name="object 185"/>
          <p:cNvSpPr/>
          <p:nvPr/>
        </p:nvSpPr>
        <p:spPr>
          <a:xfrm>
            <a:off x="0" y="574039"/>
            <a:ext cx="3276600" cy="0"/>
          </a:xfrm>
          <a:custGeom>
            <a:avLst/>
            <a:gdLst/>
            <a:ahLst/>
            <a:cxnLst/>
            <a:rect l="l" t="t" r="r" b="b"/>
            <a:pathLst>
              <a:path w="3276600">
                <a:moveTo>
                  <a:pt x="0" y="0"/>
                </a:moveTo>
                <a:lnTo>
                  <a:pt x="3276600" y="0"/>
                </a:lnTo>
              </a:path>
            </a:pathLst>
          </a:custGeom>
          <a:ln w="8890">
            <a:solidFill>
              <a:srgbClr val="FFB75C"/>
            </a:solidFill>
          </a:ln>
        </p:spPr>
        <p:txBody>
          <a:bodyPr wrap="square" lIns="0" tIns="0" rIns="0" bIns="0" rtlCol="0">
            <a:noAutofit/>
          </a:bodyPr>
          <a:lstStyle/>
          <a:p>
            <a:endParaRPr/>
          </a:p>
        </p:txBody>
      </p:sp>
      <p:sp>
        <p:nvSpPr>
          <p:cNvPr id="186" name="object 186"/>
          <p:cNvSpPr/>
          <p:nvPr/>
        </p:nvSpPr>
        <p:spPr>
          <a:xfrm>
            <a:off x="8902700" y="581025"/>
            <a:ext cx="241300" cy="0"/>
          </a:xfrm>
          <a:custGeom>
            <a:avLst/>
            <a:gdLst/>
            <a:ahLst/>
            <a:cxnLst/>
            <a:rect l="l" t="t" r="r" b="b"/>
            <a:pathLst>
              <a:path w="241300">
                <a:moveTo>
                  <a:pt x="0" y="0"/>
                </a:moveTo>
                <a:lnTo>
                  <a:pt x="241300" y="0"/>
                </a:lnTo>
              </a:path>
            </a:pathLst>
          </a:custGeom>
          <a:ln w="7620">
            <a:solidFill>
              <a:srgbClr val="FFB65A"/>
            </a:solidFill>
          </a:ln>
        </p:spPr>
        <p:txBody>
          <a:bodyPr wrap="square" lIns="0" tIns="0" rIns="0" bIns="0" rtlCol="0">
            <a:noAutofit/>
          </a:bodyPr>
          <a:lstStyle/>
          <a:p>
            <a:endParaRPr/>
          </a:p>
        </p:txBody>
      </p:sp>
      <p:sp>
        <p:nvSpPr>
          <p:cNvPr id="187" name="object 187"/>
          <p:cNvSpPr/>
          <p:nvPr/>
        </p:nvSpPr>
        <p:spPr>
          <a:xfrm>
            <a:off x="0" y="581025"/>
            <a:ext cx="3276600" cy="0"/>
          </a:xfrm>
          <a:custGeom>
            <a:avLst/>
            <a:gdLst/>
            <a:ahLst/>
            <a:cxnLst/>
            <a:rect l="l" t="t" r="r" b="b"/>
            <a:pathLst>
              <a:path w="3276600">
                <a:moveTo>
                  <a:pt x="0" y="0"/>
                </a:moveTo>
                <a:lnTo>
                  <a:pt x="3276600" y="0"/>
                </a:lnTo>
              </a:path>
            </a:pathLst>
          </a:custGeom>
          <a:ln w="7620">
            <a:solidFill>
              <a:srgbClr val="FFB65A"/>
            </a:solidFill>
          </a:ln>
        </p:spPr>
        <p:txBody>
          <a:bodyPr wrap="square" lIns="0" tIns="0" rIns="0" bIns="0" rtlCol="0">
            <a:noAutofit/>
          </a:bodyPr>
          <a:lstStyle/>
          <a:p>
            <a:endParaRPr/>
          </a:p>
        </p:txBody>
      </p:sp>
      <p:sp>
        <p:nvSpPr>
          <p:cNvPr id="188" name="object 188"/>
          <p:cNvSpPr/>
          <p:nvPr/>
        </p:nvSpPr>
        <p:spPr>
          <a:xfrm>
            <a:off x="8902700" y="588010"/>
            <a:ext cx="241300" cy="0"/>
          </a:xfrm>
          <a:custGeom>
            <a:avLst/>
            <a:gdLst/>
            <a:ahLst/>
            <a:cxnLst/>
            <a:rect l="l" t="t" r="r" b="b"/>
            <a:pathLst>
              <a:path w="241300">
                <a:moveTo>
                  <a:pt x="0" y="0"/>
                </a:moveTo>
                <a:lnTo>
                  <a:pt x="241300" y="0"/>
                </a:lnTo>
              </a:path>
            </a:pathLst>
          </a:custGeom>
          <a:ln w="8890">
            <a:solidFill>
              <a:srgbClr val="FFB558"/>
            </a:solidFill>
          </a:ln>
        </p:spPr>
        <p:txBody>
          <a:bodyPr wrap="square" lIns="0" tIns="0" rIns="0" bIns="0" rtlCol="0">
            <a:noAutofit/>
          </a:bodyPr>
          <a:lstStyle/>
          <a:p>
            <a:endParaRPr/>
          </a:p>
        </p:txBody>
      </p:sp>
      <p:sp>
        <p:nvSpPr>
          <p:cNvPr id="189" name="object 189"/>
          <p:cNvSpPr/>
          <p:nvPr/>
        </p:nvSpPr>
        <p:spPr>
          <a:xfrm>
            <a:off x="0" y="588010"/>
            <a:ext cx="3276600" cy="0"/>
          </a:xfrm>
          <a:custGeom>
            <a:avLst/>
            <a:gdLst/>
            <a:ahLst/>
            <a:cxnLst/>
            <a:rect l="l" t="t" r="r" b="b"/>
            <a:pathLst>
              <a:path w="3276600">
                <a:moveTo>
                  <a:pt x="0" y="0"/>
                </a:moveTo>
                <a:lnTo>
                  <a:pt x="3276600" y="0"/>
                </a:lnTo>
              </a:path>
            </a:pathLst>
          </a:custGeom>
          <a:ln w="8890">
            <a:solidFill>
              <a:srgbClr val="FFB558"/>
            </a:solidFill>
          </a:ln>
        </p:spPr>
        <p:txBody>
          <a:bodyPr wrap="square" lIns="0" tIns="0" rIns="0" bIns="0" rtlCol="0">
            <a:noAutofit/>
          </a:bodyPr>
          <a:lstStyle/>
          <a:p>
            <a:endParaRPr/>
          </a:p>
        </p:txBody>
      </p:sp>
      <p:sp>
        <p:nvSpPr>
          <p:cNvPr id="190" name="object 190"/>
          <p:cNvSpPr/>
          <p:nvPr/>
        </p:nvSpPr>
        <p:spPr>
          <a:xfrm>
            <a:off x="8902700" y="595629"/>
            <a:ext cx="241300" cy="0"/>
          </a:xfrm>
          <a:custGeom>
            <a:avLst/>
            <a:gdLst/>
            <a:ahLst/>
            <a:cxnLst/>
            <a:rect l="l" t="t" r="r" b="b"/>
            <a:pathLst>
              <a:path w="241300">
                <a:moveTo>
                  <a:pt x="0" y="0"/>
                </a:moveTo>
                <a:lnTo>
                  <a:pt x="241300" y="0"/>
                </a:lnTo>
              </a:path>
            </a:pathLst>
          </a:custGeom>
          <a:ln w="8889">
            <a:solidFill>
              <a:srgbClr val="FFB456"/>
            </a:solidFill>
          </a:ln>
        </p:spPr>
        <p:txBody>
          <a:bodyPr wrap="square" lIns="0" tIns="0" rIns="0" bIns="0" rtlCol="0">
            <a:noAutofit/>
          </a:bodyPr>
          <a:lstStyle/>
          <a:p>
            <a:endParaRPr/>
          </a:p>
        </p:txBody>
      </p:sp>
      <p:sp>
        <p:nvSpPr>
          <p:cNvPr id="191" name="object 191"/>
          <p:cNvSpPr/>
          <p:nvPr/>
        </p:nvSpPr>
        <p:spPr>
          <a:xfrm>
            <a:off x="0" y="595629"/>
            <a:ext cx="3276600" cy="0"/>
          </a:xfrm>
          <a:custGeom>
            <a:avLst/>
            <a:gdLst/>
            <a:ahLst/>
            <a:cxnLst/>
            <a:rect l="l" t="t" r="r" b="b"/>
            <a:pathLst>
              <a:path w="3276600">
                <a:moveTo>
                  <a:pt x="0" y="0"/>
                </a:moveTo>
                <a:lnTo>
                  <a:pt x="3276600" y="0"/>
                </a:lnTo>
              </a:path>
            </a:pathLst>
          </a:custGeom>
          <a:ln w="8889">
            <a:solidFill>
              <a:srgbClr val="FFB456"/>
            </a:solidFill>
          </a:ln>
        </p:spPr>
        <p:txBody>
          <a:bodyPr wrap="square" lIns="0" tIns="0" rIns="0" bIns="0" rtlCol="0">
            <a:noAutofit/>
          </a:bodyPr>
          <a:lstStyle/>
          <a:p>
            <a:endParaRPr/>
          </a:p>
        </p:txBody>
      </p:sp>
      <p:sp>
        <p:nvSpPr>
          <p:cNvPr id="192" name="object 192"/>
          <p:cNvSpPr/>
          <p:nvPr/>
        </p:nvSpPr>
        <p:spPr>
          <a:xfrm>
            <a:off x="8902700" y="602614"/>
            <a:ext cx="241300" cy="0"/>
          </a:xfrm>
          <a:custGeom>
            <a:avLst/>
            <a:gdLst/>
            <a:ahLst/>
            <a:cxnLst/>
            <a:rect l="l" t="t" r="r" b="b"/>
            <a:pathLst>
              <a:path w="241300">
                <a:moveTo>
                  <a:pt x="0" y="0"/>
                </a:moveTo>
                <a:lnTo>
                  <a:pt x="241300" y="0"/>
                </a:lnTo>
              </a:path>
            </a:pathLst>
          </a:custGeom>
          <a:ln w="7620">
            <a:solidFill>
              <a:srgbClr val="FFB354"/>
            </a:solidFill>
          </a:ln>
        </p:spPr>
        <p:txBody>
          <a:bodyPr wrap="square" lIns="0" tIns="0" rIns="0" bIns="0" rtlCol="0">
            <a:noAutofit/>
          </a:bodyPr>
          <a:lstStyle/>
          <a:p>
            <a:endParaRPr/>
          </a:p>
        </p:txBody>
      </p:sp>
      <p:sp>
        <p:nvSpPr>
          <p:cNvPr id="193" name="object 193"/>
          <p:cNvSpPr/>
          <p:nvPr/>
        </p:nvSpPr>
        <p:spPr>
          <a:xfrm>
            <a:off x="0" y="602614"/>
            <a:ext cx="3276600" cy="0"/>
          </a:xfrm>
          <a:custGeom>
            <a:avLst/>
            <a:gdLst/>
            <a:ahLst/>
            <a:cxnLst/>
            <a:rect l="l" t="t" r="r" b="b"/>
            <a:pathLst>
              <a:path w="3276600">
                <a:moveTo>
                  <a:pt x="0" y="0"/>
                </a:moveTo>
                <a:lnTo>
                  <a:pt x="3276600" y="0"/>
                </a:lnTo>
              </a:path>
            </a:pathLst>
          </a:custGeom>
          <a:ln w="7620">
            <a:solidFill>
              <a:srgbClr val="FFB354"/>
            </a:solidFill>
          </a:ln>
        </p:spPr>
        <p:txBody>
          <a:bodyPr wrap="square" lIns="0" tIns="0" rIns="0" bIns="0" rtlCol="0">
            <a:noAutofit/>
          </a:bodyPr>
          <a:lstStyle/>
          <a:p>
            <a:endParaRPr/>
          </a:p>
        </p:txBody>
      </p:sp>
      <p:sp>
        <p:nvSpPr>
          <p:cNvPr id="194" name="object 194"/>
          <p:cNvSpPr/>
          <p:nvPr/>
        </p:nvSpPr>
        <p:spPr>
          <a:xfrm>
            <a:off x="8902700" y="609600"/>
            <a:ext cx="241300" cy="0"/>
          </a:xfrm>
          <a:custGeom>
            <a:avLst/>
            <a:gdLst/>
            <a:ahLst/>
            <a:cxnLst/>
            <a:rect l="l" t="t" r="r" b="b"/>
            <a:pathLst>
              <a:path w="241300">
                <a:moveTo>
                  <a:pt x="0" y="0"/>
                </a:moveTo>
                <a:lnTo>
                  <a:pt x="241300" y="0"/>
                </a:lnTo>
              </a:path>
            </a:pathLst>
          </a:custGeom>
          <a:ln w="8890">
            <a:solidFill>
              <a:srgbClr val="FFB251"/>
            </a:solidFill>
          </a:ln>
        </p:spPr>
        <p:txBody>
          <a:bodyPr wrap="square" lIns="0" tIns="0" rIns="0" bIns="0" rtlCol="0">
            <a:noAutofit/>
          </a:bodyPr>
          <a:lstStyle/>
          <a:p>
            <a:endParaRPr/>
          </a:p>
        </p:txBody>
      </p:sp>
      <p:sp>
        <p:nvSpPr>
          <p:cNvPr id="195" name="object 195"/>
          <p:cNvSpPr/>
          <p:nvPr/>
        </p:nvSpPr>
        <p:spPr>
          <a:xfrm>
            <a:off x="0" y="609600"/>
            <a:ext cx="3276600" cy="0"/>
          </a:xfrm>
          <a:custGeom>
            <a:avLst/>
            <a:gdLst/>
            <a:ahLst/>
            <a:cxnLst/>
            <a:rect l="l" t="t" r="r" b="b"/>
            <a:pathLst>
              <a:path w="3276600">
                <a:moveTo>
                  <a:pt x="0" y="0"/>
                </a:moveTo>
                <a:lnTo>
                  <a:pt x="3276600" y="0"/>
                </a:lnTo>
              </a:path>
            </a:pathLst>
          </a:custGeom>
          <a:ln w="8890">
            <a:solidFill>
              <a:srgbClr val="FFB251"/>
            </a:solidFill>
          </a:ln>
        </p:spPr>
        <p:txBody>
          <a:bodyPr wrap="square" lIns="0" tIns="0" rIns="0" bIns="0" rtlCol="0">
            <a:noAutofit/>
          </a:bodyPr>
          <a:lstStyle/>
          <a:p>
            <a:endParaRPr/>
          </a:p>
        </p:txBody>
      </p:sp>
      <p:sp>
        <p:nvSpPr>
          <p:cNvPr id="196" name="object 196"/>
          <p:cNvSpPr/>
          <p:nvPr/>
        </p:nvSpPr>
        <p:spPr>
          <a:xfrm>
            <a:off x="8902700" y="617220"/>
            <a:ext cx="241300" cy="0"/>
          </a:xfrm>
          <a:custGeom>
            <a:avLst/>
            <a:gdLst/>
            <a:ahLst/>
            <a:cxnLst/>
            <a:rect l="l" t="t" r="r" b="b"/>
            <a:pathLst>
              <a:path w="241300">
                <a:moveTo>
                  <a:pt x="0" y="0"/>
                </a:moveTo>
                <a:lnTo>
                  <a:pt x="241300" y="0"/>
                </a:lnTo>
              </a:path>
            </a:pathLst>
          </a:custGeom>
          <a:ln w="8889">
            <a:solidFill>
              <a:srgbClr val="FFB14F"/>
            </a:solidFill>
          </a:ln>
        </p:spPr>
        <p:txBody>
          <a:bodyPr wrap="square" lIns="0" tIns="0" rIns="0" bIns="0" rtlCol="0">
            <a:noAutofit/>
          </a:bodyPr>
          <a:lstStyle/>
          <a:p>
            <a:endParaRPr/>
          </a:p>
        </p:txBody>
      </p:sp>
      <p:sp>
        <p:nvSpPr>
          <p:cNvPr id="197" name="object 197"/>
          <p:cNvSpPr/>
          <p:nvPr/>
        </p:nvSpPr>
        <p:spPr>
          <a:xfrm>
            <a:off x="0" y="617220"/>
            <a:ext cx="3276600" cy="0"/>
          </a:xfrm>
          <a:custGeom>
            <a:avLst/>
            <a:gdLst/>
            <a:ahLst/>
            <a:cxnLst/>
            <a:rect l="l" t="t" r="r" b="b"/>
            <a:pathLst>
              <a:path w="3276600">
                <a:moveTo>
                  <a:pt x="0" y="0"/>
                </a:moveTo>
                <a:lnTo>
                  <a:pt x="3276600" y="0"/>
                </a:lnTo>
              </a:path>
            </a:pathLst>
          </a:custGeom>
          <a:ln w="8889">
            <a:solidFill>
              <a:srgbClr val="FFB14F"/>
            </a:solidFill>
          </a:ln>
        </p:spPr>
        <p:txBody>
          <a:bodyPr wrap="square" lIns="0" tIns="0" rIns="0" bIns="0" rtlCol="0">
            <a:noAutofit/>
          </a:bodyPr>
          <a:lstStyle/>
          <a:p>
            <a:endParaRPr/>
          </a:p>
        </p:txBody>
      </p:sp>
      <p:sp>
        <p:nvSpPr>
          <p:cNvPr id="198" name="object 198"/>
          <p:cNvSpPr/>
          <p:nvPr/>
        </p:nvSpPr>
        <p:spPr>
          <a:xfrm>
            <a:off x="8902700" y="624204"/>
            <a:ext cx="241300" cy="0"/>
          </a:xfrm>
          <a:custGeom>
            <a:avLst/>
            <a:gdLst/>
            <a:ahLst/>
            <a:cxnLst/>
            <a:rect l="l" t="t" r="r" b="b"/>
            <a:pathLst>
              <a:path w="241300">
                <a:moveTo>
                  <a:pt x="0" y="0"/>
                </a:moveTo>
                <a:lnTo>
                  <a:pt x="241300" y="0"/>
                </a:lnTo>
              </a:path>
            </a:pathLst>
          </a:custGeom>
          <a:ln w="7620">
            <a:solidFill>
              <a:srgbClr val="FFB14D"/>
            </a:solidFill>
          </a:ln>
        </p:spPr>
        <p:txBody>
          <a:bodyPr wrap="square" lIns="0" tIns="0" rIns="0" bIns="0" rtlCol="0">
            <a:noAutofit/>
          </a:bodyPr>
          <a:lstStyle/>
          <a:p>
            <a:endParaRPr/>
          </a:p>
        </p:txBody>
      </p:sp>
      <p:sp>
        <p:nvSpPr>
          <p:cNvPr id="199" name="object 199"/>
          <p:cNvSpPr/>
          <p:nvPr/>
        </p:nvSpPr>
        <p:spPr>
          <a:xfrm>
            <a:off x="0" y="624204"/>
            <a:ext cx="3276600" cy="0"/>
          </a:xfrm>
          <a:custGeom>
            <a:avLst/>
            <a:gdLst/>
            <a:ahLst/>
            <a:cxnLst/>
            <a:rect l="l" t="t" r="r" b="b"/>
            <a:pathLst>
              <a:path w="3276600">
                <a:moveTo>
                  <a:pt x="0" y="0"/>
                </a:moveTo>
                <a:lnTo>
                  <a:pt x="3276600" y="0"/>
                </a:lnTo>
              </a:path>
            </a:pathLst>
          </a:custGeom>
          <a:ln w="7620">
            <a:solidFill>
              <a:srgbClr val="FFB14D"/>
            </a:solidFill>
          </a:ln>
        </p:spPr>
        <p:txBody>
          <a:bodyPr wrap="square" lIns="0" tIns="0" rIns="0" bIns="0" rtlCol="0">
            <a:noAutofit/>
          </a:bodyPr>
          <a:lstStyle/>
          <a:p>
            <a:endParaRPr/>
          </a:p>
        </p:txBody>
      </p:sp>
      <p:sp>
        <p:nvSpPr>
          <p:cNvPr id="200" name="object 200"/>
          <p:cNvSpPr/>
          <p:nvPr/>
        </p:nvSpPr>
        <p:spPr>
          <a:xfrm>
            <a:off x="8902700" y="631189"/>
            <a:ext cx="241300" cy="0"/>
          </a:xfrm>
          <a:custGeom>
            <a:avLst/>
            <a:gdLst/>
            <a:ahLst/>
            <a:cxnLst/>
            <a:rect l="l" t="t" r="r" b="b"/>
            <a:pathLst>
              <a:path w="241300">
                <a:moveTo>
                  <a:pt x="0" y="0"/>
                </a:moveTo>
                <a:lnTo>
                  <a:pt x="241300" y="0"/>
                </a:lnTo>
              </a:path>
            </a:pathLst>
          </a:custGeom>
          <a:ln w="8890">
            <a:solidFill>
              <a:srgbClr val="FFB04B"/>
            </a:solidFill>
          </a:ln>
        </p:spPr>
        <p:txBody>
          <a:bodyPr wrap="square" lIns="0" tIns="0" rIns="0" bIns="0" rtlCol="0">
            <a:noAutofit/>
          </a:bodyPr>
          <a:lstStyle/>
          <a:p>
            <a:endParaRPr/>
          </a:p>
        </p:txBody>
      </p:sp>
      <p:sp>
        <p:nvSpPr>
          <p:cNvPr id="201" name="object 201"/>
          <p:cNvSpPr/>
          <p:nvPr/>
        </p:nvSpPr>
        <p:spPr>
          <a:xfrm>
            <a:off x="0" y="631189"/>
            <a:ext cx="3276600" cy="0"/>
          </a:xfrm>
          <a:custGeom>
            <a:avLst/>
            <a:gdLst/>
            <a:ahLst/>
            <a:cxnLst/>
            <a:rect l="l" t="t" r="r" b="b"/>
            <a:pathLst>
              <a:path w="3276600">
                <a:moveTo>
                  <a:pt x="0" y="0"/>
                </a:moveTo>
                <a:lnTo>
                  <a:pt x="3276600" y="0"/>
                </a:lnTo>
              </a:path>
            </a:pathLst>
          </a:custGeom>
          <a:ln w="8890">
            <a:solidFill>
              <a:srgbClr val="FFB04B"/>
            </a:solidFill>
          </a:ln>
        </p:spPr>
        <p:txBody>
          <a:bodyPr wrap="square" lIns="0" tIns="0" rIns="0" bIns="0" rtlCol="0">
            <a:noAutofit/>
          </a:bodyPr>
          <a:lstStyle/>
          <a:p>
            <a:endParaRPr/>
          </a:p>
        </p:txBody>
      </p:sp>
      <p:sp>
        <p:nvSpPr>
          <p:cNvPr id="202" name="object 202"/>
          <p:cNvSpPr/>
          <p:nvPr/>
        </p:nvSpPr>
        <p:spPr>
          <a:xfrm>
            <a:off x="8902700" y="638810"/>
            <a:ext cx="241300" cy="0"/>
          </a:xfrm>
          <a:custGeom>
            <a:avLst/>
            <a:gdLst/>
            <a:ahLst/>
            <a:cxnLst/>
            <a:rect l="l" t="t" r="r" b="b"/>
            <a:pathLst>
              <a:path w="241300">
                <a:moveTo>
                  <a:pt x="0" y="0"/>
                </a:moveTo>
                <a:lnTo>
                  <a:pt x="241300" y="0"/>
                </a:lnTo>
              </a:path>
            </a:pathLst>
          </a:custGeom>
          <a:ln w="8890">
            <a:solidFill>
              <a:srgbClr val="FFAF49"/>
            </a:solidFill>
          </a:ln>
        </p:spPr>
        <p:txBody>
          <a:bodyPr wrap="square" lIns="0" tIns="0" rIns="0" bIns="0" rtlCol="0">
            <a:noAutofit/>
          </a:bodyPr>
          <a:lstStyle/>
          <a:p>
            <a:endParaRPr/>
          </a:p>
        </p:txBody>
      </p:sp>
      <p:sp>
        <p:nvSpPr>
          <p:cNvPr id="203" name="object 203"/>
          <p:cNvSpPr/>
          <p:nvPr/>
        </p:nvSpPr>
        <p:spPr>
          <a:xfrm>
            <a:off x="0" y="638810"/>
            <a:ext cx="3276600" cy="0"/>
          </a:xfrm>
          <a:custGeom>
            <a:avLst/>
            <a:gdLst/>
            <a:ahLst/>
            <a:cxnLst/>
            <a:rect l="l" t="t" r="r" b="b"/>
            <a:pathLst>
              <a:path w="3276600">
                <a:moveTo>
                  <a:pt x="0" y="0"/>
                </a:moveTo>
                <a:lnTo>
                  <a:pt x="3276600" y="0"/>
                </a:lnTo>
              </a:path>
            </a:pathLst>
          </a:custGeom>
          <a:ln w="8890">
            <a:solidFill>
              <a:srgbClr val="FFAF49"/>
            </a:solidFill>
          </a:ln>
        </p:spPr>
        <p:txBody>
          <a:bodyPr wrap="square" lIns="0" tIns="0" rIns="0" bIns="0" rtlCol="0">
            <a:noAutofit/>
          </a:bodyPr>
          <a:lstStyle/>
          <a:p>
            <a:endParaRPr/>
          </a:p>
        </p:txBody>
      </p:sp>
      <p:sp>
        <p:nvSpPr>
          <p:cNvPr id="204" name="object 204"/>
          <p:cNvSpPr/>
          <p:nvPr/>
        </p:nvSpPr>
        <p:spPr>
          <a:xfrm>
            <a:off x="8902700" y="645795"/>
            <a:ext cx="241300" cy="0"/>
          </a:xfrm>
          <a:custGeom>
            <a:avLst/>
            <a:gdLst/>
            <a:ahLst/>
            <a:cxnLst/>
            <a:rect l="l" t="t" r="r" b="b"/>
            <a:pathLst>
              <a:path w="241300">
                <a:moveTo>
                  <a:pt x="0" y="0"/>
                </a:moveTo>
                <a:lnTo>
                  <a:pt x="241300" y="0"/>
                </a:lnTo>
              </a:path>
            </a:pathLst>
          </a:custGeom>
          <a:ln w="7620">
            <a:solidFill>
              <a:srgbClr val="FFAE47"/>
            </a:solidFill>
          </a:ln>
        </p:spPr>
        <p:txBody>
          <a:bodyPr wrap="square" lIns="0" tIns="0" rIns="0" bIns="0" rtlCol="0">
            <a:noAutofit/>
          </a:bodyPr>
          <a:lstStyle/>
          <a:p>
            <a:endParaRPr/>
          </a:p>
        </p:txBody>
      </p:sp>
      <p:sp>
        <p:nvSpPr>
          <p:cNvPr id="205" name="object 205"/>
          <p:cNvSpPr/>
          <p:nvPr/>
        </p:nvSpPr>
        <p:spPr>
          <a:xfrm>
            <a:off x="0" y="645795"/>
            <a:ext cx="3276600" cy="0"/>
          </a:xfrm>
          <a:custGeom>
            <a:avLst/>
            <a:gdLst/>
            <a:ahLst/>
            <a:cxnLst/>
            <a:rect l="l" t="t" r="r" b="b"/>
            <a:pathLst>
              <a:path w="3276600">
                <a:moveTo>
                  <a:pt x="0" y="0"/>
                </a:moveTo>
                <a:lnTo>
                  <a:pt x="3276600" y="0"/>
                </a:lnTo>
              </a:path>
            </a:pathLst>
          </a:custGeom>
          <a:ln w="7620">
            <a:solidFill>
              <a:srgbClr val="FFAE47"/>
            </a:solidFill>
          </a:ln>
        </p:spPr>
        <p:txBody>
          <a:bodyPr wrap="square" lIns="0" tIns="0" rIns="0" bIns="0" rtlCol="0">
            <a:noAutofit/>
          </a:bodyPr>
          <a:lstStyle/>
          <a:p>
            <a:endParaRPr/>
          </a:p>
        </p:txBody>
      </p:sp>
      <p:sp>
        <p:nvSpPr>
          <p:cNvPr id="206" name="object 206"/>
          <p:cNvSpPr/>
          <p:nvPr/>
        </p:nvSpPr>
        <p:spPr>
          <a:xfrm>
            <a:off x="8902700" y="652779"/>
            <a:ext cx="241300" cy="0"/>
          </a:xfrm>
          <a:custGeom>
            <a:avLst/>
            <a:gdLst/>
            <a:ahLst/>
            <a:cxnLst/>
            <a:rect l="l" t="t" r="r" b="b"/>
            <a:pathLst>
              <a:path w="241300">
                <a:moveTo>
                  <a:pt x="0" y="0"/>
                </a:moveTo>
                <a:lnTo>
                  <a:pt x="241300" y="0"/>
                </a:lnTo>
              </a:path>
            </a:pathLst>
          </a:custGeom>
          <a:ln w="8889">
            <a:solidFill>
              <a:srgbClr val="FFAD45"/>
            </a:solidFill>
          </a:ln>
        </p:spPr>
        <p:txBody>
          <a:bodyPr wrap="square" lIns="0" tIns="0" rIns="0" bIns="0" rtlCol="0">
            <a:noAutofit/>
          </a:bodyPr>
          <a:lstStyle/>
          <a:p>
            <a:endParaRPr/>
          </a:p>
        </p:txBody>
      </p:sp>
      <p:sp>
        <p:nvSpPr>
          <p:cNvPr id="207" name="object 207"/>
          <p:cNvSpPr/>
          <p:nvPr/>
        </p:nvSpPr>
        <p:spPr>
          <a:xfrm>
            <a:off x="0" y="652779"/>
            <a:ext cx="3276600" cy="0"/>
          </a:xfrm>
          <a:custGeom>
            <a:avLst/>
            <a:gdLst/>
            <a:ahLst/>
            <a:cxnLst/>
            <a:rect l="l" t="t" r="r" b="b"/>
            <a:pathLst>
              <a:path w="3276600">
                <a:moveTo>
                  <a:pt x="0" y="0"/>
                </a:moveTo>
                <a:lnTo>
                  <a:pt x="3276600" y="0"/>
                </a:lnTo>
              </a:path>
            </a:pathLst>
          </a:custGeom>
          <a:ln w="8889">
            <a:solidFill>
              <a:srgbClr val="FFAD45"/>
            </a:solidFill>
          </a:ln>
        </p:spPr>
        <p:txBody>
          <a:bodyPr wrap="square" lIns="0" tIns="0" rIns="0" bIns="0" rtlCol="0">
            <a:noAutofit/>
          </a:bodyPr>
          <a:lstStyle/>
          <a:p>
            <a:endParaRPr/>
          </a:p>
        </p:txBody>
      </p:sp>
      <p:sp>
        <p:nvSpPr>
          <p:cNvPr id="208" name="object 208"/>
          <p:cNvSpPr/>
          <p:nvPr/>
        </p:nvSpPr>
        <p:spPr>
          <a:xfrm>
            <a:off x="8902700" y="660400"/>
            <a:ext cx="241300" cy="0"/>
          </a:xfrm>
          <a:custGeom>
            <a:avLst/>
            <a:gdLst/>
            <a:ahLst/>
            <a:cxnLst/>
            <a:rect l="l" t="t" r="r" b="b"/>
            <a:pathLst>
              <a:path w="241300">
                <a:moveTo>
                  <a:pt x="0" y="0"/>
                </a:moveTo>
                <a:lnTo>
                  <a:pt x="241300" y="0"/>
                </a:lnTo>
              </a:path>
            </a:pathLst>
          </a:custGeom>
          <a:ln w="8890">
            <a:solidFill>
              <a:srgbClr val="FFAC43"/>
            </a:solidFill>
          </a:ln>
        </p:spPr>
        <p:txBody>
          <a:bodyPr wrap="square" lIns="0" tIns="0" rIns="0" bIns="0" rtlCol="0">
            <a:noAutofit/>
          </a:bodyPr>
          <a:lstStyle/>
          <a:p>
            <a:endParaRPr/>
          </a:p>
        </p:txBody>
      </p:sp>
      <p:sp>
        <p:nvSpPr>
          <p:cNvPr id="209" name="object 209"/>
          <p:cNvSpPr/>
          <p:nvPr/>
        </p:nvSpPr>
        <p:spPr>
          <a:xfrm>
            <a:off x="0" y="660400"/>
            <a:ext cx="3276600" cy="0"/>
          </a:xfrm>
          <a:custGeom>
            <a:avLst/>
            <a:gdLst/>
            <a:ahLst/>
            <a:cxnLst/>
            <a:rect l="l" t="t" r="r" b="b"/>
            <a:pathLst>
              <a:path w="3276600">
                <a:moveTo>
                  <a:pt x="0" y="0"/>
                </a:moveTo>
                <a:lnTo>
                  <a:pt x="3276600" y="0"/>
                </a:lnTo>
              </a:path>
            </a:pathLst>
          </a:custGeom>
          <a:ln w="8890">
            <a:solidFill>
              <a:srgbClr val="FFAC43"/>
            </a:solidFill>
          </a:ln>
        </p:spPr>
        <p:txBody>
          <a:bodyPr wrap="square" lIns="0" tIns="0" rIns="0" bIns="0" rtlCol="0">
            <a:noAutofit/>
          </a:bodyPr>
          <a:lstStyle/>
          <a:p>
            <a:endParaRPr/>
          </a:p>
        </p:txBody>
      </p:sp>
      <p:sp>
        <p:nvSpPr>
          <p:cNvPr id="210" name="object 210"/>
          <p:cNvSpPr/>
          <p:nvPr/>
        </p:nvSpPr>
        <p:spPr>
          <a:xfrm>
            <a:off x="8902700" y="668020"/>
            <a:ext cx="241300" cy="0"/>
          </a:xfrm>
          <a:custGeom>
            <a:avLst/>
            <a:gdLst/>
            <a:ahLst/>
            <a:cxnLst/>
            <a:rect l="l" t="t" r="r" b="b"/>
            <a:pathLst>
              <a:path w="241300">
                <a:moveTo>
                  <a:pt x="0" y="0"/>
                </a:moveTo>
                <a:lnTo>
                  <a:pt x="241300" y="0"/>
                </a:lnTo>
              </a:path>
            </a:pathLst>
          </a:custGeom>
          <a:ln w="8889">
            <a:solidFill>
              <a:srgbClr val="FFAB41"/>
            </a:solidFill>
          </a:ln>
        </p:spPr>
        <p:txBody>
          <a:bodyPr wrap="square" lIns="0" tIns="0" rIns="0" bIns="0" rtlCol="0">
            <a:noAutofit/>
          </a:bodyPr>
          <a:lstStyle/>
          <a:p>
            <a:endParaRPr/>
          </a:p>
        </p:txBody>
      </p:sp>
      <p:sp>
        <p:nvSpPr>
          <p:cNvPr id="211" name="object 211"/>
          <p:cNvSpPr/>
          <p:nvPr/>
        </p:nvSpPr>
        <p:spPr>
          <a:xfrm>
            <a:off x="0" y="668020"/>
            <a:ext cx="3276600" cy="0"/>
          </a:xfrm>
          <a:custGeom>
            <a:avLst/>
            <a:gdLst/>
            <a:ahLst/>
            <a:cxnLst/>
            <a:rect l="l" t="t" r="r" b="b"/>
            <a:pathLst>
              <a:path w="3276600">
                <a:moveTo>
                  <a:pt x="0" y="0"/>
                </a:moveTo>
                <a:lnTo>
                  <a:pt x="3276600" y="0"/>
                </a:lnTo>
              </a:path>
            </a:pathLst>
          </a:custGeom>
          <a:ln w="8889">
            <a:solidFill>
              <a:srgbClr val="FFAB41"/>
            </a:solidFill>
          </a:ln>
        </p:spPr>
        <p:txBody>
          <a:bodyPr wrap="square" lIns="0" tIns="0" rIns="0" bIns="0" rtlCol="0">
            <a:noAutofit/>
          </a:bodyPr>
          <a:lstStyle/>
          <a:p>
            <a:endParaRPr/>
          </a:p>
        </p:txBody>
      </p:sp>
      <p:sp>
        <p:nvSpPr>
          <p:cNvPr id="212" name="object 212"/>
          <p:cNvSpPr/>
          <p:nvPr/>
        </p:nvSpPr>
        <p:spPr>
          <a:xfrm>
            <a:off x="8902700" y="675004"/>
            <a:ext cx="241300" cy="0"/>
          </a:xfrm>
          <a:custGeom>
            <a:avLst/>
            <a:gdLst/>
            <a:ahLst/>
            <a:cxnLst/>
            <a:rect l="l" t="t" r="r" b="b"/>
            <a:pathLst>
              <a:path w="241300">
                <a:moveTo>
                  <a:pt x="0" y="0"/>
                </a:moveTo>
                <a:lnTo>
                  <a:pt x="241300" y="0"/>
                </a:lnTo>
              </a:path>
            </a:pathLst>
          </a:custGeom>
          <a:ln w="7620">
            <a:solidFill>
              <a:srgbClr val="FFAA3F"/>
            </a:solidFill>
          </a:ln>
        </p:spPr>
        <p:txBody>
          <a:bodyPr wrap="square" lIns="0" tIns="0" rIns="0" bIns="0" rtlCol="0">
            <a:noAutofit/>
          </a:bodyPr>
          <a:lstStyle/>
          <a:p>
            <a:endParaRPr/>
          </a:p>
        </p:txBody>
      </p:sp>
      <p:sp>
        <p:nvSpPr>
          <p:cNvPr id="213" name="object 213"/>
          <p:cNvSpPr/>
          <p:nvPr/>
        </p:nvSpPr>
        <p:spPr>
          <a:xfrm>
            <a:off x="0" y="675004"/>
            <a:ext cx="3276600" cy="0"/>
          </a:xfrm>
          <a:custGeom>
            <a:avLst/>
            <a:gdLst/>
            <a:ahLst/>
            <a:cxnLst/>
            <a:rect l="l" t="t" r="r" b="b"/>
            <a:pathLst>
              <a:path w="3276600">
                <a:moveTo>
                  <a:pt x="0" y="0"/>
                </a:moveTo>
                <a:lnTo>
                  <a:pt x="3276600" y="0"/>
                </a:lnTo>
              </a:path>
            </a:pathLst>
          </a:custGeom>
          <a:ln w="7620">
            <a:solidFill>
              <a:srgbClr val="FFAA3F"/>
            </a:solidFill>
          </a:ln>
        </p:spPr>
        <p:txBody>
          <a:bodyPr wrap="square" lIns="0" tIns="0" rIns="0" bIns="0" rtlCol="0">
            <a:noAutofit/>
          </a:bodyPr>
          <a:lstStyle/>
          <a:p>
            <a:endParaRPr/>
          </a:p>
        </p:txBody>
      </p:sp>
      <p:sp>
        <p:nvSpPr>
          <p:cNvPr id="214" name="object 214"/>
          <p:cNvSpPr/>
          <p:nvPr/>
        </p:nvSpPr>
        <p:spPr>
          <a:xfrm>
            <a:off x="8902700" y="681989"/>
            <a:ext cx="241300" cy="0"/>
          </a:xfrm>
          <a:custGeom>
            <a:avLst/>
            <a:gdLst/>
            <a:ahLst/>
            <a:cxnLst/>
            <a:rect l="l" t="t" r="r" b="b"/>
            <a:pathLst>
              <a:path w="241300">
                <a:moveTo>
                  <a:pt x="0" y="0"/>
                </a:moveTo>
                <a:lnTo>
                  <a:pt x="241300" y="0"/>
                </a:lnTo>
              </a:path>
            </a:pathLst>
          </a:custGeom>
          <a:ln w="8890">
            <a:solidFill>
              <a:srgbClr val="FFA93D"/>
            </a:solidFill>
          </a:ln>
        </p:spPr>
        <p:txBody>
          <a:bodyPr wrap="square" lIns="0" tIns="0" rIns="0" bIns="0" rtlCol="0">
            <a:noAutofit/>
          </a:bodyPr>
          <a:lstStyle/>
          <a:p>
            <a:endParaRPr/>
          </a:p>
        </p:txBody>
      </p:sp>
      <p:sp>
        <p:nvSpPr>
          <p:cNvPr id="215" name="object 215"/>
          <p:cNvSpPr/>
          <p:nvPr/>
        </p:nvSpPr>
        <p:spPr>
          <a:xfrm>
            <a:off x="0" y="681989"/>
            <a:ext cx="3276600" cy="0"/>
          </a:xfrm>
          <a:custGeom>
            <a:avLst/>
            <a:gdLst/>
            <a:ahLst/>
            <a:cxnLst/>
            <a:rect l="l" t="t" r="r" b="b"/>
            <a:pathLst>
              <a:path w="3276600">
                <a:moveTo>
                  <a:pt x="0" y="0"/>
                </a:moveTo>
                <a:lnTo>
                  <a:pt x="3276600" y="0"/>
                </a:lnTo>
              </a:path>
            </a:pathLst>
          </a:custGeom>
          <a:ln w="8890">
            <a:solidFill>
              <a:srgbClr val="FFA93D"/>
            </a:solidFill>
          </a:ln>
        </p:spPr>
        <p:txBody>
          <a:bodyPr wrap="square" lIns="0" tIns="0" rIns="0" bIns="0" rtlCol="0">
            <a:noAutofit/>
          </a:bodyPr>
          <a:lstStyle/>
          <a:p>
            <a:endParaRPr/>
          </a:p>
        </p:txBody>
      </p:sp>
      <p:sp>
        <p:nvSpPr>
          <p:cNvPr id="216" name="object 216"/>
          <p:cNvSpPr/>
          <p:nvPr/>
        </p:nvSpPr>
        <p:spPr>
          <a:xfrm>
            <a:off x="8902700" y="689610"/>
            <a:ext cx="241300" cy="0"/>
          </a:xfrm>
          <a:custGeom>
            <a:avLst/>
            <a:gdLst/>
            <a:ahLst/>
            <a:cxnLst/>
            <a:rect l="l" t="t" r="r" b="b"/>
            <a:pathLst>
              <a:path w="241300">
                <a:moveTo>
                  <a:pt x="0" y="0"/>
                </a:moveTo>
                <a:lnTo>
                  <a:pt x="241300" y="0"/>
                </a:lnTo>
              </a:path>
            </a:pathLst>
          </a:custGeom>
          <a:ln w="8890">
            <a:solidFill>
              <a:srgbClr val="FFA83B"/>
            </a:solidFill>
          </a:ln>
        </p:spPr>
        <p:txBody>
          <a:bodyPr wrap="square" lIns="0" tIns="0" rIns="0" bIns="0" rtlCol="0">
            <a:noAutofit/>
          </a:bodyPr>
          <a:lstStyle/>
          <a:p>
            <a:endParaRPr/>
          </a:p>
        </p:txBody>
      </p:sp>
      <p:sp>
        <p:nvSpPr>
          <p:cNvPr id="217" name="object 217"/>
          <p:cNvSpPr/>
          <p:nvPr/>
        </p:nvSpPr>
        <p:spPr>
          <a:xfrm>
            <a:off x="0" y="689610"/>
            <a:ext cx="3276600" cy="0"/>
          </a:xfrm>
          <a:custGeom>
            <a:avLst/>
            <a:gdLst/>
            <a:ahLst/>
            <a:cxnLst/>
            <a:rect l="l" t="t" r="r" b="b"/>
            <a:pathLst>
              <a:path w="3276600">
                <a:moveTo>
                  <a:pt x="0" y="0"/>
                </a:moveTo>
                <a:lnTo>
                  <a:pt x="3276600" y="0"/>
                </a:lnTo>
              </a:path>
            </a:pathLst>
          </a:custGeom>
          <a:ln w="8890">
            <a:solidFill>
              <a:srgbClr val="FFA83B"/>
            </a:solidFill>
          </a:ln>
        </p:spPr>
        <p:txBody>
          <a:bodyPr wrap="square" lIns="0" tIns="0" rIns="0" bIns="0" rtlCol="0">
            <a:noAutofit/>
          </a:bodyPr>
          <a:lstStyle/>
          <a:p>
            <a:endParaRPr/>
          </a:p>
        </p:txBody>
      </p:sp>
      <p:sp>
        <p:nvSpPr>
          <p:cNvPr id="218" name="object 218"/>
          <p:cNvSpPr/>
          <p:nvPr/>
        </p:nvSpPr>
        <p:spPr>
          <a:xfrm>
            <a:off x="8902700" y="696595"/>
            <a:ext cx="241300" cy="0"/>
          </a:xfrm>
          <a:custGeom>
            <a:avLst/>
            <a:gdLst/>
            <a:ahLst/>
            <a:cxnLst/>
            <a:rect l="l" t="t" r="r" b="b"/>
            <a:pathLst>
              <a:path w="241300">
                <a:moveTo>
                  <a:pt x="0" y="0"/>
                </a:moveTo>
                <a:lnTo>
                  <a:pt x="241300" y="0"/>
                </a:lnTo>
              </a:path>
            </a:pathLst>
          </a:custGeom>
          <a:ln w="7620">
            <a:solidFill>
              <a:srgbClr val="FFA839"/>
            </a:solidFill>
          </a:ln>
        </p:spPr>
        <p:txBody>
          <a:bodyPr wrap="square" lIns="0" tIns="0" rIns="0" bIns="0" rtlCol="0">
            <a:noAutofit/>
          </a:bodyPr>
          <a:lstStyle/>
          <a:p>
            <a:endParaRPr/>
          </a:p>
        </p:txBody>
      </p:sp>
      <p:sp>
        <p:nvSpPr>
          <p:cNvPr id="219" name="object 219"/>
          <p:cNvSpPr/>
          <p:nvPr/>
        </p:nvSpPr>
        <p:spPr>
          <a:xfrm>
            <a:off x="0" y="696595"/>
            <a:ext cx="3276600" cy="0"/>
          </a:xfrm>
          <a:custGeom>
            <a:avLst/>
            <a:gdLst/>
            <a:ahLst/>
            <a:cxnLst/>
            <a:rect l="l" t="t" r="r" b="b"/>
            <a:pathLst>
              <a:path w="3276600">
                <a:moveTo>
                  <a:pt x="0" y="0"/>
                </a:moveTo>
                <a:lnTo>
                  <a:pt x="3276600" y="0"/>
                </a:lnTo>
              </a:path>
            </a:pathLst>
          </a:custGeom>
          <a:ln w="7620">
            <a:solidFill>
              <a:srgbClr val="FFA839"/>
            </a:solidFill>
          </a:ln>
        </p:spPr>
        <p:txBody>
          <a:bodyPr wrap="square" lIns="0" tIns="0" rIns="0" bIns="0" rtlCol="0">
            <a:noAutofit/>
          </a:bodyPr>
          <a:lstStyle/>
          <a:p>
            <a:endParaRPr/>
          </a:p>
        </p:txBody>
      </p:sp>
      <p:sp>
        <p:nvSpPr>
          <p:cNvPr id="220" name="object 220"/>
          <p:cNvSpPr/>
          <p:nvPr/>
        </p:nvSpPr>
        <p:spPr>
          <a:xfrm>
            <a:off x="8902700" y="703579"/>
            <a:ext cx="241300" cy="0"/>
          </a:xfrm>
          <a:custGeom>
            <a:avLst/>
            <a:gdLst/>
            <a:ahLst/>
            <a:cxnLst/>
            <a:rect l="l" t="t" r="r" b="b"/>
            <a:pathLst>
              <a:path w="241300">
                <a:moveTo>
                  <a:pt x="0" y="0"/>
                </a:moveTo>
                <a:lnTo>
                  <a:pt x="241300" y="0"/>
                </a:lnTo>
              </a:path>
            </a:pathLst>
          </a:custGeom>
          <a:ln w="8889">
            <a:solidFill>
              <a:srgbClr val="FFA737"/>
            </a:solidFill>
          </a:ln>
        </p:spPr>
        <p:txBody>
          <a:bodyPr wrap="square" lIns="0" tIns="0" rIns="0" bIns="0" rtlCol="0">
            <a:noAutofit/>
          </a:bodyPr>
          <a:lstStyle/>
          <a:p>
            <a:endParaRPr/>
          </a:p>
        </p:txBody>
      </p:sp>
      <p:sp>
        <p:nvSpPr>
          <p:cNvPr id="221" name="object 221"/>
          <p:cNvSpPr/>
          <p:nvPr/>
        </p:nvSpPr>
        <p:spPr>
          <a:xfrm>
            <a:off x="0" y="703579"/>
            <a:ext cx="3276600" cy="0"/>
          </a:xfrm>
          <a:custGeom>
            <a:avLst/>
            <a:gdLst/>
            <a:ahLst/>
            <a:cxnLst/>
            <a:rect l="l" t="t" r="r" b="b"/>
            <a:pathLst>
              <a:path w="3276600">
                <a:moveTo>
                  <a:pt x="0" y="0"/>
                </a:moveTo>
                <a:lnTo>
                  <a:pt x="3276600" y="0"/>
                </a:lnTo>
              </a:path>
            </a:pathLst>
          </a:custGeom>
          <a:ln w="8889">
            <a:solidFill>
              <a:srgbClr val="FFA737"/>
            </a:solidFill>
          </a:ln>
        </p:spPr>
        <p:txBody>
          <a:bodyPr wrap="square" lIns="0" tIns="0" rIns="0" bIns="0" rtlCol="0">
            <a:noAutofit/>
          </a:bodyPr>
          <a:lstStyle/>
          <a:p>
            <a:endParaRPr/>
          </a:p>
        </p:txBody>
      </p:sp>
      <p:sp>
        <p:nvSpPr>
          <p:cNvPr id="222" name="object 222"/>
          <p:cNvSpPr/>
          <p:nvPr/>
        </p:nvSpPr>
        <p:spPr>
          <a:xfrm>
            <a:off x="8902700" y="711200"/>
            <a:ext cx="241300" cy="0"/>
          </a:xfrm>
          <a:custGeom>
            <a:avLst/>
            <a:gdLst/>
            <a:ahLst/>
            <a:cxnLst/>
            <a:rect l="l" t="t" r="r" b="b"/>
            <a:pathLst>
              <a:path w="241300">
                <a:moveTo>
                  <a:pt x="0" y="0"/>
                </a:moveTo>
                <a:lnTo>
                  <a:pt x="241300" y="0"/>
                </a:lnTo>
              </a:path>
            </a:pathLst>
          </a:custGeom>
          <a:ln w="8890">
            <a:solidFill>
              <a:srgbClr val="FFA635"/>
            </a:solidFill>
          </a:ln>
        </p:spPr>
        <p:txBody>
          <a:bodyPr wrap="square" lIns="0" tIns="0" rIns="0" bIns="0" rtlCol="0">
            <a:noAutofit/>
          </a:bodyPr>
          <a:lstStyle/>
          <a:p>
            <a:endParaRPr/>
          </a:p>
        </p:txBody>
      </p:sp>
      <p:sp>
        <p:nvSpPr>
          <p:cNvPr id="223" name="object 223"/>
          <p:cNvSpPr/>
          <p:nvPr/>
        </p:nvSpPr>
        <p:spPr>
          <a:xfrm>
            <a:off x="0" y="711200"/>
            <a:ext cx="3276600" cy="0"/>
          </a:xfrm>
          <a:custGeom>
            <a:avLst/>
            <a:gdLst/>
            <a:ahLst/>
            <a:cxnLst/>
            <a:rect l="l" t="t" r="r" b="b"/>
            <a:pathLst>
              <a:path w="3276600">
                <a:moveTo>
                  <a:pt x="0" y="0"/>
                </a:moveTo>
                <a:lnTo>
                  <a:pt x="3276600" y="0"/>
                </a:lnTo>
              </a:path>
            </a:pathLst>
          </a:custGeom>
          <a:ln w="8890">
            <a:solidFill>
              <a:srgbClr val="FFA635"/>
            </a:solidFill>
          </a:ln>
        </p:spPr>
        <p:txBody>
          <a:bodyPr wrap="square" lIns="0" tIns="0" rIns="0" bIns="0" rtlCol="0">
            <a:noAutofit/>
          </a:bodyPr>
          <a:lstStyle/>
          <a:p>
            <a:endParaRPr/>
          </a:p>
        </p:txBody>
      </p:sp>
      <p:sp>
        <p:nvSpPr>
          <p:cNvPr id="224" name="object 224"/>
          <p:cNvSpPr/>
          <p:nvPr/>
        </p:nvSpPr>
        <p:spPr>
          <a:xfrm>
            <a:off x="8902700" y="718185"/>
            <a:ext cx="241300" cy="0"/>
          </a:xfrm>
          <a:custGeom>
            <a:avLst/>
            <a:gdLst/>
            <a:ahLst/>
            <a:cxnLst/>
            <a:rect l="l" t="t" r="r" b="b"/>
            <a:pathLst>
              <a:path w="241300">
                <a:moveTo>
                  <a:pt x="0" y="0"/>
                </a:moveTo>
                <a:lnTo>
                  <a:pt x="241300" y="0"/>
                </a:lnTo>
              </a:path>
            </a:pathLst>
          </a:custGeom>
          <a:ln w="7620">
            <a:solidFill>
              <a:srgbClr val="FFA533"/>
            </a:solidFill>
          </a:ln>
        </p:spPr>
        <p:txBody>
          <a:bodyPr wrap="square" lIns="0" tIns="0" rIns="0" bIns="0" rtlCol="0">
            <a:noAutofit/>
          </a:bodyPr>
          <a:lstStyle/>
          <a:p>
            <a:endParaRPr/>
          </a:p>
        </p:txBody>
      </p:sp>
      <p:sp>
        <p:nvSpPr>
          <p:cNvPr id="225" name="object 225"/>
          <p:cNvSpPr/>
          <p:nvPr/>
        </p:nvSpPr>
        <p:spPr>
          <a:xfrm>
            <a:off x="0" y="718185"/>
            <a:ext cx="3276600" cy="0"/>
          </a:xfrm>
          <a:custGeom>
            <a:avLst/>
            <a:gdLst/>
            <a:ahLst/>
            <a:cxnLst/>
            <a:rect l="l" t="t" r="r" b="b"/>
            <a:pathLst>
              <a:path w="3276600">
                <a:moveTo>
                  <a:pt x="0" y="0"/>
                </a:moveTo>
                <a:lnTo>
                  <a:pt x="3276600" y="0"/>
                </a:lnTo>
              </a:path>
            </a:pathLst>
          </a:custGeom>
          <a:ln w="7620">
            <a:solidFill>
              <a:srgbClr val="FFA533"/>
            </a:solidFill>
          </a:ln>
        </p:spPr>
        <p:txBody>
          <a:bodyPr wrap="square" lIns="0" tIns="0" rIns="0" bIns="0" rtlCol="0">
            <a:noAutofit/>
          </a:bodyPr>
          <a:lstStyle/>
          <a:p>
            <a:endParaRPr/>
          </a:p>
        </p:txBody>
      </p:sp>
      <p:sp>
        <p:nvSpPr>
          <p:cNvPr id="226" name="object 226"/>
          <p:cNvSpPr/>
          <p:nvPr/>
        </p:nvSpPr>
        <p:spPr>
          <a:xfrm>
            <a:off x="8902700" y="725170"/>
            <a:ext cx="241300" cy="0"/>
          </a:xfrm>
          <a:custGeom>
            <a:avLst/>
            <a:gdLst/>
            <a:ahLst/>
            <a:cxnLst/>
            <a:rect l="l" t="t" r="r" b="b"/>
            <a:pathLst>
              <a:path w="241300">
                <a:moveTo>
                  <a:pt x="0" y="0"/>
                </a:moveTo>
                <a:lnTo>
                  <a:pt x="241300" y="0"/>
                </a:lnTo>
              </a:path>
            </a:pathLst>
          </a:custGeom>
          <a:ln w="8889">
            <a:solidFill>
              <a:srgbClr val="FFA431"/>
            </a:solidFill>
          </a:ln>
        </p:spPr>
        <p:txBody>
          <a:bodyPr wrap="square" lIns="0" tIns="0" rIns="0" bIns="0" rtlCol="0">
            <a:noAutofit/>
          </a:bodyPr>
          <a:lstStyle/>
          <a:p>
            <a:endParaRPr/>
          </a:p>
        </p:txBody>
      </p:sp>
      <p:sp>
        <p:nvSpPr>
          <p:cNvPr id="227" name="object 227"/>
          <p:cNvSpPr/>
          <p:nvPr/>
        </p:nvSpPr>
        <p:spPr>
          <a:xfrm>
            <a:off x="0" y="725170"/>
            <a:ext cx="3276600" cy="0"/>
          </a:xfrm>
          <a:custGeom>
            <a:avLst/>
            <a:gdLst/>
            <a:ahLst/>
            <a:cxnLst/>
            <a:rect l="l" t="t" r="r" b="b"/>
            <a:pathLst>
              <a:path w="3276600">
                <a:moveTo>
                  <a:pt x="0" y="0"/>
                </a:moveTo>
                <a:lnTo>
                  <a:pt x="3276600" y="0"/>
                </a:lnTo>
              </a:path>
            </a:pathLst>
          </a:custGeom>
          <a:ln w="8889">
            <a:solidFill>
              <a:srgbClr val="FFA431"/>
            </a:solidFill>
          </a:ln>
        </p:spPr>
        <p:txBody>
          <a:bodyPr wrap="square" lIns="0" tIns="0" rIns="0" bIns="0" rtlCol="0">
            <a:noAutofit/>
          </a:bodyPr>
          <a:lstStyle/>
          <a:p>
            <a:endParaRPr/>
          </a:p>
        </p:txBody>
      </p:sp>
      <p:sp>
        <p:nvSpPr>
          <p:cNvPr id="228" name="object 228"/>
          <p:cNvSpPr/>
          <p:nvPr/>
        </p:nvSpPr>
        <p:spPr>
          <a:xfrm>
            <a:off x="8902700" y="732789"/>
            <a:ext cx="241300" cy="0"/>
          </a:xfrm>
          <a:custGeom>
            <a:avLst/>
            <a:gdLst/>
            <a:ahLst/>
            <a:cxnLst/>
            <a:rect l="l" t="t" r="r" b="b"/>
            <a:pathLst>
              <a:path w="241300">
                <a:moveTo>
                  <a:pt x="0" y="0"/>
                </a:moveTo>
                <a:lnTo>
                  <a:pt x="241300" y="0"/>
                </a:lnTo>
              </a:path>
            </a:pathLst>
          </a:custGeom>
          <a:ln w="8890">
            <a:solidFill>
              <a:srgbClr val="FFA32E"/>
            </a:solidFill>
          </a:ln>
        </p:spPr>
        <p:txBody>
          <a:bodyPr wrap="square" lIns="0" tIns="0" rIns="0" bIns="0" rtlCol="0">
            <a:noAutofit/>
          </a:bodyPr>
          <a:lstStyle/>
          <a:p>
            <a:endParaRPr/>
          </a:p>
        </p:txBody>
      </p:sp>
      <p:sp>
        <p:nvSpPr>
          <p:cNvPr id="229" name="object 229"/>
          <p:cNvSpPr/>
          <p:nvPr/>
        </p:nvSpPr>
        <p:spPr>
          <a:xfrm>
            <a:off x="0" y="732789"/>
            <a:ext cx="3276600" cy="0"/>
          </a:xfrm>
          <a:custGeom>
            <a:avLst/>
            <a:gdLst/>
            <a:ahLst/>
            <a:cxnLst/>
            <a:rect l="l" t="t" r="r" b="b"/>
            <a:pathLst>
              <a:path w="3276600">
                <a:moveTo>
                  <a:pt x="0" y="0"/>
                </a:moveTo>
                <a:lnTo>
                  <a:pt x="3276600" y="0"/>
                </a:lnTo>
              </a:path>
            </a:pathLst>
          </a:custGeom>
          <a:ln w="8890">
            <a:solidFill>
              <a:srgbClr val="FFA32E"/>
            </a:solidFill>
          </a:ln>
        </p:spPr>
        <p:txBody>
          <a:bodyPr wrap="square" lIns="0" tIns="0" rIns="0" bIns="0" rtlCol="0">
            <a:noAutofit/>
          </a:bodyPr>
          <a:lstStyle/>
          <a:p>
            <a:endParaRPr/>
          </a:p>
        </p:txBody>
      </p:sp>
      <p:sp>
        <p:nvSpPr>
          <p:cNvPr id="230" name="object 230"/>
          <p:cNvSpPr/>
          <p:nvPr/>
        </p:nvSpPr>
        <p:spPr>
          <a:xfrm>
            <a:off x="8902700" y="739775"/>
            <a:ext cx="241300" cy="0"/>
          </a:xfrm>
          <a:custGeom>
            <a:avLst/>
            <a:gdLst/>
            <a:ahLst/>
            <a:cxnLst/>
            <a:rect l="l" t="t" r="r" b="b"/>
            <a:pathLst>
              <a:path w="241300">
                <a:moveTo>
                  <a:pt x="0" y="0"/>
                </a:moveTo>
                <a:lnTo>
                  <a:pt x="241300" y="0"/>
                </a:lnTo>
              </a:path>
            </a:pathLst>
          </a:custGeom>
          <a:ln w="7620">
            <a:solidFill>
              <a:srgbClr val="FFA22C"/>
            </a:solidFill>
          </a:ln>
        </p:spPr>
        <p:txBody>
          <a:bodyPr wrap="square" lIns="0" tIns="0" rIns="0" bIns="0" rtlCol="0">
            <a:noAutofit/>
          </a:bodyPr>
          <a:lstStyle/>
          <a:p>
            <a:endParaRPr/>
          </a:p>
        </p:txBody>
      </p:sp>
      <p:sp>
        <p:nvSpPr>
          <p:cNvPr id="231" name="object 231"/>
          <p:cNvSpPr/>
          <p:nvPr/>
        </p:nvSpPr>
        <p:spPr>
          <a:xfrm>
            <a:off x="0" y="739775"/>
            <a:ext cx="3276600" cy="0"/>
          </a:xfrm>
          <a:custGeom>
            <a:avLst/>
            <a:gdLst/>
            <a:ahLst/>
            <a:cxnLst/>
            <a:rect l="l" t="t" r="r" b="b"/>
            <a:pathLst>
              <a:path w="3276600">
                <a:moveTo>
                  <a:pt x="0" y="0"/>
                </a:moveTo>
                <a:lnTo>
                  <a:pt x="3276600" y="0"/>
                </a:lnTo>
              </a:path>
            </a:pathLst>
          </a:custGeom>
          <a:ln w="7620">
            <a:solidFill>
              <a:srgbClr val="FFA22C"/>
            </a:solidFill>
          </a:ln>
        </p:spPr>
        <p:txBody>
          <a:bodyPr wrap="square" lIns="0" tIns="0" rIns="0" bIns="0" rtlCol="0">
            <a:noAutofit/>
          </a:bodyPr>
          <a:lstStyle/>
          <a:p>
            <a:endParaRPr/>
          </a:p>
        </p:txBody>
      </p:sp>
      <p:sp>
        <p:nvSpPr>
          <p:cNvPr id="232" name="object 232"/>
          <p:cNvSpPr/>
          <p:nvPr/>
        </p:nvSpPr>
        <p:spPr>
          <a:xfrm>
            <a:off x="8902700" y="746760"/>
            <a:ext cx="241300" cy="0"/>
          </a:xfrm>
          <a:custGeom>
            <a:avLst/>
            <a:gdLst/>
            <a:ahLst/>
            <a:cxnLst/>
            <a:rect l="l" t="t" r="r" b="b"/>
            <a:pathLst>
              <a:path w="241300">
                <a:moveTo>
                  <a:pt x="0" y="0"/>
                </a:moveTo>
                <a:lnTo>
                  <a:pt x="241300" y="0"/>
                </a:lnTo>
              </a:path>
            </a:pathLst>
          </a:custGeom>
          <a:ln w="8890">
            <a:solidFill>
              <a:srgbClr val="FFA12A"/>
            </a:solidFill>
          </a:ln>
        </p:spPr>
        <p:txBody>
          <a:bodyPr wrap="square" lIns="0" tIns="0" rIns="0" bIns="0" rtlCol="0">
            <a:noAutofit/>
          </a:bodyPr>
          <a:lstStyle/>
          <a:p>
            <a:endParaRPr/>
          </a:p>
        </p:txBody>
      </p:sp>
      <p:sp>
        <p:nvSpPr>
          <p:cNvPr id="233" name="object 233"/>
          <p:cNvSpPr/>
          <p:nvPr/>
        </p:nvSpPr>
        <p:spPr>
          <a:xfrm>
            <a:off x="0" y="746760"/>
            <a:ext cx="3276600" cy="0"/>
          </a:xfrm>
          <a:custGeom>
            <a:avLst/>
            <a:gdLst/>
            <a:ahLst/>
            <a:cxnLst/>
            <a:rect l="l" t="t" r="r" b="b"/>
            <a:pathLst>
              <a:path w="3276600">
                <a:moveTo>
                  <a:pt x="0" y="0"/>
                </a:moveTo>
                <a:lnTo>
                  <a:pt x="3276600" y="0"/>
                </a:lnTo>
              </a:path>
            </a:pathLst>
          </a:custGeom>
          <a:ln w="8890">
            <a:solidFill>
              <a:srgbClr val="FFA12A"/>
            </a:solidFill>
          </a:ln>
        </p:spPr>
        <p:txBody>
          <a:bodyPr wrap="square" lIns="0" tIns="0" rIns="0" bIns="0" rtlCol="0">
            <a:noAutofit/>
          </a:bodyPr>
          <a:lstStyle/>
          <a:p>
            <a:endParaRPr/>
          </a:p>
        </p:txBody>
      </p:sp>
      <p:sp>
        <p:nvSpPr>
          <p:cNvPr id="234" name="object 234"/>
          <p:cNvSpPr/>
          <p:nvPr/>
        </p:nvSpPr>
        <p:spPr>
          <a:xfrm>
            <a:off x="8902700" y="754379"/>
            <a:ext cx="241300" cy="0"/>
          </a:xfrm>
          <a:custGeom>
            <a:avLst/>
            <a:gdLst/>
            <a:ahLst/>
            <a:cxnLst/>
            <a:rect l="l" t="t" r="r" b="b"/>
            <a:pathLst>
              <a:path w="241300">
                <a:moveTo>
                  <a:pt x="0" y="0"/>
                </a:moveTo>
                <a:lnTo>
                  <a:pt x="241300" y="0"/>
                </a:lnTo>
              </a:path>
            </a:pathLst>
          </a:custGeom>
          <a:ln w="8889">
            <a:solidFill>
              <a:srgbClr val="FFA028"/>
            </a:solidFill>
          </a:ln>
        </p:spPr>
        <p:txBody>
          <a:bodyPr wrap="square" lIns="0" tIns="0" rIns="0" bIns="0" rtlCol="0">
            <a:noAutofit/>
          </a:bodyPr>
          <a:lstStyle/>
          <a:p>
            <a:endParaRPr/>
          </a:p>
        </p:txBody>
      </p:sp>
      <p:sp>
        <p:nvSpPr>
          <p:cNvPr id="235" name="object 235"/>
          <p:cNvSpPr/>
          <p:nvPr/>
        </p:nvSpPr>
        <p:spPr>
          <a:xfrm>
            <a:off x="0" y="754379"/>
            <a:ext cx="3276600" cy="0"/>
          </a:xfrm>
          <a:custGeom>
            <a:avLst/>
            <a:gdLst/>
            <a:ahLst/>
            <a:cxnLst/>
            <a:rect l="l" t="t" r="r" b="b"/>
            <a:pathLst>
              <a:path w="3276600">
                <a:moveTo>
                  <a:pt x="0" y="0"/>
                </a:moveTo>
                <a:lnTo>
                  <a:pt x="3276600" y="0"/>
                </a:lnTo>
              </a:path>
            </a:pathLst>
          </a:custGeom>
          <a:ln w="8889">
            <a:solidFill>
              <a:srgbClr val="FFA028"/>
            </a:solidFill>
          </a:ln>
        </p:spPr>
        <p:txBody>
          <a:bodyPr wrap="square" lIns="0" tIns="0" rIns="0" bIns="0" rtlCol="0">
            <a:noAutofit/>
          </a:bodyPr>
          <a:lstStyle/>
          <a:p>
            <a:endParaRPr/>
          </a:p>
        </p:txBody>
      </p:sp>
      <p:sp>
        <p:nvSpPr>
          <p:cNvPr id="236" name="object 236"/>
          <p:cNvSpPr/>
          <p:nvPr/>
        </p:nvSpPr>
        <p:spPr>
          <a:xfrm>
            <a:off x="8902700" y="762000"/>
            <a:ext cx="241300" cy="0"/>
          </a:xfrm>
          <a:custGeom>
            <a:avLst/>
            <a:gdLst/>
            <a:ahLst/>
            <a:cxnLst/>
            <a:rect l="l" t="t" r="r" b="b"/>
            <a:pathLst>
              <a:path w="241300">
                <a:moveTo>
                  <a:pt x="0" y="0"/>
                </a:moveTo>
                <a:lnTo>
                  <a:pt x="241300" y="0"/>
                </a:lnTo>
              </a:path>
            </a:pathLst>
          </a:custGeom>
          <a:ln w="8890">
            <a:solidFill>
              <a:srgbClr val="FF9F26"/>
            </a:solidFill>
          </a:ln>
        </p:spPr>
        <p:txBody>
          <a:bodyPr wrap="square" lIns="0" tIns="0" rIns="0" bIns="0" rtlCol="0">
            <a:noAutofit/>
          </a:bodyPr>
          <a:lstStyle/>
          <a:p>
            <a:endParaRPr/>
          </a:p>
        </p:txBody>
      </p:sp>
      <p:sp>
        <p:nvSpPr>
          <p:cNvPr id="237" name="object 237"/>
          <p:cNvSpPr/>
          <p:nvPr/>
        </p:nvSpPr>
        <p:spPr>
          <a:xfrm>
            <a:off x="0" y="762000"/>
            <a:ext cx="3276600" cy="0"/>
          </a:xfrm>
          <a:custGeom>
            <a:avLst/>
            <a:gdLst/>
            <a:ahLst/>
            <a:cxnLst/>
            <a:rect l="l" t="t" r="r" b="b"/>
            <a:pathLst>
              <a:path w="3276600">
                <a:moveTo>
                  <a:pt x="0" y="0"/>
                </a:moveTo>
                <a:lnTo>
                  <a:pt x="3276600" y="0"/>
                </a:lnTo>
              </a:path>
            </a:pathLst>
          </a:custGeom>
          <a:ln w="8890">
            <a:solidFill>
              <a:srgbClr val="FF9F26"/>
            </a:solidFill>
          </a:ln>
        </p:spPr>
        <p:txBody>
          <a:bodyPr wrap="square" lIns="0" tIns="0" rIns="0" bIns="0" rtlCol="0">
            <a:noAutofit/>
          </a:bodyPr>
          <a:lstStyle/>
          <a:p>
            <a:endParaRPr/>
          </a:p>
        </p:txBody>
      </p:sp>
      <p:sp>
        <p:nvSpPr>
          <p:cNvPr id="238" name="object 238"/>
          <p:cNvSpPr/>
          <p:nvPr/>
        </p:nvSpPr>
        <p:spPr>
          <a:xfrm>
            <a:off x="8902700" y="768985"/>
            <a:ext cx="241300" cy="0"/>
          </a:xfrm>
          <a:custGeom>
            <a:avLst/>
            <a:gdLst/>
            <a:ahLst/>
            <a:cxnLst/>
            <a:rect l="l" t="t" r="r" b="b"/>
            <a:pathLst>
              <a:path w="241300">
                <a:moveTo>
                  <a:pt x="0" y="0"/>
                </a:moveTo>
                <a:lnTo>
                  <a:pt x="241300" y="0"/>
                </a:lnTo>
              </a:path>
            </a:pathLst>
          </a:custGeom>
          <a:ln w="7620">
            <a:solidFill>
              <a:srgbClr val="FF9E24"/>
            </a:solidFill>
          </a:ln>
        </p:spPr>
        <p:txBody>
          <a:bodyPr wrap="square" lIns="0" tIns="0" rIns="0" bIns="0" rtlCol="0">
            <a:noAutofit/>
          </a:bodyPr>
          <a:lstStyle/>
          <a:p>
            <a:endParaRPr/>
          </a:p>
        </p:txBody>
      </p:sp>
      <p:sp>
        <p:nvSpPr>
          <p:cNvPr id="239" name="object 239"/>
          <p:cNvSpPr/>
          <p:nvPr/>
        </p:nvSpPr>
        <p:spPr>
          <a:xfrm>
            <a:off x="0" y="768985"/>
            <a:ext cx="3276600" cy="0"/>
          </a:xfrm>
          <a:custGeom>
            <a:avLst/>
            <a:gdLst/>
            <a:ahLst/>
            <a:cxnLst/>
            <a:rect l="l" t="t" r="r" b="b"/>
            <a:pathLst>
              <a:path w="3276600">
                <a:moveTo>
                  <a:pt x="0" y="0"/>
                </a:moveTo>
                <a:lnTo>
                  <a:pt x="3276600" y="0"/>
                </a:lnTo>
              </a:path>
            </a:pathLst>
          </a:custGeom>
          <a:ln w="7620">
            <a:solidFill>
              <a:srgbClr val="FF9E24"/>
            </a:solidFill>
          </a:ln>
        </p:spPr>
        <p:txBody>
          <a:bodyPr wrap="square" lIns="0" tIns="0" rIns="0" bIns="0" rtlCol="0">
            <a:noAutofit/>
          </a:bodyPr>
          <a:lstStyle/>
          <a:p>
            <a:endParaRPr/>
          </a:p>
        </p:txBody>
      </p:sp>
      <p:sp>
        <p:nvSpPr>
          <p:cNvPr id="240" name="object 240"/>
          <p:cNvSpPr/>
          <p:nvPr/>
        </p:nvSpPr>
        <p:spPr>
          <a:xfrm>
            <a:off x="8902700" y="775970"/>
            <a:ext cx="241300" cy="0"/>
          </a:xfrm>
          <a:custGeom>
            <a:avLst/>
            <a:gdLst/>
            <a:ahLst/>
            <a:cxnLst/>
            <a:rect l="l" t="t" r="r" b="b"/>
            <a:pathLst>
              <a:path w="241300">
                <a:moveTo>
                  <a:pt x="0" y="0"/>
                </a:moveTo>
                <a:lnTo>
                  <a:pt x="241300" y="0"/>
                </a:lnTo>
              </a:path>
            </a:pathLst>
          </a:custGeom>
          <a:ln w="8889">
            <a:solidFill>
              <a:srgbClr val="FF9E22"/>
            </a:solidFill>
          </a:ln>
        </p:spPr>
        <p:txBody>
          <a:bodyPr wrap="square" lIns="0" tIns="0" rIns="0" bIns="0" rtlCol="0">
            <a:noAutofit/>
          </a:bodyPr>
          <a:lstStyle/>
          <a:p>
            <a:endParaRPr/>
          </a:p>
        </p:txBody>
      </p:sp>
      <p:sp>
        <p:nvSpPr>
          <p:cNvPr id="241" name="object 241"/>
          <p:cNvSpPr/>
          <p:nvPr/>
        </p:nvSpPr>
        <p:spPr>
          <a:xfrm>
            <a:off x="0" y="775970"/>
            <a:ext cx="3276600" cy="0"/>
          </a:xfrm>
          <a:custGeom>
            <a:avLst/>
            <a:gdLst/>
            <a:ahLst/>
            <a:cxnLst/>
            <a:rect l="l" t="t" r="r" b="b"/>
            <a:pathLst>
              <a:path w="3276600">
                <a:moveTo>
                  <a:pt x="0" y="0"/>
                </a:moveTo>
                <a:lnTo>
                  <a:pt x="3276600" y="0"/>
                </a:lnTo>
              </a:path>
            </a:pathLst>
          </a:custGeom>
          <a:ln w="8889">
            <a:solidFill>
              <a:srgbClr val="FF9E22"/>
            </a:solidFill>
          </a:ln>
        </p:spPr>
        <p:txBody>
          <a:bodyPr wrap="square" lIns="0" tIns="0" rIns="0" bIns="0" rtlCol="0">
            <a:noAutofit/>
          </a:bodyPr>
          <a:lstStyle/>
          <a:p>
            <a:endParaRPr/>
          </a:p>
        </p:txBody>
      </p:sp>
      <p:sp>
        <p:nvSpPr>
          <p:cNvPr id="242" name="object 242"/>
          <p:cNvSpPr/>
          <p:nvPr/>
        </p:nvSpPr>
        <p:spPr>
          <a:xfrm>
            <a:off x="8902700" y="783589"/>
            <a:ext cx="241300" cy="0"/>
          </a:xfrm>
          <a:custGeom>
            <a:avLst/>
            <a:gdLst/>
            <a:ahLst/>
            <a:cxnLst/>
            <a:rect l="l" t="t" r="r" b="b"/>
            <a:pathLst>
              <a:path w="241300">
                <a:moveTo>
                  <a:pt x="0" y="0"/>
                </a:moveTo>
                <a:lnTo>
                  <a:pt x="241300" y="0"/>
                </a:lnTo>
              </a:path>
            </a:pathLst>
          </a:custGeom>
          <a:ln w="8890">
            <a:solidFill>
              <a:srgbClr val="FF9D20"/>
            </a:solidFill>
          </a:ln>
        </p:spPr>
        <p:txBody>
          <a:bodyPr wrap="square" lIns="0" tIns="0" rIns="0" bIns="0" rtlCol="0">
            <a:noAutofit/>
          </a:bodyPr>
          <a:lstStyle/>
          <a:p>
            <a:endParaRPr/>
          </a:p>
        </p:txBody>
      </p:sp>
      <p:sp>
        <p:nvSpPr>
          <p:cNvPr id="243" name="object 243"/>
          <p:cNvSpPr/>
          <p:nvPr/>
        </p:nvSpPr>
        <p:spPr>
          <a:xfrm>
            <a:off x="0" y="783589"/>
            <a:ext cx="3276600" cy="0"/>
          </a:xfrm>
          <a:custGeom>
            <a:avLst/>
            <a:gdLst/>
            <a:ahLst/>
            <a:cxnLst/>
            <a:rect l="l" t="t" r="r" b="b"/>
            <a:pathLst>
              <a:path w="3276600">
                <a:moveTo>
                  <a:pt x="0" y="0"/>
                </a:moveTo>
                <a:lnTo>
                  <a:pt x="3276600" y="0"/>
                </a:lnTo>
              </a:path>
            </a:pathLst>
          </a:custGeom>
          <a:ln w="8890">
            <a:solidFill>
              <a:srgbClr val="FF9D20"/>
            </a:solidFill>
          </a:ln>
        </p:spPr>
        <p:txBody>
          <a:bodyPr wrap="square" lIns="0" tIns="0" rIns="0" bIns="0" rtlCol="0">
            <a:noAutofit/>
          </a:bodyPr>
          <a:lstStyle/>
          <a:p>
            <a:endParaRPr/>
          </a:p>
        </p:txBody>
      </p:sp>
      <p:sp>
        <p:nvSpPr>
          <p:cNvPr id="244" name="object 244"/>
          <p:cNvSpPr/>
          <p:nvPr/>
        </p:nvSpPr>
        <p:spPr>
          <a:xfrm>
            <a:off x="8902700" y="790575"/>
            <a:ext cx="241300" cy="0"/>
          </a:xfrm>
          <a:custGeom>
            <a:avLst/>
            <a:gdLst/>
            <a:ahLst/>
            <a:cxnLst/>
            <a:rect l="l" t="t" r="r" b="b"/>
            <a:pathLst>
              <a:path w="241300">
                <a:moveTo>
                  <a:pt x="0" y="0"/>
                </a:moveTo>
                <a:lnTo>
                  <a:pt x="241300" y="0"/>
                </a:lnTo>
              </a:path>
            </a:pathLst>
          </a:custGeom>
          <a:ln w="7620">
            <a:solidFill>
              <a:srgbClr val="FF9C1E"/>
            </a:solidFill>
          </a:ln>
        </p:spPr>
        <p:txBody>
          <a:bodyPr wrap="square" lIns="0" tIns="0" rIns="0" bIns="0" rtlCol="0">
            <a:noAutofit/>
          </a:bodyPr>
          <a:lstStyle/>
          <a:p>
            <a:endParaRPr/>
          </a:p>
        </p:txBody>
      </p:sp>
      <p:sp>
        <p:nvSpPr>
          <p:cNvPr id="245" name="object 245"/>
          <p:cNvSpPr/>
          <p:nvPr/>
        </p:nvSpPr>
        <p:spPr>
          <a:xfrm>
            <a:off x="0" y="790575"/>
            <a:ext cx="3276600" cy="0"/>
          </a:xfrm>
          <a:custGeom>
            <a:avLst/>
            <a:gdLst/>
            <a:ahLst/>
            <a:cxnLst/>
            <a:rect l="l" t="t" r="r" b="b"/>
            <a:pathLst>
              <a:path w="3276600">
                <a:moveTo>
                  <a:pt x="0" y="0"/>
                </a:moveTo>
                <a:lnTo>
                  <a:pt x="3276600" y="0"/>
                </a:lnTo>
              </a:path>
            </a:pathLst>
          </a:custGeom>
          <a:ln w="7620">
            <a:solidFill>
              <a:srgbClr val="FF9C1E"/>
            </a:solidFill>
          </a:ln>
        </p:spPr>
        <p:txBody>
          <a:bodyPr wrap="square" lIns="0" tIns="0" rIns="0" bIns="0" rtlCol="0">
            <a:noAutofit/>
          </a:bodyPr>
          <a:lstStyle/>
          <a:p>
            <a:endParaRPr/>
          </a:p>
        </p:txBody>
      </p:sp>
      <p:sp>
        <p:nvSpPr>
          <p:cNvPr id="246" name="object 246"/>
          <p:cNvSpPr/>
          <p:nvPr/>
        </p:nvSpPr>
        <p:spPr>
          <a:xfrm>
            <a:off x="8902700" y="797560"/>
            <a:ext cx="241300" cy="0"/>
          </a:xfrm>
          <a:custGeom>
            <a:avLst/>
            <a:gdLst/>
            <a:ahLst/>
            <a:cxnLst/>
            <a:rect l="l" t="t" r="r" b="b"/>
            <a:pathLst>
              <a:path w="241300">
                <a:moveTo>
                  <a:pt x="0" y="0"/>
                </a:moveTo>
                <a:lnTo>
                  <a:pt x="241300" y="0"/>
                </a:lnTo>
              </a:path>
            </a:pathLst>
          </a:custGeom>
          <a:ln w="8890">
            <a:solidFill>
              <a:srgbClr val="FF9B1C"/>
            </a:solidFill>
          </a:ln>
        </p:spPr>
        <p:txBody>
          <a:bodyPr wrap="square" lIns="0" tIns="0" rIns="0" bIns="0" rtlCol="0">
            <a:noAutofit/>
          </a:bodyPr>
          <a:lstStyle/>
          <a:p>
            <a:endParaRPr/>
          </a:p>
        </p:txBody>
      </p:sp>
      <p:sp>
        <p:nvSpPr>
          <p:cNvPr id="247" name="object 247"/>
          <p:cNvSpPr/>
          <p:nvPr/>
        </p:nvSpPr>
        <p:spPr>
          <a:xfrm>
            <a:off x="0" y="797560"/>
            <a:ext cx="3276600" cy="0"/>
          </a:xfrm>
          <a:custGeom>
            <a:avLst/>
            <a:gdLst/>
            <a:ahLst/>
            <a:cxnLst/>
            <a:rect l="l" t="t" r="r" b="b"/>
            <a:pathLst>
              <a:path w="3276600">
                <a:moveTo>
                  <a:pt x="0" y="0"/>
                </a:moveTo>
                <a:lnTo>
                  <a:pt x="3276600" y="0"/>
                </a:lnTo>
              </a:path>
            </a:pathLst>
          </a:custGeom>
          <a:ln w="8890">
            <a:solidFill>
              <a:srgbClr val="FF9B1C"/>
            </a:solidFill>
          </a:ln>
        </p:spPr>
        <p:txBody>
          <a:bodyPr wrap="square" lIns="0" tIns="0" rIns="0" bIns="0" rtlCol="0">
            <a:noAutofit/>
          </a:bodyPr>
          <a:lstStyle/>
          <a:p>
            <a:endParaRPr/>
          </a:p>
        </p:txBody>
      </p:sp>
      <p:sp>
        <p:nvSpPr>
          <p:cNvPr id="248" name="object 248"/>
          <p:cNvSpPr/>
          <p:nvPr/>
        </p:nvSpPr>
        <p:spPr>
          <a:xfrm>
            <a:off x="8902700" y="805179"/>
            <a:ext cx="241300" cy="0"/>
          </a:xfrm>
          <a:custGeom>
            <a:avLst/>
            <a:gdLst/>
            <a:ahLst/>
            <a:cxnLst/>
            <a:rect l="l" t="t" r="r" b="b"/>
            <a:pathLst>
              <a:path w="241300">
                <a:moveTo>
                  <a:pt x="0" y="0"/>
                </a:moveTo>
                <a:lnTo>
                  <a:pt x="241300" y="0"/>
                </a:lnTo>
              </a:path>
            </a:pathLst>
          </a:custGeom>
          <a:ln w="8889">
            <a:solidFill>
              <a:srgbClr val="FF9A1A"/>
            </a:solidFill>
          </a:ln>
        </p:spPr>
        <p:txBody>
          <a:bodyPr wrap="square" lIns="0" tIns="0" rIns="0" bIns="0" rtlCol="0">
            <a:noAutofit/>
          </a:bodyPr>
          <a:lstStyle/>
          <a:p>
            <a:endParaRPr/>
          </a:p>
        </p:txBody>
      </p:sp>
      <p:sp>
        <p:nvSpPr>
          <p:cNvPr id="249" name="object 249"/>
          <p:cNvSpPr/>
          <p:nvPr/>
        </p:nvSpPr>
        <p:spPr>
          <a:xfrm>
            <a:off x="0" y="805179"/>
            <a:ext cx="3276600" cy="0"/>
          </a:xfrm>
          <a:custGeom>
            <a:avLst/>
            <a:gdLst/>
            <a:ahLst/>
            <a:cxnLst/>
            <a:rect l="l" t="t" r="r" b="b"/>
            <a:pathLst>
              <a:path w="3276600">
                <a:moveTo>
                  <a:pt x="0" y="0"/>
                </a:moveTo>
                <a:lnTo>
                  <a:pt x="3276600" y="0"/>
                </a:lnTo>
              </a:path>
            </a:pathLst>
          </a:custGeom>
          <a:ln w="8889">
            <a:solidFill>
              <a:srgbClr val="FF9A1A"/>
            </a:solidFill>
          </a:ln>
        </p:spPr>
        <p:txBody>
          <a:bodyPr wrap="square" lIns="0" tIns="0" rIns="0" bIns="0" rtlCol="0">
            <a:noAutofit/>
          </a:bodyPr>
          <a:lstStyle/>
          <a:p>
            <a:endParaRPr/>
          </a:p>
        </p:txBody>
      </p:sp>
      <p:sp>
        <p:nvSpPr>
          <p:cNvPr id="250" name="object 250"/>
          <p:cNvSpPr/>
          <p:nvPr/>
        </p:nvSpPr>
        <p:spPr>
          <a:xfrm>
            <a:off x="8902700" y="812164"/>
            <a:ext cx="241300" cy="0"/>
          </a:xfrm>
          <a:custGeom>
            <a:avLst/>
            <a:gdLst/>
            <a:ahLst/>
            <a:cxnLst/>
            <a:rect l="l" t="t" r="r" b="b"/>
            <a:pathLst>
              <a:path w="241300">
                <a:moveTo>
                  <a:pt x="0" y="0"/>
                </a:moveTo>
                <a:lnTo>
                  <a:pt x="241300" y="0"/>
                </a:lnTo>
              </a:path>
            </a:pathLst>
          </a:custGeom>
          <a:ln w="7620">
            <a:solidFill>
              <a:srgbClr val="FF9918"/>
            </a:solidFill>
          </a:ln>
        </p:spPr>
        <p:txBody>
          <a:bodyPr wrap="square" lIns="0" tIns="0" rIns="0" bIns="0" rtlCol="0">
            <a:noAutofit/>
          </a:bodyPr>
          <a:lstStyle/>
          <a:p>
            <a:endParaRPr/>
          </a:p>
        </p:txBody>
      </p:sp>
      <p:sp>
        <p:nvSpPr>
          <p:cNvPr id="251" name="object 251"/>
          <p:cNvSpPr/>
          <p:nvPr/>
        </p:nvSpPr>
        <p:spPr>
          <a:xfrm>
            <a:off x="0" y="812164"/>
            <a:ext cx="3276600" cy="0"/>
          </a:xfrm>
          <a:custGeom>
            <a:avLst/>
            <a:gdLst/>
            <a:ahLst/>
            <a:cxnLst/>
            <a:rect l="l" t="t" r="r" b="b"/>
            <a:pathLst>
              <a:path w="3276600">
                <a:moveTo>
                  <a:pt x="0" y="0"/>
                </a:moveTo>
                <a:lnTo>
                  <a:pt x="3276600" y="0"/>
                </a:lnTo>
              </a:path>
            </a:pathLst>
          </a:custGeom>
          <a:ln w="7620">
            <a:solidFill>
              <a:srgbClr val="FF9918"/>
            </a:solidFill>
          </a:ln>
        </p:spPr>
        <p:txBody>
          <a:bodyPr wrap="square" lIns="0" tIns="0" rIns="0" bIns="0" rtlCol="0">
            <a:noAutofit/>
          </a:bodyPr>
          <a:lstStyle/>
          <a:p>
            <a:endParaRPr/>
          </a:p>
        </p:txBody>
      </p:sp>
      <p:sp>
        <p:nvSpPr>
          <p:cNvPr id="252" name="object 252"/>
          <p:cNvSpPr/>
          <p:nvPr/>
        </p:nvSpPr>
        <p:spPr>
          <a:xfrm>
            <a:off x="8902700" y="819150"/>
            <a:ext cx="241300" cy="0"/>
          </a:xfrm>
          <a:custGeom>
            <a:avLst/>
            <a:gdLst/>
            <a:ahLst/>
            <a:cxnLst/>
            <a:rect l="l" t="t" r="r" b="b"/>
            <a:pathLst>
              <a:path w="241300">
                <a:moveTo>
                  <a:pt x="0" y="0"/>
                </a:moveTo>
                <a:lnTo>
                  <a:pt x="241300" y="0"/>
                </a:lnTo>
              </a:path>
            </a:pathLst>
          </a:custGeom>
          <a:ln w="8890">
            <a:solidFill>
              <a:srgbClr val="FF9916"/>
            </a:solidFill>
          </a:ln>
        </p:spPr>
        <p:txBody>
          <a:bodyPr wrap="square" lIns="0" tIns="0" rIns="0" bIns="0" rtlCol="0">
            <a:noAutofit/>
          </a:bodyPr>
          <a:lstStyle/>
          <a:p>
            <a:endParaRPr/>
          </a:p>
        </p:txBody>
      </p:sp>
      <p:sp>
        <p:nvSpPr>
          <p:cNvPr id="253" name="object 253"/>
          <p:cNvSpPr/>
          <p:nvPr/>
        </p:nvSpPr>
        <p:spPr>
          <a:xfrm>
            <a:off x="0" y="819150"/>
            <a:ext cx="3276600" cy="0"/>
          </a:xfrm>
          <a:custGeom>
            <a:avLst/>
            <a:gdLst/>
            <a:ahLst/>
            <a:cxnLst/>
            <a:rect l="l" t="t" r="r" b="b"/>
            <a:pathLst>
              <a:path w="3276600">
                <a:moveTo>
                  <a:pt x="0" y="0"/>
                </a:moveTo>
                <a:lnTo>
                  <a:pt x="3276600" y="0"/>
                </a:lnTo>
              </a:path>
            </a:pathLst>
          </a:custGeom>
          <a:ln w="8890">
            <a:solidFill>
              <a:srgbClr val="FF9916"/>
            </a:solidFill>
          </a:ln>
        </p:spPr>
        <p:txBody>
          <a:bodyPr wrap="square" lIns="0" tIns="0" rIns="0" bIns="0" rtlCol="0">
            <a:noAutofit/>
          </a:bodyPr>
          <a:lstStyle/>
          <a:p>
            <a:endParaRPr/>
          </a:p>
        </p:txBody>
      </p:sp>
      <p:sp>
        <p:nvSpPr>
          <p:cNvPr id="254" name="object 254"/>
          <p:cNvSpPr/>
          <p:nvPr/>
        </p:nvSpPr>
        <p:spPr>
          <a:xfrm>
            <a:off x="8902700" y="826770"/>
            <a:ext cx="241300" cy="0"/>
          </a:xfrm>
          <a:custGeom>
            <a:avLst/>
            <a:gdLst/>
            <a:ahLst/>
            <a:cxnLst/>
            <a:rect l="l" t="t" r="r" b="b"/>
            <a:pathLst>
              <a:path w="241300">
                <a:moveTo>
                  <a:pt x="0" y="0"/>
                </a:moveTo>
                <a:lnTo>
                  <a:pt x="241300" y="0"/>
                </a:lnTo>
              </a:path>
            </a:pathLst>
          </a:custGeom>
          <a:ln w="8889">
            <a:solidFill>
              <a:srgbClr val="FF9714"/>
            </a:solidFill>
          </a:ln>
        </p:spPr>
        <p:txBody>
          <a:bodyPr wrap="square" lIns="0" tIns="0" rIns="0" bIns="0" rtlCol="0">
            <a:noAutofit/>
          </a:bodyPr>
          <a:lstStyle/>
          <a:p>
            <a:endParaRPr/>
          </a:p>
        </p:txBody>
      </p:sp>
      <p:sp>
        <p:nvSpPr>
          <p:cNvPr id="255" name="object 255"/>
          <p:cNvSpPr/>
          <p:nvPr/>
        </p:nvSpPr>
        <p:spPr>
          <a:xfrm>
            <a:off x="0" y="826770"/>
            <a:ext cx="3276600" cy="0"/>
          </a:xfrm>
          <a:custGeom>
            <a:avLst/>
            <a:gdLst/>
            <a:ahLst/>
            <a:cxnLst/>
            <a:rect l="l" t="t" r="r" b="b"/>
            <a:pathLst>
              <a:path w="3276600">
                <a:moveTo>
                  <a:pt x="0" y="0"/>
                </a:moveTo>
                <a:lnTo>
                  <a:pt x="3276600" y="0"/>
                </a:lnTo>
              </a:path>
            </a:pathLst>
          </a:custGeom>
          <a:ln w="8889">
            <a:solidFill>
              <a:srgbClr val="FF9714"/>
            </a:solidFill>
          </a:ln>
        </p:spPr>
        <p:txBody>
          <a:bodyPr wrap="square" lIns="0" tIns="0" rIns="0" bIns="0" rtlCol="0">
            <a:noAutofit/>
          </a:bodyPr>
          <a:lstStyle/>
          <a:p>
            <a:endParaRPr/>
          </a:p>
        </p:txBody>
      </p:sp>
      <p:sp>
        <p:nvSpPr>
          <p:cNvPr id="256" name="object 256"/>
          <p:cNvSpPr/>
          <p:nvPr/>
        </p:nvSpPr>
        <p:spPr>
          <a:xfrm>
            <a:off x="8902700" y="833437"/>
            <a:ext cx="241300" cy="0"/>
          </a:xfrm>
          <a:custGeom>
            <a:avLst/>
            <a:gdLst/>
            <a:ahLst/>
            <a:cxnLst/>
            <a:rect l="l" t="t" r="r" b="b"/>
            <a:pathLst>
              <a:path w="241300">
                <a:moveTo>
                  <a:pt x="0" y="0"/>
                </a:moveTo>
                <a:lnTo>
                  <a:pt x="241300" y="0"/>
                </a:lnTo>
              </a:path>
            </a:pathLst>
          </a:custGeom>
          <a:ln w="7620">
            <a:solidFill>
              <a:srgbClr val="FF9612"/>
            </a:solidFill>
          </a:ln>
        </p:spPr>
        <p:txBody>
          <a:bodyPr wrap="square" lIns="0" tIns="0" rIns="0" bIns="0" rtlCol="0">
            <a:noAutofit/>
          </a:bodyPr>
          <a:lstStyle/>
          <a:p>
            <a:endParaRPr/>
          </a:p>
        </p:txBody>
      </p:sp>
      <p:sp>
        <p:nvSpPr>
          <p:cNvPr id="257" name="object 257"/>
          <p:cNvSpPr/>
          <p:nvPr/>
        </p:nvSpPr>
        <p:spPr>
          <a:xfrm>
            <a:off x="0" y="833437"/>
            <a:ext cx="3276600" cy="0"/>
          </a:xfrm>
          <a:custGeom>
            <a:avLst/>
            <a:gdLst/>
            <a:ahLst/>
            <a:cxnLst/>
            <a:rect l="l" t="t" r="r" b="b"/>
            <a:pathLst>
              <a:path w="3276600">
                <a:moveTo>
                  <a:pt x="0" y="0"/>
                </a:moveTo>
                <a:lnTo>
                  <a:pt x="3276600" y="0"/>
                </a:lnTo>
              </a:path>
            </a:pathLst>
          </a:custGeom>
          <a:ln w="7620">
            <a:solidFill>
              <a:srgbClr val="FF9612"/>
            </a:solidFill>
          </a:ln>
        </p:spPr>
        <p:txBody>
          <a:bodyPr wrap="square" lIns="0" tIns="0" rIns="0" bIns="0" rtlCol="0">
            <a:noAutofit/>
          </a:bodyPr>
          <a:lstStyle/>
          <a:p>
            <a:endParaRPr/>
          </a:p>
        </p:txBody>
      </p:sp>
      <p:sp>
        <p:nvSpPr>
          <p:cNvPr id="258" name="object 258"/>
          <p:cNvSpPr/>
          <p:nvPr/>
        </p:nvSpPr>
        <p:spPr>
          <a:xfrm>
            <a:off x="0" y="0"/>
            <a:ext cx="9144000" cy="836929"/>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12579">
            <a:solidFill>
              <a:srgbClr val="000000"/>
            </a:solidFill>
          </a:ln>
        </p:spPr>
        <p:txBody>
          <a:bodyPr wrap="square" lIns="0" tIns="0" rIns="0" bIns="0" rtlCol="0">
            <a:noAutofit/>
          </a:bodyPr>
          <a:lstStyle/>
          <a:p>
            <a:endParaRPr/>
          </a:p>
        </p:txBody>
      </p:sp>
      <p:sp>
        <p:nvSpPr>
          <p:cNvPr id="259" name="object 259"/>
          <p:cNvSpPr/>
          <p:nvPr/>
        </p:nvSpPr>
        <p:spPr>
          <a:xfrm>
            <a:off x="3276600" y="143509"/>
            <a:ext cx="5624830" cy="342900"/>
          </a:xfrm>
          <a:custGeom>
            <a:avLst/>
            <a:gdLst/>
            <a:ahLst/>
            <a:cxnLst/>
            <a:rect l="l" t="t" r="r" b="b"/>
            <a:pathLst>
              <a:path w="5624830" h="342900">
                <a:moveTo>
                  <a:pt x="0" y="0"/>
                </a:moveTo>
                <a:lnTo>
                  <a:pt x="0" y="342900"/>
                </a:lnTo>
                <a:lnTo>
                  <a:pt x="5624830" y="342900"/>
                </a:lnTo>
                <a:lnTo>
                  <a:pt x="5624830" y="0"/>
                </a:lnTo>
                <a:lnTo>
                  <a:pt x="0" y="0"/>
                </a:lnTo>
                <a:close/>
              </a:path>
            </a:pathLst>
          </a:custGeom>
          <a:solidFill>
            <a:srgbClr val="7F7F7F"/>
          </a:solidFill>
        </p:spPr>
        <p:txBody>
          <a:bodyPr wrap="square" lIns="0" tIns="0" rIns="0" bIns="0" rtlCol="0">
            <a:noAutofit/>
          </a:bodyPr>
          <a:lstStyle/>
          <a:p>
            <a:endParaRPr/>
          </a:p>
        </p:txBody>
      </p:sp>
      <p:sp>
        <p:nvSpPr>
          <p:cNvPr id="260" name="object 260"/>
          <p:cNvSpPr/>
          <p:nvPr/>
        </p:nvSpPr>
        <p:spPr>
          <a:xfrm>
            <a:off x="3276600" y="548639"/>
            <a:ext cx="5626100" cy="350520"/>
          </a:xfrm>
          <a:custGeom>
            <a:avLst/>
            <a:gdLst/>
            <a:ahLst/>
            <a:cxnLst/>
            <a:rect l="l" t="t" r="r" b="b"/>
            <a:pathLst>
              <a:path w="5626100" h="350520">
                <a:moveTo>
                  <a:pt x="0" y="0"/>
                </a:moveTo>
                <a:lnTo>
                  <a:pt x="0" y="350520"/>
                </a:lnTo>
                <a:lnTo>
                  <a:pt x="5626100" y="350520"/>
                </a:lnTo>
                <a:lnTo>
                  <a:pt x="5626100" y="0"/>
                </a:lnTo>
                <a:lnTo>
                  <a:pt x="0" y="0"/>
                </a:lnTo>
                <a:close/>
              </a:path>
            </a:pathLst>
          </a:custGeom>
          <a:solidFill>
            <a:srgbClr val="000000"/>
          </a:solidFill>
        </p:spPr>
        <p:txBody>
          <a:bodyPr wrap="square" lIns="0" tIns="0" rIns="0" bIns="0" rtlCol="0">
            <a:noAutofit/>
          </a:bodyPr>
          <a:lstStyle/>
          <a:p>
            <a:endParaRPr/>
          </a:p>
        </p:txBody>
      </p:sp>
      <p:sp>
        <p:nvSpPr>
          <p:cNvPr id="261" name="object 261"/>
          <p:cNvSpPr/>
          <p:nvPr/>
        </p:nvSpPr>
        <p:spPr>
          <a:xfrm>
            <a:off x="3276600" y="548639"/>
            <a:ext cx="5626100" cy="350520"/>
          </a:xfrm>
          <a:custGeom>
            <a:avLst/>
            <a:gdLst/>
            <a:ahLst/>
            <a:cxnLst/>
            <a:rect l="l" t="t" r="r" b="b"/>
            <a:pathLst>
              <a:path w="5626100" h="350520">
                <a:moveTo>
                  <a:pt x="0" y="0"/>
                </a:moveTo>
                <a:lnTo>
                  <a:pt x="5626100" y="0"/>
                </a:lnTo>
                <a:lnTo>
                  <a:pt x="5626100" y="350520"/>
                </a:lnTo>
                <a:lnTo>
                  <a:pt x="0" y="350520"/>
                </a:lnTo>
                <a:lnTo>
                  <a:pt x="0" y="0"/>
                </a:lnTo>
                <a:close/>
              </a:path>
            </a:pathLst>
          </a:custGeom>
          <a:ln w="9344">
            <a:solidFill>
              <a:srgbClr val="000000"/>
            </a:solidFill>
          </a:ln>
        </p:spPr>
        <p:txBody>
          <a:bodyPr wrap="square" lIns="0" tIns="0" rIns="0" bIns="0" rtlCol="0">
            <a:noAutofit/>
          </a:bodyPr>
          <a:lstStyle/>
          <a:p>
            <a:endParaRPr/>
          </a:p>
        </p:txBody>
      </p:sp>
      <p:sp>
        <p:nvSpPr>
          <p:cNvPr id="262" name="object 262"/>
          <p:cNvSpPr/>
          <p:nvPr/>
        </p:nvSpPr>
        <p:spPr>
          <a:xfrm>
            <a:off x="246379" y="184150"/>
            <a:ext cx="1419859" cy="1419860"/>
          </a:xfrm>
          <a:custGeom>
            <a:avLst/>
            <a:gdLst/>
            <a:ahLst/>
            <a:cxnLst/>
            <a:rect l="l" t="t" r="r" b="b"/>
            <a:pathLst>
              <a:path w="1419859" h="1419860">
                <a:moveTo>
                  <a:pt x="0" y="0"/>
                </a:moveTo>
                <a:lnTo>
                  <a:pt x="1419859" y="0"/>
                </a:lnTo>
                <a:lnTo>
                  <a:pt x="1419859" y="1419860"/>
                </a:lnTo>
                <a:lnTo>
                  <a:pt x="0" y="1419860"/>
                </a:lnTo>
                <a:lnTo>
                  <a:pt x="0" y="0"/>
                </a:lnTo>
                <a:close/>
              </a:path>
            </a:pathLst>
          </a:custGeom>
          <a:ln w="9344">
            <a:solidFill>
              <a:srgbClr val="000000"/>
            </a:solidFill>
          </a:ln>
        </p:spPr>
        <p:txBody>
          <a:bodyPr wrap="square" lIns="0" tIns="0" rIns="0" bIns="0" rtlCol="0">
            <a:noAutofit/>
          </a:bodyPr>
          <a:lstStyle/>
          <a:p>
            <a:endParaRPr/>
          </a:p>
        </p:txBody>
      </p:sp>
      <p:sp>
        <p:nvSpPr>
          <p:cNvPr id="263" name="object 263"/>
          <p:cNvSpPr/>
          <p:nvPr/>
        </p:nvSpPr>
        <p:spPr>
          <a:xfrm>
            <a:off x="-396240" y="31750"/>
            <a:ext cx="2489200" cy="1615439"/>
          </a:xfrm>
          <a:prstGeom prst="rect">
            <a:avLst/>
          </a:prstGeom>
          <a:blipFill>
            <a:blip r:embed="rId2" cstate="print"/>
            <a:stretch>
              <a:fillRect/>
            </a:stretch>
          </a:blipFill>
        </p:spPr>
        <p:txBody>
          <a:bodyPr wrap="square" lIns="0" tIns="0" rIns="0" bIns="0" rtlCol="0">
            <a:noAutofit/>
          </a:bodyPr>
          <a:lstStyle/>
          <a:p>
            <a:endParaRPr/>
          </a:p>
        </p:txBody>
      </p:sp>
      <p:sp>
        <p:nvSpPr>
          <p:cNvPr id="264" name="object 264"/>
          <p:cNvSpPr/>
          <p:nvPr/>
        </p:nvSpPr>
        <p:spPr>
          <a:xfrm>
            <a:off x="0" y="6102350"/>
            <a:ext cx="9144000" cy="755650"/>
          </a:xfrm>
          <a:custGeom>
            <a:avLst/>
            <a:gdLst/>
            <a:ahLst/>
            <a:cxnLst/>
            <a:rect l="l" t="t" r="r" b="b"/>
            <a:pathLst>
              <a:path w="9144000" h="755650">
                <a:moveTo>
                  <a:pt x="4572000" y="755650"/>
                </a:moveTo>
                <a:lnTo>
                  <a:pt x="9144000" y="755650"/>
                </a:lnTo>
                <a:lnTo>
                  <a:pt x="9144000" y="0"/>
                </a:lnTo>
                <a:lnTo>
                  <a:pt x="0" y="0"/>
                </a:lnTo>
                <a:lnTo>
                  <a:pt x="0" y="755650"/>
                </a:lnTo>
                <a:lnTo>
                  <a:pt x="4572000" y="755650"/>
                </a:lnTo>
                <a:close/>
              </a:path>
            </a:pathLst>
          </a:custGeom>
          <a:solidFill>
            <a:srgbClr val="FF940D"/>
          </a:solidFill>
        </p:spPr>
        <p:txBody>
          <a:bodyPr wrap="square" lIns="0" tIns="0" rIns="0" bIns="0" rtlCol="0">
            <a:noAutofit/>
          </a:bodyPr>
          <a:lstStyle/>
          <a:p>
            <a:endParaRPr/>
          </a:p>
        </p:txBody>
      </p:sp>
      <p:sp>
        <p:nvSpPr>
          <p:cNvPr id="265" name="object 265"/>
          <p:cNvSpPr/>
          <p:nvPr/>
        </p:nvSpPr>
        <p:spPr>
          <a:xfrm>
            <a:off x="0" y="6102350"/>
            <a:ext cx="9144000" cy="755650"/>
          </a:xfrm>
          <a:custGeom>
            <a:avLst/>
            <a:gdLst/>
            <a:ahLst/>
            <a:cxnLst/>
            <a:rect l="l" t="t" r="r" b="b"/>
            <a:pathLst>
              <a:path w="9144000" h="755650">
                <a:moveTo>
                  <a:pt x="4572000" y="755650"/>
                </a:moveTo>
                <a:lnTo>
                  <a:pt x="0" y="755650"/>
                </a:lnTo>
                <a:lnTo>
                  <a:pt x="0" y="0"/>
                </a:lnTo>
                <a:lnTo>
                  <a:pt x="9144000" y="0"/>
                </a:lnTo>
                <a:lnTo>
                  <a:pt x="9144000" y="755650"/>
                </a:lnTo>
                <a:lnTo>
                  <a:pt x="4572000" y="755650"/>
                </a:lnTo>
                <a:close/>
              </a:path>
            </a:pathLst>
          </a:custGeom>
          <a:ln w="9344">
            <a:solidFill>
              <a:srgbClr val="FF940D"/>
            </a:solidFill>
          </a:ln>
        </p:spPr>
        <p:txBody>
          <a:bodyPr wrap="square" lIns="0" tIns="0" rIns="0" bIns="0" rtlCol="0">
            <a:noAutofit/>
          </a:bodyPr>
          <a:lstStyle/>
          <a:p>
            <a:endParaRPr/>
          </a:p>
        </p:txBody>
      </p:sp>
      <p:sp>
        <p:nvSpPr>
          <p:cNvPr id="266" name="object 266"/>
          <p:cNvSpPr/>
          <p:nvPr/>
        </p:nvSpPr>
        <p:spPr>
          <a:xfrm>
            <a:off x="2015489" y="0"/>
            <a:ext cx="2540" cy="6858000"/>
          </a:xfrm>
          <a:custGeom>
            <a:avLst/>
            <a:gdLst/>
            <a:ahLst/>
            <a:cxnLst/>
            <a:rect l="l" t="t" r="r" b="b"/>
            <a:pathLst>
              <a:path w="2540" h="6858000">
                <a:moveTo>
                  <a:pt x="0" y="0"/>
                </a:moveTo>
                <a:lnTo>
                  <a:pt x="2540" y="6858000"/>
                </a:lnTo>
              </a:path>
            </a:pathLst>
          </a:custGeom>
          <a:ln w="53911">
            <a:solidFill>
              <a:srgbClr val="7F7F7F"/>
            </a:solidFill>
          </a:ln>
        </p:spPr>
        <p:txBody>
          <a:bodyPr wrap="square" lIns="0" tIns="0" rIns="0" bIns="0" rtlCol="0">
            <a:noAutofit/>
          </a:bodyPr>
          <a:lstStyle/>
          <a:p>
            <a:endParaRPr/>
          </a:p>
        </p:txBody>
      </p:sp>
      <p:sp>
        <p:nvSpPr>
          <p:cNvPr id="53" name="object 53"/>
          <p:cNvSpPr txBox="1"/>
          <p:nvPr/>
        </p:nvSpPr>
        <p:spPr>
          <a:xfrm>
            <a:off x="0" y="28922"/>
            <a:ext cx="9144000" cy="70772"/>
          </a:xfrm>
          <a:prstGeom prst="rect">
            <a:avLst/>
          </a:prstGeom>
        </p:spPr>
        <p:txBody>
          <a:bodyPr wrap="square" lIns="0" tIns="0" rIns="0" bIns="0" rtlCol="0">
            <a:noAutofit/>
          </a:bodyPr>
          <a:lstStyle/>
          <a:p>
            <a:pPr marL="25400">
              <a:lnSpc>
                <a:spcPts val="550"/>
              </a:lnSpc>
              <a:spcBef>
                <a:spcPts val="7"/>
              </a:spcBef>
            </a:pPr>
            <a:endParaRPr sz="550"/>
          </a:p>
        </p:txBody>
      </p:sp>
      <p:sp>
        <p:nvSpPr>
          <p:cNvPr id="52" name="object 52"/>
          <p:cNvSpPr txBox="1"/>
          <p:nvPr/>
        </p:nvSpPr>
        <p:spPr>
          <a:xfrm>
            <a:off x="0" y="99694"/>
            <a:ext cx="9144000" cy="46990"/>
          </a:xfrm>
          <a:prstGeom prst="rect">
            <a:avLst/>
          </a:prstGeom>
        </p:spPr>
        <p:txBody>
          <a:bodyPr wrap="square" lIns="0" tIns="0" rIns="0" bIns="0" rtlCol="0">
            <a:noAutofit/>
          </a:bodyPr>
          <a:lstStyle/>
          <a:p>
            <a:endParaRPr/>
          </a:p>
        </p:txBody>
      </p:sp>
      <p:sp>
        <p:nvSpPr>
          <p:cNvPr id="51" name="object 51"/>
          <p:cNvSpPr txBox="1"/>
          <p:nvPr/>
        </p:nvSpPr>
        <p:spPr>
          <a:xfrm>
            <a:off x="0" y="146684"/>
            <a:ext cx="3276600" cy="76200"/>
          </a:xfrm>
          <a:prstGeom prst="rect">
            <a:avLst/>
          </a:prstGeom>
        </p:spPr>
        <p:txBody>
          <a:bodyPr wrap="square" lIns="0" tIns="0" rIns="0" bIns="0" rtlCol="0">
            <a:noAutofit/>
          </a:bodyPr>
          <a:lstStyle/>
          <a:p>
            <a:pPr marL="25400">
              <a:lnSpc>
                <a:spcPts val="600"/>
              </a:lnSpc>
            </a:pPr>
            <a:endParaRPr sz="600"/>
          </a:p>
        </p:txBody>
      </p:sp>
      <p:sp>
        <p:nvSpPr>
          <p:cNvPr id="50" name="object 50"/>
          <p:cNvSpPr txBox="1"/>
          <p:nvPr/>
        </p:nvSpPr>
        <p:spPr>
          <a:xfrm>
            <a:off x="3276600" y="146684"/>
            <a:ext cx="5624830" cy="325755"/>
          </a:xfrm>
          <a:prstGeom prst="rect">
            <a:avLst/>
          </a:prstGeom>
        </p:spPr>
        <p:txBody>
          <a:bodyPr wrap="square" lIns="0" tIns="0" rIns="0" bIns="0" rtlCol="0">
            <a:noAutofit/>
          </a:bodyPr>
          <a:lstStyle/>
          <a:p>
            <a:pPr marL="307339">
              <a:lnSpc>
                <a:spcPct val="95825"/>
              </a:lnSpc>
              <a:spcBef>
                <a:spcPts val="445"/>
              </a:spcBef>
            </a:pPr>
            <a:r>
              <a:rPr sz="1800" b="1" i="1" spc="0" dirty="0" smtClean="0">
                <a:solidFill>
                  <a:srgbClr val="FFFFFF"/>
                </a:solidFill>
                <a:latin typeface="Arial"/>
                <a:cs typeface="Arial"/>
              </a:rPr>
              <a:t>Gr</a:t>
            </a:r>
            <a:r>
              <a:rPr sz="1800" b="1" i="1" spc="-14" dirty="0" smtClean="0">
                <a:solidFill>
                  <a:srgbClr val="FFFFFF"/>
                </a:solidFill>
                <a:latin typeface="Arial"/>
                <a:cs typeface="Arial"/>
              </a:rPr>
              <a:t>e</a:t>
            </a:r>
            <a:r>
              <a:rPr sz="1800" b="1" i="1" spc="0" dirty="0" smtClean="0">
                <a:solidFill>
                  <a:srgbClr val="FFFFFF"/>
                </a:solidFill>
                <a:latin typeface="Arial"/>
                <a:cs typeface="Arial"/>
              </a:rPr>
              <a:t>en</a:t>
            </a:r>
            <a:r>
              <a:rPr sz="1800" b="1" i="1" spc="4" dirty="0" smtClean="0">
                <a:solidFill>
                  <a:srgbClr val="FFFFFF"/>
                </a:solidFill>
                <a:latin typeface="Arial"/>
                <a:cs typeface="Arial"/>
              </a:rPr>
              <a:t> </a:t>
            </a:r>
            <a:r>
              <a:rPr sz="1800" b="1" i="1" spc="0" dirty="0" smtClean="0">
                <a:solidFill>
                  <a:srgbClr val="FFFFFF"/>
                </a:solidFill>
                <a:latin typeface="Arial"/>
                <a:cs typeface="Arial"/>
              </a:rPr>
              <a:t>Te</a:t>
            </a:r>
            <a:r>
              <a:rPr sz="1800" b="1" i="1" spc="-14" dirty="0" smtClean="0">
                <a:solidFill>
                  <a:srgbClr val="FFFFFF"/>
                </a:solidFill>
                <a:latin typeface="Arial"/>
                <a:cs typeface="Arial"/>
              </a:rPr>
              <a:t>c</a:t>
            </a:r>
            <a:r>
              <a:rPr sz="1800" b="1" i="1" spc="9" dirty="0" smtClean="0">
                <a:solidFill>
                  <a:srgbClr val="FFFFFF"/>
                </a:solidFill>
                <a:latin typeface="Arial"/>
                <a:cs typeface="Arial"/>
              </a:rPr>
              <a:t>h</a:t>
            </a:r>
            <a:r>
              <a:rPr sz="1800" b="1" i="1" spc="0" dirty="0" smtClean="0">
                <a:solidFill>
                  <a:srgbClr val="FFFFFF"/>
                </a:solidFill>
                <a:latin typeface="Arial"/>
                <a:cs typeface="Arial"/>
              </a:rPr>
              <a:t>n</a:t>
            </a:r>
            <a:r>
              <a:rPr sz="1800" b="1" i="1" spc="9" dirty="0" smtClean="0">
                <a:solidFill>
                  <a:srgbClr val="FFFFFF"/>
                </a:solidFill>
                <a:latin typeface="Arial"/>
                <a:cs typeface="Arial"/>
              </a:rPr>
              <a:t>o</a:t>
            </a:r>
            <a:r>
              <a:rPr sz="1800" b="1" i="1" spc="0" dirty="0" smtClean="0">
                <a:solidFill>
                  <a:srgbClr val="FFFFFF"/>
                </a:solidFill>
                <a:latin typeface="Arial"/>
                <a:cs typeface="Arial"/>
              </a:rPr>
              <a:t>l</a:t>
            </a:r>
            <a:r>
              <a:rPr sz="1800" b="1" i="1" spc="9" dirty="0" smtClean="0">
                <a:solidFill>
                  <a:srgbClr val="FFFFFF"/>
                </a:solidFill>
                <a:latin typeface="Arial"/>
                <a:cs typeface="Arial"/>
              </a:rPr>
              <a:t>o</a:t>
            </a:r>
            <a:r>
              <a:rPr sz="1800" b="1" i="1" spc="0" dirty="0" smtClean="0">
                <a:solidFill>
                  <a:srgbClr val="FFFFFF"/>
                </a:solidFill>
                <a:latin typeface="Arial"/>
                <a:cs typeface="Arial"/>
              </a:rPr>
              <a:t>gies for </a:t>
            </a:r>
            <a:r>
              <a:rPr sz="1800" b="1" i="1" spc="9" dirty="0" smtClean="0">
                <a:solidFill>
                  <a:srgbClr val="FFFFFF"/>
                </a:solidFill>
                <a:latin typeface="Arial"/>
                <a:cs typeface="Arial"/>
              </a:rPr>
              <a:t>G</a:t>
            </a:r>
            <a:r>
              <a:rPr sz="1800" b="1" i="1" spc="-9" dirty="0" smtClean="0">
                <a:solidFill>
                  <a:srgbClr val="FFFFFF"/>
                </a:solidFill>
                <a:latin typeface="Arial"/>
                <a:cs typeface="Arial"/>
              </a:rPr>
              <a:t>r</a:t>
            </a:r>
            <a:r>
              <a:rPr sz="1800" b="1" i="1" spc="0" dirty="0" smtClean="0">
                <a:solidFill>
                  <a:srgbClr val="FFFFFF"/>
                </a:solidFill>
                <a:latin typeface="Arial"/>
                <a:cs typeface="Arial"/>
              </a:rPr>
              <a:t>een Cit</a:t>
            </a:r>
            <a:r>
              <a:rPr sz="1800" b="1" i="1" spc="4" dirty="0" smtClean="0">
                <a:solidFill>
                  <a:srgbClr val="FFFFFF"/>
                </a:solidFill>
                <a:latin typeface="Arial"/>
                <a:cs typeface="Arial"/>
              </a:rPr>
              <a:t>i</a:t>
            </a:r>
            <a:r>
              <a:rPr sz="1800" b="1" i="1" spc="-9" dirty="0" smtClean="0">
                <a:solidFill>
                  <a:srgbClr val="FFFFFF"/>
                </a:solidFill>
                <a:latin typeface="Arial"/>
                <a:cs typeface="Arial"/>
              </a:rPr>
              <a:t>e</a:t>
            </a:r>
            <a:r>
              <a:rPr sz="1800" b="1" i="1" spc="0" dirty="0" smtClean="0">
                <a:solidFill>
                  <a:srgbClr val="FFFFFF"/>
                </a:solidFill>
                <a:latin typeface="Arial"/>
                <a:cs typeface="Arial"/>
              </a:rPr>
              <a:t>s </a:t>
            </a:r>
            <a:r>
              <a:rPr sz="1800" b="1" i="1" spc="9" dirty="0" smtClean="0">
                <a:solidFill>
                  <a:srgbClr val="FFFFFF"/>
                </a:solidFill>
                <a:latin typeface="Arial"/>
                <a:cs typeface="Arial"/>
              </a:rPr>
              <a:t> </a:t>
            </a:r>
            <a:r>
              <a:rPr sz="1800" b="1" i="1" spc="0" dirty="0" smtClean="0">
                <a:solidFill>
                  <a:srgbClr val="FFFFFF"/>
                </a:solidFill>
                <a:latin typeface="Arial"/>
                <a:cs typeface="Arial"/>
              </a:rPr>
              <a:t>in</a:t>
            </a:r>
            <a:r>
              <a:rPr sz="1800" b="1" i="1" spc="9" dirty="0" smtClean="0">
                <a:solidFill>
                  <a:srgbClr val="FFFFFF"/>
                </a:solidFill>
                <a:latin typeface="Arial"/>
                <a:cs typeface="Arial"/>
              </a:rPr>
              <a:t> </a:t>
            </a:r>
            <a:r>
              <a:rPr sz="1800" b="1" i="1" spc="0" dirty="0" smtClean="0">
                <a:solidFill>
                  <a:srgbClr val="FFFFFF"/>
                </a:solidFill>
                <a:latin typeface="Arial"/>
                <a:cs typeface="Arial"/>
              </a:rPr>
              <a:t>Chi</a:t>
            </a:r>
            <a:r>
              <a:rPr sz="1800" b="1" i="1" spc="4" dirty="0" smtClean="0">
                <a:solidFill>
                  <a:srgbClr val="FFFFFF"/>
                </a:solidFill>
                <a:latin typeface="Arial"/>
                <a:cs typeface="Arial"/>
              </a:rPr>
              <a:t>n</a:t>
            </a:r>
            <a:r>
              <a:rPr sz="1800" b="1" i="1" spc="0" dirty="0" smtClean="0">
                <a:solidFill>
                  <a:srgbClr val="FFFFFF"/>
                </a:solidFill>
                <a:latin typeface="Arial"/>
                <a:cs typeface="Arial"/>
              </a:rPr>
              <a:t>a</a:t>
            </a:r>
            <a:endParaRPr sz="1800" dirty="0">
              <a:latin typeface="Arial"/>
              <a:cs typeface="Arial"/>
            </a:endParaRPr>
          </a:p>
        </p:txBody>
      </p:sp>
      <p:sp>
        <p:nvSpPr>
          <p:cNvPr id="49" name="object 49"/>
          <p:cNvSpPr txBox="1"/>
          <p:nvPr/>
        </p:nvSpPr>
        <p:spPr>
          <a:xfrm>
            <a:off x="8901430" y="146684"/>
            <a:ext cx="242570" cy="46990"/>
          </a:xfrm>
          <a:prstGeom prst="rect">
            <a:avLst/>
          </a:prstGeom>
        </p:spPr>
        <p:txBody>
          <a:bodyPr wrap="square" lIns="0" tIns="0" rIns="0" bIns="0" rtlCol="0">
            <a:noAutofit/>
          </a:bodyPr>
          <a:lstStyle/>
          <a:p>
            <a:endParaRPr/>
          </a:p>
        </p:txBody>
      </p:sp>
      <p:sp>
        <p:nvSpPr>
          <p:cNvPr id="48" name="object 48"/>
          <p:cNvSpPr txBox="1"/>
          <p:nvPr/>
        </p:nvSpPr>
        <p:spPr>
          <a:xfrm>
            <a:off x="0" y="222884"/>
            <a:ext cx="24637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7" name="object 47"/>
          <p:cNvSpPr txBox="1"/>
          <p:nvPr/>
        </p:nvSpPr>
        <p:spPr>
          <a:xfrm>
            <a:off x="246379" y="222884"/>
            <a:ext cx="141985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6" name="object 46"/>
          <p:cNvSpPr txBox="1"/>
          <p:nvPr/>
        </p:nvSpPr>
        <p:spPr>
          <a:xfrm>
            <a:off x="1666239" y="222884"/>
            <a:ext cx="161036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5" name="object 45"/>
          <p:cNvSpPr txBox="1"/>
          <p:nvPr/>
        </p:nvSpPr>
        <p:spPr>
          <a:xfrm>
            <a:off x="8901430" y="193675"/>
            <a:ext cx="24257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4" name="object 44"/>
          <p:cNvSpPr txBox="1"/>
          <p:nvPr/>
        </p:nvSpPr>
        <p:spPr>
          <a:xfrm>
            <a:off x="0" y="295275"/>
            <a:ext cx="24637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3" name="object 43"/>
          <p:cNvSpPr txBox="1"/>
          <p:nvPr/>
        </p:nvSpPr>
        <p:spPr>
          <a:xfrm>
            <a:off x="246379" y="295275"/>
            <a:ext cx="141985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2" name="object 42"/>
          <p:cNvSpPr txBox="1"/>
          <p:nvPr/>
        </p:nvSpPr>
        <p:spPr>
          <a:xfrm>
            <a:off x="1666239" y="295275"/>
            <a:ext cx="161036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1" name="object 41"/>
          <p:cNvSpPr txBox="1"/>
          <p:nvPr/>
        </p:nvSpPr>
        <p:spPr>
          <a:xfrm>
            <a:off x="8901430" y="266065"/>
            <a:ext cx="2425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0" name="object 40"/>
          <p:cNvSpPr txBox="1"/>
          <p:nvPr/>
        </p:nvSpPr>
        <p:spPr>
          <a:xfrm>
            <a:off x="0" y="367665"/>
            <a:ext cx="246379" cy="53974"/>
          </a:xfrm>
          <a:prstGeom prst="rect">
            <a:avLst/>
          </a:prstGeom>
        </p:spPr>
        <p:txBody>
          <a:bodyPr wrap="square" lIns="0" tIns="0" rIns="0" bIns="0" rtlCol="0">
            <a:noAutofit/>
          </a:bodyPr>
          <a:lstStyle/>
          <a:p>
            <a:endParaRPr/>
          </a:p>
        </p:txBody>
      </p:sp>
      <p:sp>
        <p:nvSpPr>
          <p:cNvPr id="39" name="object 39"/>
          <p:cNvSpPr txBox="1"/>
          <p:nvPr/>
        </p:nvSpPr>
        <p:spPr>
          <a:xfrm>
            <a:off x="246379" y="367665"/>
            <a:ext cx="1419859" cy="53974"/>
          </a:xfrm>
          <a:prstGeom prst="rect">
            <a:avLst/>
          </a:prstGeom>
        </p:spPr>
        <p:txBody>
          <a:bodyPr wrap="square" lIns="0" tIns="0" rIns="0" bIns="0" rtlCol="0">
            <a:noAutofit/>
          </a:bodyPr>
          <a:lstStyle/>
          <a:p>
            <a:endParaRPr/>
          </a:p>
        </p:txBody>
      </p:sp>
      <p:sp>
        <p:nvSpPr>
          <p:cNvPr id="38" name="object 38"/>
          <p:cNvSpPr txBox="1"/>
          <p:nvPr/>
        </p:nvSpPr>
        <p:spPr>
          <a:xfrm>
            <a:off x="1666239" y="367665"/>
            <a:ext cx="1610360" cy="53974"/>
          </a:xfrm>
          <a:prstGeom prst="rect">
            <a:avLst/>
          </a:prstGeom>
        </p:spPr>
        <p:txBody>
          <a:bodyPr wrap="square" lIns="0" tIns="0" rIns="0" bIns="0" rtlCol="0">
            <a:noAutofit/>
          </a:bodyPr>
          <a:lstStyle/>
          <a:p>
            <a:endParaRPr/>
          </a:p>
        </p:txBody>
      </p:sp>
      <p:sp>
        <p:nvSpPr>
          <p:cNvPr id="37" name="object 37"/>
          <p:cNvSpPr txBox="1"/>
          <p:nvPr/>
        </p:nvSpPr>
        <p:spPr>
          <a:xfrm>
            <a:off x="8901430" y="338454"/>
            <a:ext cx="242570" cy="54610"/>
          </a:xfrm>
          <a:prstGeom prst="rect">
            <a:avLst/>
          </a:prstGeom>
        </p:spPr>
        <p:txBody>
          <a:bodyPr wrap="square" lIns="0" tIns="0" rIns="0" bIns="0" rtlCol="0">
            <a:noAutofit/>
          </a:bodyPr>
          <a:lstStyle/>
          <a:p>
            <a:endParaRPr/>
          </a:p>
        </p:txBody>
      </p:sp>
      <p:sp>
        <p:nvSpPr>
          <p:cNvPr id="36" name="object 36"/>
          <p:cNvSpPr txBox="1"/>
          <p:nvPr/>
        </p:nvSpPr>
        <p:spPr>
          <a:xfrm>
            <a:off x="0" y="421640"/>
            <a:ext cx="246379" cy="50799"/>
          </a:xfrm>
          <a:prstGeom prst="rect">
            <a:avLst/>
          </a:prstGeom>
        </p:spPr>
        <p:txBody>
          <a:bodyPr wrap="square" lIns="0" tIns="0" rIns="0" bIns="0" rtlCol="0">
            <a:noAutofit/>
          </a:bodyPr>
          <a:lstStyle/>
          <a:p>
            <a:endParaRPr/>
          </a:p>
        </p:txBody>
      </p:sp>
      <p:sp>
        <p:nvSpPr>
          <p:cNvPr id="35" name="object 35"/>
          <p:cNvSpPr txBox="1"/>
          <p:nvPr/>
        </p:nvSpPr>
        <p:spPr>
          <a:xfrm>
            <a:off x="246379" y="421640"/>
            <a:ext cx="1419859" cy="50799"/>
          </a:xfrm>
          <a:prstGeom prst="rect">
            <a:avLst/>
          </a:prstGeom>
        </p:spPr>
        <p:txBody>
          <a:bodyPr wrap="square" lIns="0" tIns="0" rIns="0" bIns="0" rtlCol="0">
            <a:noAutofit/>
          </a:bodyPr>
          <a:lstStyle/>
          <a:p>
            <a:endParaRPr/>
          </a:p>
        </p:txBody>
      </p:sp>
      <p:sp>
        <p:nvSpPr>
          <p:cNvPr id="34" name="object 34"/>
          <p:cNvSpPr txBox="1"/>
          <p:nvPr/>
        </p:nvSpPr>
        <p:spPr>
          <a:xfrm>
            <a:off x="1666239" y="421640"/>
            <a:ext cx="1610360" cy="50799"/>
          </a:xfrm>
          <a:prstGeom prst="rect">
            <a:avLst/>
          </a:prstGeom>
        </p:spPr>
        <p:txBody>
          <a:bodyPr wrap="square" lIns="0" tIns="0" rIns="0" bIns="0" rtlCol="0">
            <a:noAutofit/>
          </a:bodyPr>
          <a:lstStyle/>
          <a:p>
            <a:endParaRPr/>
          </a:p>
        </p:txBody>
      </p:sp>
      <p:sp>
        <p:nvSpPr>
          <p:cNvPr id="33" name="object 33"/>
          <p:cNvSpPr txBox="1"/>
          <p:nvPr/>
        </p:nvSpPr>
        <p:spPr>
          <a:xfrm>
            <a:off x="8901430" y="393065"/>
            <a:ext cx="242570" cy="79374"/>
          </a:xfrm>
          <a:prstGeom prst="rect">
            <a:avLst/>
          </a:prstGeom>
        </p:spPr>
        <p:txBody>
          <a:bodyPr wrap="square" lIns="0" tIns="0" rIns="0" bIns="0" rtlCol="0">
            <a:noAutofit/>
          </a:bodyPr>
          <a:lstStyle/>
          <a:p>
            <a:pPr marL="25400">
              <a:lnSpc>
                <a:spcPts val="600"/>
              </a:lnSpc>
              <a:spcBef>
                <a:spcPts val="24"/>
              </a:spcBef>
            </a:pPr>
            <a:endParaRPr sz="600"/>
          </a:p>
        </p:txBody>
      </p:sp>
      <p:sp>
        <p:nvSpPr>
          <p:cNvPr id="32" name="object 32"/>
          <p:cNvSpPr txBox="1"/>
          <p:nvPr/>
        </p:nvSpPr>
        <p:spPr>
          <a:xfrm>
            <a:off x="0" y="472439"/>
            <a:ext cx="246379" cy="10795"/>
          </a:xfrm>
          <a:prstGeom prst="rect">
            <a:avLst/>
          </a:prstGeom>
        </p:spPr>
        <p:txBody>
          <a:bodyPr wrap="square" lIns="0" tIns="0" rIns="0" bIns="0" rtlCol="0">
            <a:noAutofit/>
          </a:bodyPr>
          <a:lstStyle/>
          <a:p>
            <a:endParaRPr/>
          </a:p>
        </p:txBody>
      </p:sp>
      <p:sp>
        <p:nvSpPr>
          <p:cNvPr id="31" name="object 31"/>
          <p:cNvSpPr txBox="1"/>
          <p:nvPr/>
        </p:nvSpPr>
        <p:spPr>
          <a:xfrm>
            <a:off x="246379" y="472439"/>
            <a:ext cx="1419859" cy="10795"/>
          </a:xfrm>
          <a:prstGeom prst="rect">
            <a:avLst/>
          </a:prstGeom>
        </p:spPr>
        <p:txBody>
          <a:bodyPr wrap="square" lIns="0" tIns="0" rIns="0" bIns="0" rtlCol="0">
            <a:noAutofit/>
          </a:bodyPr>
          <a:lstStyle/>
          <a:p>
            <a:endParaRPr/>
          </a:p>
        </p:txBody>
      </p:sp>
      <p:sp>
        <p:nvSpPr>
          <p:cNvPr id="30" name="object 30"/>
          <p:cNvSpPr txBox="1"/>
          <p:nvPr/>
        </p:nvSpPr>
        <p:spPr>
          <a:xfrm>
            <a:off x="1666239" y="472439"/>
            <a:ext cx="1610360" cy="10795"/>
          </a:xfrm>
          <a:prstGeom prst="rect">
            <a:avLst/>
          </a:prstGeom>
        </p:spPr>
        <p:txBody>
          <a:bodyPr wrap="square" lIns="0" tIns="0" rIns="0" bIns="0" rtlCol="0">
            <a:noAutofit/>
          </a:bodyPr>
          <a:lstStyle/>
          <a:p>
            <a:endParaRPr/>
          </a:p>
        </p:txBody>
      </p:sp>
      <p:sp>
        <p:nvSpPr>
          <p:cNvPr id="29" name="object 29"/>
          <p:cNvSpPr txBox="1"/>
          <p:nvPr/>
        </p:nvSpPr>
        <p:spPr>
          <a:xfrm>
            <a:off x="8901430" y="429259"/>
            <a:ext cx="242570" cy="53975"/>
          </a:xfrm>
          <a:prstGeom prst="rect">
            <a:avLst/>
          </a:prstGeom>
        </p:spPr>
        <p:txBody>
          <a:bodyPr wrap="square" lIns="0" tIns="0" rIns="0" bIns="0" rtlCol="0">
            <a:noAutofit/>
          </a:bodyPr>
          <a:lstStyle/>
          <a:p>
            <a:endParaRPr/>
          </a:p>
        </p:txBody>
      </p:sp>
      <p:sp>
        <p:nvSpPr>
          <p:cNvPr id="28" name="object 28"/>
          <p:cNvSpPr txBox="1"/>
          <p:nvPr/>
        </p:nvSpPr>
        <p:spPr>
          <a:xfrm>
            <a:off x="0" y="483235"/>
            <a:ext cx="246379" cy="41592"/>
          </a:xfrm>
          <a:prstGeom prst="rect">
            <a:avLst/>
          </a:prstGeom>
        </p:spPr>
        <p:txBody>
          <a:bodyPr wrap="square" lIns="0" tIns="0" rIns="0" bIns="0" rtlCol="0">
            <a:noAutofit/>
          </a:bodyPr>
          <a:lstStyle/>
          <a:p>
            <a:endParaRPr/>
          </a:p>
        </p:txBody>
      </p:sp>
      <p:sp>
        <p:nvSpPr>
          <p:cNvPr id="27" name="object 27"/>
          <p:cNvSpPr txBox="1"/>
          <p:nvPr/>
        </p:nvSpPr>
        <p:spPr>
          <a:xfrm>
            <a:off x="246379" y="483235"/>
            <a:ext cx="1419859" cy="41592"/>
          </a:xfrm>
          <a:prstGeom prst="rect">
            <a:avLst/>
          </a:prstGeom>
        </p:spPr>
        <p:txBody>
          <a:bodyPr wrap="square" lIns="0" tIns="0" rIns="0" bIns="0" rtlCol="0">
            <a:noAutofit/>
          </a:bodyPr>
          <a:lstStyle/>
          <a:p>
            <a:endParaRPr/>
          </a:p>
        </p:txBody>
      </p:sp>
      <p:sp>
        <p:nvSpPr>
          <p:cNvPr id="26" name="object 26"/>
          <p:cNvSpPr txBox="1"/>
          <p:nvPr/>
        </p:nvSpPr>
        <p:spPr>
          <a:xfrm>
            <a:off x="1666239" y="483235"/>
            <a:ext cx="7477759" cy="41592"/>
          </a:xfrm>
          <a:prstGeom prst="rect">
            <a:avLst/>
          </a:prstGeom>
        </p:spPr>
        <p:txBody>
          <a:bodyPr wrap="square" lIns="0" tIns="0" rIns="0" bIns="0" rtlCol="0">
            <a:noAutofit/>
          </a:bodyPr>
          <a:lstStyle/>
          <a:p>
            <a:endParaRPr/>
          </a:p>
        </p:txBody>
      </p:sp>
      <p:sp>
        <p:nvSpPr>
          <p:cNvPr id="25" name="object 25"/>
          <p:cNvSpPr txBox="1"/>
          <p:nvPr/>
        </p:nvSpPr>
        <p:spPr>
          <a:xfrm>
            <a:off x="8901430" y="443229"/>
            <a:ext cx="242570" cy="43179"/>
          </a:xfrm>
          <a:prstGeom prst="rect">
            <a:avLst/>
          </a:prstGeom>
        </p:spPr>
        <p:txBody>
          <a:bodyPr wrap="square" lIns="0" tIns="0" rIns="0" bIns="0" rtlCol="0">
            <a:noAutofit/>
          </a:bodyPr>
          <a:lstStyle/>
          <a:p>
            <a:endParaRPr/>
          </a:p>
        </p:txBody>
      </p:sp>
      <p:sp>
        <p:nvSpPr>
          <p:cNvPr id="24" name="object 24"/>
          <p:cNvSpPr txBox="1"/>
          <p:nvPr/>
        </p:nvSpPr>
        <p:spPr>
          <a:xfrm>
            <a:off x="0" y="524827"/>
            <a:ext cx="246379" cy="88582"/>
          </a:xfrm>
          <a:prstGeom prst="rect">
            <a:avLst/>
          </a:prstGeom>
        </p:spPr>
        <p:txBody>
          <a:bodyPr wrap="square" lIns="0" tIns="0" rIns="0" bIns="0" rtlCol="0">
            <a:noAutofit/>
          </a:bodyPr>
          <a:lstStyle/>
          <a:p>
            <a:pPr marL="25400">
              <a:lnSpc>
                <a:spcPts val="650"/>
              </a:lnSpc>
              <a:spcBef>
                <a:spcPts val="47"/>
              </a:spcBef>
            </a:pPr>
            <a:endParaRPr sz="650"/>
          </a:p>
        </p:txBody>
      </p:sp>
      <p:sp>
        <p:nvSpPr>
          <p:cNvPr id="23" name="object 23"/>
          <p:cNvSpPr txBox="1"/>
          <p:nvPr/>
        </p:nvSpPr>
        <p:spPr>
          <a:xfrm>
            <a:off x="246379" y="524827"/>
            <a:ext cx="1419859" cy="88582"/>
          </a:xfrm>
          <a:prstGeom prst="rect">
            <a:avLst/>
          </a:prstGeom>
        </p:spPr>
        <p:txBody>
          <a:bodyPr wrap="square" lIns="0" tIns="0" rIns="0" bIns="0" rtlCol="0">
            <a:noAutofit/>
          </a:bodyPr>
          <a:lstStyle/>
          <a:p>
            <a:pPr marL="25400">
              <a:lnSpc>
                <a:spcPts val="650"/>
              </a:lnSpc>
              <a:spcBef>
                <a:spcPts val="47"/>
              </a:spcBef>
            </a:pPr>
            <a:endParaRPr sz="650"/>
          </a:p>
        </p:txBody>
      </p:sp>
      <p:sp>
        <p:nvSpPr>
          <p:cNvPr id="22" name="object 22"/>
          <p:cNvSpPr txBox="1"/>
          <p:nvPr/>
        </p:nvSpPr>
        <p:spPr>
          <a:xfrm>
            <a:off x="1666239" y="524827"/>
            <a:ext cx="1610360" cy="88582"/>
          </a:xfrm>
          <a:prstGeom prst="rect">
            <a:avLst/>
          </a:prstGeom>
        </p:spPr>
        <p:txBody>
          <a:bodyPr wrap="square" lIns="0" tIns="0" rIns="0" bIns="0" rtlCol="0">
            <a:noAutofit/>
          </a:bodyPr>
          <a:lstStyle/>
          <a:p>
            <a:pPr marL="25400">
              <a:lnSpc>
                <a:spcPts val="650"/>
              </a:lnSpc>
              <a:spcBef>
                <a:spcPts val="47"/>
              </a:spcBef>
            </a:pPr>
            <a:endParaRPr sz="650"/>
          </a:p>
        </p:txBody>
      </p:sp>
      <p:sp>
        <p:nvSpPr>
          <p:cNvPr id="21" name="object 21"/>
          <p:cNvSpPr txBox="1"/>
          <p:nvPr/>
        </p:nvSpPr>
        <p:spPr>
          <a:xfrm>
            <a:off x="3276600" y="524827"/>
            <a:ext cx="5626100" cy="293339"/>
          </a:xfrm>
          <a:prstGeom prst="rect">
            <a:avLst/>
          </a:prstGeom>
        </p:spPr>
        <p:txBody>
          <a:bodyPr wrap="square" lIns="0" tIns="0" rIns="0" bIns="0" rtlCol="0">
            <a:noAutofit/>
          </a:bodyPr>
          <a:lstStyle/>
          <a:p>
            <a:pPr>
              <a:lnSpc>
                <a:spcPts val="650"/>
              </a:lnSpc>
              <a:spcBef>
                <a:spcPts val="19"/>
              </a:spcBef>
            </a:pPr>
            <a:endParaRPr sz="650" dirty="0"/>
          </a:p>
          <a:p>
            <a:pPr marL="90170">
              <a:lnSpc>
                <a:spcPts val="1639"/>
              </a:lnSpc>
              <a:spcBef>
                <a:spcPts val="82"/>
              </a:spcBef>
            </a:pPr>
            <a:r>
              <a:rPr lang="en-US" altLang="zh-CN" sz="2700" b="1" spc="0" baseline="-12883" dirty="0" smtClean="0">
                <a:solidFill>
                  <a:srgbClr val="FFFFFF"/>
                </a:solidFill>
                <a:latin typeface="Arial"/>
                <a:cs typeface="Arial"/>
              </a:rPr>
              <a:t>The </a:t>
            </a:r>
            <a:r>
              <a:rPr lang="en-US" altLang="zh-CN" sz="2700" b="1" baseline="-12883" dirty="0" smtClean="0">
                <a:solidFill>
                  <a:srgbClr val="FFFFFF"/>
                </a:solidFill>
                <a:latin typeface="Arial"/>
                <a:cs typeface="Arial"/>
              </a:rPr>
              <a:t>solutions that</a:t>
            </a:r>
            <a:r>
              <a:rPr lang="en-US" altLang="zh-CN" sz="2700" b="1" spc="0" baseline="-12883" dirty="0" smtClean="0">
                <a:solidFill>
                  <a:srgbClr val="FFFFFF"/>
                </a:solidFill>
                <a:latin typeface="Arial"/>
                <a:cs typeface="Arial"/>
              </a:rPr>
              <a:t> </a:t>
            </a:r>
            <a:r>
              <a:rPr lang="en-US" altLang="zh-CN" sz="2700" b="1" baseline="-12883" dirty="0" smtClean="0">
                <a:solidFill>
                  <a:srgbClr val="FFFFFF"/>
                </a:solidFill>
                <a:latin typeface="Arial"/>
                <a:cs typeface="Arial"/>
              </a:rPr>
              <a:t>we bring </a:t>
            </a:r>
            <a:endParaRPr sz="1800" dirty="0">
              <a:latin typeface="Arial"/>
              <a:cs typeface="Arial"/>
            </a:endParaRPr>
          </a:p>
        </p:txBody>
      </p:sp>
      <p:sp>
        <p:nvSpPr>
          <p:cNvPr id="20" name="object 20"/>
          <p:cNvSpPr txBox="1"/>
          <p:nvPr/>
        </p:nvSpPr>
        <p:spPr>
          <a:xfrm>
            <a:off x="8902700" y="524827"/>
            <a:ext cx="241300" cy="66992"/>
          </a:xfrm>
          <a:prstGeom prst="rect">
            <a:avLst/>
          </a:prstGeom>
        </p:spPr>
        <p:txBody>
          <a:bodyPr wrap="square" lIns="0" tIns="0" rIns="0" bIns="0" rtlCol="0">
            <a:noAutofit/>
          </a:bodyPr>
          <a:lstStyle/>
          <a:p>
            <a:pPr marL="25400">
              <a:lnSpc>
                <a:spcPts val="500"/>
              </a:lnSpc>
              <a:spcBef>
                <a:spcPts val="27"/>
              </a:spcBef>
            </a:pPr>
            <a:endParaRPr sz="500"/>
          </a:p>
        </p:txBody>
      </p:sp>
      <p:sp>
        <p:nvSpPr>
          <p:cNvPr id="19" name="object 19"/>
          <p:cNvSpPr txBox="1"/>
          <p:nvPr/>
        </p:nvSpPr>
        <p:spPr>
          <a:xfrm>
            <a:off x="0" y="613410"/>
            <a:ext cx="246379" cy="71754"/>
          </a:xfrm>
          <a:prstGeom prst="rect">
            <a:avLst/>
          </a:prstGeom>
        </p:spPr>
        <p:txBody>
          <a:bodyPr wrap="square" lIns="0" tIns="0" rIns="0" bIns="0" rtlCol="0">
            <a:noAutofit/>
          </a:bodyPr>
          <a:lstStyle/>
          <a:p>
            <a:pPr marL="25400">
              <a:lnSpc>
                <a:spcPts val="550"/>
              </a:lnSpc>
              <a:spcBef>
                <a:spcPts val="14"/>
              </a:spcBef>
            </a:pPr>
            <a:endParaRPr sz="550"/>
          </a:p>
        </p:txBody>
      </p:sp>
      <p:sp>
        <p:nvSpPr>
          <p:cNvPr id="18" name="object 18"/>
          <p:cNvSpPr txBox="1"/>
          <p:nvPr/>
        </p:nvSpPr>
        <p:spPr>
          <a:xfrm>
            <a:off x="246379" y="613410"/>
            <a:ext cx="1419859" cy="71754"/>
          </a:xfrm>
          <a:prstGeom prst="rect">
            <a:avLst/>
          </a:prstGeom>
        </p:spPr>
        <p:txBody>
          <a:bodyPr wrap="square" lIns="0" tIns="0" rIns="0" bIns="0" rtlCol="0">
            <a:noAutofit/>
          </a:bodyPr>
          <a:lstStyle/>
          <a:p>
            <a:pPr marL="25400">
              <a:lnSpc>
                <a:spcPts val="550"/>
              </a:lnSpc>
              <a:spcBef>
                <a:spcPts val="14"/>
              </a:spcBef>
            </a:pPr>
            <a:endParaRPr sz="550"/>
          </a:p>
        </p:txBody>
      </p:sp>
      <p:sp>
        <p:nvSpPr>
          <p:cNvPr id="17" name="object 17"/>
          <p:cNvSpPr txBox="1"/>
          <p:nvPr/>
        </p:nvSpPr>
        <p:spPr>
          <a:xfrm>
            <a:off x="1666239" y="613410"/>
            <a:ext cx="1610360" cy="71754"/>
          </a:xfrm>
          <a:prstGeom prst="rect">
            <a:avLst/>
          </a:prstGeom>
        </p:spPr>
        <p:txBody>
          <a:bodyPr wrap="square" lIns="0" tIns="0" rIns="0" bIns="0" rtlCol="0">
            <a:noAutofit/>
          </a:bodyPr>
          <a:lstStyle/>
          <a:p>
            <a:pPr marL="25400">
              <a:lnSpc>
                <a:spcPts val="550"/>
              </a:lnSpc>
              <a:spcBef>
                <a:spcPts val="14"/>
              </a:spcBef>
            </a:pPr>
            <a:endParaRPr sz="550"/>
          </a:p>
        </p:txBody>
      </p:sp>
      <p:sp>
        <p:nvSpPr>
          <p:cNvPr id="16" name="object 16"/>
          <p:cNvSpPr txBox="1"/>
          <p:nvPr/>
        </p:nvSpPr>
        <p:spPr>
          <a:xfrm>
            <a:off x="8902700" y="591820"/>
            <a:ext cx="241300" cy="65404"/>
          </a:xfrm>
          <a:prstGeom prst="rect">
            <a:avLst/>
          </a:prstGeom>
        </p:spPr>
        <p:txBody>
          <a:bodyPr wrap="square" lIns="0" tIns="0" rIns="0" bIns="0" rtlCol="0">
            <a:noAutofit/>
          </a:bodyPr>
          <a:lstStyle/>
          <a:p>
            <a:pPr marL="25400">
              <a:lnSpc>
                <a:spcPts val="500"/>
              </a:lnSpc>
              <a:spcBef>
                <a:spcPts val="14"/>
              </a:spcBef>
            </a:pPr>
            <a:endParaRPr sz="500"/>
          </a:p>
        </p:txBody>
      </p:sp>
      <p:sp>
        <p:nvSpPr>
          <p:cNvPr id="15" name="object 15"/>
          <p:cNvSpPr txBox="1"/>
          <p:nvPr/>
        </p:nvSpPr>
        <p:spPr>
          <a:xfrm>
            <a:off x="0" y="685165"/>
            <a:ext cx="24637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4" name="object 14"/>
          <p:cNvSpPr txBox="1"/>
          <p:nvPr/>
        </p:nvSpPr>
        <p:spPr>
          <a:xfrm>
            <a:off x="246379" y="685165"/>
            <a:ext cx="141985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3" name="object 13"/>
          <p:cNvSpPr txBox="1"/>
          <p:nvPr/>
        </p:nvSpPr>
        <p:spPr>
          <a:xfrm>
            <a:off x="1666239" y="685165"/>
            <a:ext cx="161036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2" name="object 12"/>
          <p:cNvSpPr txBox="1"/>
          <p:nvPr/>
        </p:nvSpPr>
        <p:spPr>
          <a:xfrm>
            <a:off x="8902700" y="657225"/>
            <a:ext cx="24130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1" name="object 11"/>
          <p:cNvSpPr txBox="1"/>
          <p:nvPr/>
        </p:nvSpPr>
        <p:spPr>
          <a:xfrm>
            <a:off x="0" y="757555"/>
            <a:ext cx="246379" cy="60612"/>
          </a:xfrm>
          <a:prstGeom prst="rect">
            <a:avLst/>
          </a:prstGeom>
        </p:spPr>
        <p:txBody>
          <a:bodyPr wrap="square" lIns="0" tIns="0" rIns="0" bIns="0" rtlCol="0">
            <a:noAutofit/>
          </a:bodyPr>
          <a:lstStyle/>
          <a:p>
            <a:endParaRPr/>
          </a:p>
        </p:txBody>
      </p:sp>
      <p:sp>
        <p:nvSpPr>
          <p:cNvPr id="10" name="object 10"/>
          <p:cNvSpPr txBox="1"/>
          <p:nvPr/>
        </p:nvSpPr>
        <p:spPr>
          <a:xfrm>
            <a:off x="246379" y="757555"/>
            <a:ext cx="1419859" cy="60612"/>
          </a:xfrm>
          <a:prstGeom prst="rect">
            <a:avLst/>
          </a:prstGeom>
        </p:spPr>
        <p:txBody>
          <a:bodyPr wrap="square" lIns="0" tIns="0" rIns="0" bIns="0" rtlCol="0">
            <a:noAutofit/>
          </a:bodyPr>
          <a:lstStyle/>
          <a:p>
            <a:endParaRPr/>
          </a:p>
        </p:txBody>
      </p:sp>
      <p:sp>
        <p:nvSpPr>
          <p:cNvPr id="9" name="object 9"/>
          <p:cNvSpPr txBox="1"/>
          <p:nvPr/>
        </p:nvSpPr>
        <p:spPr>
          <a:xfrm>
            <a:off x="1666239" y="757555"/>
            <a:ext cx="1610360" cy="60612"/>
          </a:xfrm>
          <a:prstGeom prst="rect">
            <a:avLst/>
          </a:prstGeom>
        </p:spPr>
        <p:txBody>
          <a:bodyPr wrap="square" lIns="0" tIns="0" rIns="0" bIns="0" rtlCol="0">
            <a:noAutofit/>
          </a:bodyPr>
          <a:lstStyle/>
          <a:p>
            <a:endParaRPr/>
          </a:p>
        </p:txBody>
      </p:sp>
      <p:sp>
        <p:nvSpPr>
          <p:cNvPr id="8" name="object 8"/>
          <p:cNvSpPr txBox="1"/>
          <p:nvPr/>
        </p:nvSpPr>
        <p:spPr>
          <a:xfrm>
            <a:off x="8902700" y="729615"/>
            <a:ext cx="241300" cy="88552"/>
          </a:xfrm>
          <a:prstGeom prst="rect">
            <a:avLst/>
          </a:prstGeom>
        </p:spPr>
        <p:txBody>
          <a:bodyPr wrap="square" lIns="0" tIns="0" rIns="0" bIns="0" rtlCol="0">
            <a:noAutofit/>
          </a:bodyPr>
          <a:lstStyle/>
          <a:p>
            <a:pPr marL="25400">
              <a:lnSpc>
                <a:spcPts val="650"/>
              </a:lnSpc>
              <a:spcBef>
                <a:spcPts val="47"/>
              </a:spcBef>
            </a:pPr>
            <a:endParaRPr sz="650"/>
          </a:p>
        </p:txBody>
      </p:sp>
      <p:sp>
        <p:nvSpPr>
          <p:cNvPr id="7" name="object 7"/>
          <p:cNvSpPr txBox="1"/>
          <p:nvPr/>
        </p:nvSpPr>
        <p:spPr>
          <a:xfrm>
            <a:off x="0" y="818167"/>
            <a:ext cx="246379" cy="785842"/>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246379" y="818167"/>
            <a:ext cx="1419859" cy="785842"/>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666239" y="818167"/>
            <a:ext cx="1610360" cy="80992"/>
          </a:xfrm>
          <a:prstGeom prst="rect">
            <a:avLst/>
          </a:prstGeom>
        </p:spPr>
        <p:txBody>
          <a:bodyPr wrap="square" lIns="0" tIns="0" rIns="0" bIns="0" rtlCol="0">
            <a:noAutofit/>
          </a:bodyPr>
          <a:lstStyle/>
          <a:p>
            <a:pPr marL="25400">
              <a:lnSpc>
                <a:spcPts val="600"/>
              </a:lnSpc>
              <a:spcBef>
                <a:spcPts val="37"/>
              </a:spcBef>
            </a:pPr>
            <a:endParaRPr sz="600"/>
          </a:p>
        </p:txBody>
      </p:sp>
      <p:sp>
        <p:nvSpPr>
          <p:cNvPr id="4" name="object 4"/>
          <p:cNvSpPr txBox="1"/>
          <p:nvPr/>
        </p:nvSpPr>
        <p:spPr>
          <a:xfrm>
            <a:off x="3276600" y="818167"/>
            <a:ext cx="5626100" cy="80992"/>
          </a:xfrm>
          <a:prstGeom prst="rect">
            <a:avLst/>
          </a:prstGeom>
        </p:spPr>
        <p:txBody>
          <a:bodyPr wrap="square" lIns="0" tIns="0" rIns="0" bIns="0" rtlCol="0">
            <a:noAutofit/>
          </a:bodyPr>
          <a:lstStyle/>
          <a:p>
            <a:pPr marL="25400">
              <a:lnSpc>
                <a:spcPts val="600"/>
              </a:lnSpc>
              <a:spcBef>
                <a:spcPts val="37"/>
              </a:spcBef>
            </a:pPr>
            <a:endParaRPr sz="600"/>
          </a:p>
        </p:txBody>
      </p:sp>
      <p:sp>
        <p:nvSpPr>
          <p:cNvPr id="3" name="object 3"/>
          <p:cNvSpPr txBox="1"/>
          <p:nvPr/>
        </p:nvSpPr>
        <p:spPr>
          <a:xfrm>
            <a:off x="8902700" y="818167"/>
            <a:ext cx="241300" cy="80992"/>
          </a:xfrm>
          <a:prstGeom prst="rect">
            <a:avLst/>
          </a:prstGeom>
        </p:spPr>
        <p:txBody>
          <a:bodyPr wrap="square" lIns="0" tIns="0" rIns="0" bIns="0" rtlCol="0">
            <a:noAutofit/>
          </a:bodyPr>
          <a:lstStyle/>
          <a:p>
            <a:pPr marL="25400">
              <a:lnSpc>
                <a:spcPts val="600"/>
              </a:lnSpc>
              <a:spcBef>
                <a:spcPts val="37"/>
              </a:spcBef>
            </a:pPr>
            <a:endParaRPr sz="600"/>
          </a:p>
        </p:txBody>
      </p:sp>
      <p:sp>
        <p:nvSpPr>
          <p:cNvPr id="2" name="object 2"/>
          <p:cNvSpPr txBox="1"/>
          <p:nvPr/>
        </p:nvSpPr>
        <p:spPr>
          <a:xfrm>
            <a:off x="1666239" y="899160"/>
            <a:ext cx="7477759" cy="704850"/>
          </a:xfrm>
          <a:prstGeom prst="rect">
            <a:avLst/>
          </a:prstGeom>
        </p:spPr>
        <p:txBody>
          <a:bodyPr wrap="square" lIns="0" tIns="0" rIns="0" bIns="0" rtlCol="0">
            <a:noAutofit/>
          </a:bodyPr>
          <a:lstStyle/>
          <a:p>
            <a:pPr marL="25400">
              <a:lnSpc>
                <a:spcPts val="1000"/>
              </a:lnSpc>
            </a:pPr>
            <a:endParaRPr sz="1000"/>
          </a:p>
        </p:txBody>
      </p:sp>
      <p:sp>
        <p:nvSpPr>
          <p:cNvPr id="275" name="object 59"/>
          <p:cNvSpPr txBox="1"/>
          <p:nvPr/>
        </p:nvSpPr>
        <p:spPr>
          <a:xfrm>
            <a:off x="2971800" y="1447800"/>
            <a:ext cx="5638800" cy="762000"/>
          </a:xfrm>
          <a:prstGeom prst="rect">
            <a:avLst/>
          </a:prstGeom>
        </p:spPr>
        <p:txBody>
          <a:bodyPr wrap="square" lIns="0" tIns="0" rIns="0" bIns="0" rtlCol="0">
            <a:noAutofit/>
          </a:bodyPr>
          <a:lstStyle/>
          <a:p>
            <a:pPr marL="12700" marR="91731" algn="r">
              <a:lnSpc>
                <a:spcPts val="2960"/>
              </a:lnSpc>
              <a:spcBef>
                <a:spcPts val="148"/>
              </a:spcBef>
            </a:pPr>
            <a:r>
              <a:rPr lang="en-US" altLang="zh-CN" sz="2800" b="1" dirty="0" smtClean="0">
                <a:solidFill>
                  <a:schemeClr val="tx1">
                    <a:lumMod val="65000"/>
                    <a:lumOff val="35000"/>
                  </a:schemeClr>
                </a:solidFill>
                <a:latin typeface="Microsoft JhengHei"/>
                <a:cs typeface="Microsoft JhengHei"/>
              </a:rPr>
              <a:t>New Wuhan with </a:t>
            </a:r>
            <a:r>
              <a:rPr lang="en-US" altLang="zh-CN" sz="2800" b="1" dirty="0" err="1" smtClean="0">
                <a:solidFill>
                  <a:schemeClr val="tx1">
                    <a:lumMod val="65000"/>
                    <a:lumOff val="35000"/>
                  </a:schemeClr>
                </a:solidFill>
                <a:latin typeface="Microsoft JhengHei"/>
                <a:cs typeface="Microsoft JhengHei"/>
              </a:rPr>
              <a:t>MacAuto</a:t>
            </a:r>
            <a:endParaRPr lang="en-US" altLang="zh-CN" sz="2800" b="1" dirty="0" smtClean="0">
              <a:solidFill>
                <a:schemeClr val="tx1">
                  <a:lumMod val="65000"/>
                  <a:lumOff val="35000"/>
                </a:schemeClr>
              </a:solidFill>
              <a:latin typeface="Microsoft JhengHei"/>
              <a:cs typeface="Microsoft JhengHei"/>
            </a:endParaRPr>
          </a:p>
          <a:p>
            <a:pPr marL="12700" marR="91731" algn="r">
              <a:lnSpc>
                <a:spcPts val="2960"/>
              </a:lnSpc>
              <a:spcBef>
                <a:spcPts val="148"/>
              </a:spcBef>
            </a:pPr>
            <a:r>
              <a:rPr lang="zh-CN" altLang="en-US" sz="2800" b="1" dirty="0" smtClean="0">
                <a:solidFill>
                  <a:schemeClr val="tx1">
                    <a:lumMod val="65000"/>
                    <a:lumOff val="35000"/>
                  </a:schemeClr>
                </a:solidFill>
                <a:latin typeface="Microsoft JhengHei"/>
                <a:cs typeface="Microsoft JhengHei"/>
              </a:rPr>
              <a:t>共筑新武汉</a:t>
            </a:r>
            <a:endParaRPr sz="2800" b="1" dirty="0">
              <a:solidFill>
                <a:schemeClr val="tx1">
                  <a:lumMod val="65000"/>
                  <a:lumOff val="35000"/>
                </a:schemeClr>
              </a:solidFill>
              <a:latin typeface="Microsoft JhengHei"/>
              <a:cs typeface="Microsoft JhengHei"/>
            </a:endParaRPr>
          </a:p>
        </p:txBody>
      </p:sp>
      <p:sp>
        <p:nvSpPr>
          <p:cNvPr id="276" name="object 7"/>
          <p:cNvSpPr txBox="1"/>
          <p:nvPr/>
        </p:nvSpPr>
        <p:spPr>
          <a:xfrm>
            <a:off x="2362200" y="2057400"/>
            <a:ext cx="3700519" cy="1408310"/>
          </a:xfrm>
          <a:prstGeom prst="rect">
            <a:avLst/>
          </a:prstGeom>
        </p:spPr>
        <p:txBody>
          <a:bodyPr wrap="square" lIns="0" tIns="0" rIns="0" bIns="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6865"/>
              </a:lnSpc>
              <a:spcBef>
                <a:spcPts val="1241"/>
              </a:spcBef>
            </a:pPr>
            <a:r>
              <a:rPr sz="8100" b="1" spc="9" baseline="-1610" dirty="0" smtClean="0">
                <a:solidFill>
                  <a:srgbClr val="666666"/>
                </a:solidFill>
                <a:latin typeface="Arial"/>
                <a:cs typeface="Arial"/>
              </a:rPr>
              <a:t>M</a:t>
            </a:r>
            <a:r>
              <a:rPr sz="9000" b="1" spc="-4" baseline="-1449" dirty="0" smtClean="0">
                <a:solidFill>
                  <a:srgbClr val="FF9933"/>
                </a:solidFill>
                <a:latin typeface="Arial"/>
                <a:cs typeface="Arial"/>
              </a:rPr>
              <a:t>A</a:t>
            </a:r>
            <a:r>
              <a:rPr sz="8100" b="1" spc="0" baseline="-1610" dirty="0" smtClean="0">
                <a:solidFill>
                  <a:srgbClr val="666666"/>
                </a:solidFill>
                <a:latin typeface="Arial"/>
                <a:cs typeface="Arial"/>
              </a:rPr>
              <a:t>CAUTO</a:t>
            </a:r>
            <a:endParaRPr sz="5400" dirty="0">
              <a:latin typeface="Arial"/>
              <a:cs typeface="Arial"/>
            </a:endParaRPr>
          </a:p>
        </p:txBody>
      </p:sp>
      <p:pic>
        <p:nvPicPr>
          <p:cNvPr id="3074" name="Picture 2" descr="http://www.au123.com/china/u/cms/www/201407/20140723102945609.jpg"/>
          <p:cNvPicPr>
            <a:picLocks noChangeAspect="1" noChangeArrowheads="1"/>
          </p:cNvPicPr>
          <p:nvPr/>
        </p:nvPicPr>
        <p:blipFill>
          <a:blip r:embed="rId3" cstate="print">
            <a:lum contrast="20000"/>
          </a:blip>
          <a:srcRect b="4274"/>
          <a:stretch>
            <a:fillRect/>
          </a:stretch>
        </p:blipFill>
        <p:spPr bwMode="auto">
          <a:xfrm>
            <a:off x="3438525" y="2971800"/>
            <a:ext cx="4943475" cy="34658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object 257"/>
          <p:cNvSpPr/>
          <p:nvPr/>
        </p:nvSpPr>
        <p:spPr>
          <a:xfrm>
            <a:off x="2700020" y="3958590"/>
            <a:ext cx="6301739" cy="1440180"/>
          </a:xfrm>
          <a:custGeom>
            <a:avLst/>
            <a:gdLst/>
            <a:ahLst/>
            <a:cxnLst/>
            <a:rect l="l" t="t" r="r" b="b"/>
            <a:pathLst>
              <a:path w="6301739" h="1440180">
                <a:moveTo>
                  <a:pt x="1269" y="0"/>
                </a:moveTo>
                <a:lnTo>
                  <a:pt x="0" y="1270"/>
                </a:lnTo>
                <a:lnTo>
                  <a:pt x="0" y="1438910"/>
                </a:lnTo>
                <a:lnTo>
                  <a:pt x="1269" y="1440180"/>
                </a:lnTo>
                <a:lnTo>
                  <a:pt x="6299200" y="1440180"/>
                </a:lnTo>
                <a:lnTo>
                  <a:pt x="6300470" y="1440180"/>
                </a:lnTo>
                <a:lnTo>
                  <a:pt x="6301739" y="1438910"/>
                </a:lnTo>
                <a:lnTo>
                  <a:pt x="6301739" y="1270"/>
                </a:lnTo>
                <a:lnTo>
                  <a:pt x="6300470" y="0"/>
                </a:lnTo>
                <a:lnTo>
                  <a:pt x="6299200" y="0"/>
                </a:lnTo>
                <a:lnTo>
                  <a:pt x="1269" y="0"/>
                </a:lnTo>
                <a:close/>
              </a:path>
            </a:pathLst>
          </a:custGeom>
          <a:ln w="17970">
            <a:solidFill>
              <a:srgbClr val="7CA546"/>
            </a:solidFill>
          </a:ln>
        </p:spPr>
        <p:txBody>
          <a:bodyPr wrap="square" lIns="0" tIns="0" rIns="0" bIns="0" rtlCol="0">
            <a:noAutofit/>
          </a:bodyPr>
          <a:lstStyle/>
          <a:p>
            <a:endParaRPr/>
          </a:p>
        </p:txBody>
      </p:sp>
      <p:sp>
        <p:nvSpPr>
          <p:cNvPr id="12" name="object 12"/>
          <p:cNvSpPr/>
          <p:nvPr/>
        </p:nvSpPr>
        <p:spPr>
          <a:xfrm>
            <a:off x="-519430" y="-1239520"/>
            <a:ext cx="1813560" cy="1807210"/>
          </a:xfrm>
          <a:custGeom>
            <a:avLst/>
            <a:gdLst/>
            <a:ahLst/>
            <a:cxnLst/>
            <a:rect l="l" t="t" r="r" b="b"/>
            <a:pathLst>
              <a:path w="1813560" h="1807210">
                <a:moveTo>
                  <a:pt x="577313" y="1239520"/>
                </a:moveTo>
                <a:lnTo>
                  <a:pt x="562046" y="1239520"/>
                </a:lnTo>
                <a:lnTo>
                  <a:pt x="519430" y="1281986"/>
                </a:lnTo>
                <a:lnTo>
                  <a:pt x="519430" y="1297199"/>
                </a:lnTo>
                <a:lnTo>
                  <a:pt x="577313" y="1239520"/>
                </a:lnTo>
                <a:close/>
              </a:path>
            </a:pathLst>
          </a:custGeom>
          <a:solidFill>
            <a:srgbClr val="FFFDFC"/>
          </a:solidFill>
        </p:spPr>
        <p:txBody>
          <a:bodyPr wrap="square" lIns="0" tIns="0" rIns="0" bIns="0" rtlCol="0">
            <a:noAutofit/>
          </a:bodyPr>
          <a:lstStyle/>
          <a:p>
            <a:endParaRPr/>
          </a:p>
        </p:txBody>
      </p:sp>
      <p:sp>
        <p:nvSpPr>
          <p:cNvPr id="13" name="object 13"/>
          <p:cNvSpPr/>
          <p:nvPr/>
        </p:nvSpPr>
        <p:spPr>
          <a:xfrm>
            <a:off x="-511809" y="-1231900"/>
            <a:ext cx="1813560" cy="1807210"/>
          </a:xfrm>
          <a:custGeom>
            <a:avLst/>
            <a:gdLst/>
            <a:ahLst/>
            <a:cxnLst/>
            <a:rect l="l" t="t" r="r" b="b"/>
            <a:pathLst>
              <a:path w="1813560" h="1807210">
                <a:moveTo>
                  <a:pt x="584960" y="1231900"/>
                </a:moveTo>
                <a:lnTo>
                  <a:pt x="569693" y="1231900"/>
                </a:lnTo>
                <a:lnTo>
                  <a:pt x="511809" y="1289579"/>
                </a:lnTo>
                <a:lnTo>
                  <a:pt x="511809" y="1304792"/>
                </a:lnTo>
                <a:lnTo>
                  <a:pt x="584960" y="1231900"/>
                </a:lnTo>
                <a:close/>
              </a:path>
            </a:pathLst>
          </a:custGeom>
          <a:solidFill>
            <a:srgbClr val="FFFDFB"/>
          </a:solidFill>
        </p:spPr>
        <p:txBody>
          <a:bodyPr wrap="square" lIns="0" tIns="0" rIns="0" bIns="0" rtlCol="0">
            <a:noAutofit/>
          </a:bodyPr>
          <a:lstStyle/>
          <a:p>
            <a:endParaRPr/>
          </a:p>
        </p:txBody>
      </p:sp>
      <p:sp>
        <p:nvSpPr>
          <p:cNvPr id="14" name="object 14"/>
          <p:cNvSpPr/>
          <p:nvPr/>
        </p:nvSpPr>
        <p:spPr>
          <a:xfrm>
            <a:off x="-504190" y="-1224279"/>
            <a:ext cx="1813560" cy="1807209"/>
          </a:xfrm>
          <a:custGeom>
            <a:avLst/>
            <a:gdLst/>
            <a:ahLst/>
            <a:cxnLst/>
            <a:rect l="l" t="t" r="r" b="b"/>
            <a:pathLst>
              <a:path w="1813560" h="1807209">
                <a:moveTo>
                  <a:pt x="592606" y="1224279"/>
                </a:moveTo>
                <a:lnTo>
                  <a:pt x="577340" y="1224279"/>
                </a:lnTo>
                <a:lnTo>
                  <a:pt x="504190" y="1297172"/>
                </a:lnTo>
                <a:lnTo>
                  <a:pt x="504190" y="1312386"/>
                </a:lnTo>
                <a:lnTo>
                  <a:pt x="592606" y="1224279"/>
                </a:lnTo>
                <a:close/>
              </a:path>
            </a:pathLst>
          </a:custGeom>
          <a:solidFill>
            <a:srgbClr val="FFFCFA"/>
          </a:solidFill>
        </p:spPr>
        <p:txBody>
          <a:bodyPr wrap="square" lIns="0" tIns="0" rIns="0" bIns="0" rtlCol="0">
            <a:noAutofit/>
          </a:bodyPr>
          <a:lstStyle/>
          <a:p>
            <a:endParaRPr/>
          </a:p>
        </p:txBody>
      </p:sp>
      <p:sp>
        <p:nvSpPr>
          <p:cNvPr id="15" name="object 15"/>
          <p:cNvSpPr/>
          <p:nvPr/>
        </p:nvSpPr>
        <p:spPr>
          <a:xfrm>
            <a:off x="-496570" y="-1216659"/>
            <a:ext cx="1813560" cy="1807209"/>
          </a:xfrm>
          <a:custGeom>
            <a:avLst/>
            <a:gdLst/>
            <a:ahLst/>
            <a:cxnLst/>
            <a:rect l="l" t="t" r="r" b="b"/>
            <a:pathLst>
              <a:path w="1813560" h="1807209">
                <a:moveTo>
                  <a:pt x="600253" y="1216659"/>
                </a:moveTo>
                <a:lnTo>
                  <a:pt x="584986" y="1216659"/>
                </a:lnTo>
                <a:lnTo>
                  <a:pt x="496570" y="1304766"/>
                </a:lnTo>
                <a:lnTo>
                  <a:pt x="496570" y="1319979"/>
                </a:lnTo>
                <a:lnTo>
                  <a:pt x="600253" y="1216659"/>
                </a:lnTo>
                <a:close/>
              </a:path>
            </a:pathLst>
          </a:custGeom>
          <a:solidFill>
            <a:srgbClr val="FFFCF9"/>
          </a:solidFill>
        </p:spPr>
        <p:txBody>
          <a:bodyPr wrap="square" lIns="0" tIns="0" rIns="0" bIns="0" rtlCol="0">
            <a:noAutofit/>
          </a:bodyPr>
          <a:lstStyle/>
          <a:p>
            <a:endParaRPr/>
          </a:p>
        </p:txBody>
      </p:sp>
      <p:sp>
        <p:nvSpPr>
          <p:cNvPr id="16" name="object 16"/>
          <p:cNvSpPr/>
          <p:nvPr/>
        </p:nvSpPr>
        <p:spPr>
          <a:xfrm>
            <a:off x="-488950" y="-1209040"/>
            <a:ext cx="1812289" cy="1807210"/>
          </a:xfrm>
          <a:custGeom>
            <a:avLst/>
            <a:gdLst/>
            <a:ahLst/>
            <a:cxnLst/>
            <a:rect l="l" t="t" r="r" b="b"/>
            <a:pathLst>
              <a:path w="1812289" h="1807210">
                <a:moveTo>
                  <a:pt x="606630" y="1209040"/>
                </a:moveTo>
                <a:lnTo>
                  <a:pt x="592633" y="1209040"/>
                </a:lnTo>
                <a:lnTo>
                  <a:pt x="488950" y="1312359"/>
                </a:lnTo>
                <a:lnTo>
                  <a:pt x="488950" y="1326306"/>
                </a:lnTo>
                <a:lnTo>
                  <a:pt x="606630" y="1209040"/>
                </a:lnTo>
                <a:close/>
              </a:path>
            </a:pathLst>
          </a:custGeom>
          <a:solidFill>
            <a:srgbClr val="FFFBF8"/>
          </a:solidFill>
        </p:spPr>
        <p:txBody>
          <a:bodyPr wrap="square" lIns="0" tIns="0" rIns="0" bIns="0" rtlCol="0">
            <a:noAutofit/>
          </a:bodyPr>
          <a:lstStyle/>
          <a:p>
            <a:endParaRPr/>
          </a:p>
        </p:txBody>
      </p:sp>
      <p:sp>
        <p:nvSpPr>
          <p:cNvPr id="17" name="object 17"/>
          <p:cNvSpPr/>
          <p:nvPr/>
        </p:nvSpPr>
        <p:spPr>
          <a:xfrm>
            <a:off x="-482600" y="-1201420"/>
            <a:ext cx="1813560" cy="1807210"/>
          </a:xfrm>
          <a:custGeom>
            <a:avLst/>
            <a:gdLst/>
            <a:ahLst/>
            <a:cxnLst/>
            <a:rect l="l" t="t" r="r" b="b"/>
            <a:pathLst>
              <a:path w="1813560" h="1807210">
                <a:moveTo>
                  <a:pt x="616390" y="1201420"/>
                </a:moveTo>
                <a:lnTo>
                  <a:pt x="600280" y="1201420"/>
                </a:lnTo>
                <a:lnTo>
                  <a:pt x="482600" y="1318686"/>
                </a:lnTo>
                <a:lnTo>
                  <a:pt x="482600" y="1334833"/>
                </a:lnTo>
                <a:lnTo>
                  <a:pt x="616390" y="1201420"/>
                </a:lnTo>
                <a:close/>
              </a:path>
            </a:pathLst>
          </a:custGeom>
          <a:solidFill>
            <a:srgbClr val="FFFBF7"/>
          </a:solidFill>
        </p:spPr>
        <p:txBody>
          <a:bodyPr wrap="square" lIns="0" tIns="0" rIns="0" bIns="0" rtlCol="0">
            <a:noAutofit/>
          </a:bodyPr>
          <a:lstStyle/>
          <a:p>
            <a:endParaRPr/>
          </a:p>
        </p:txBody>
      </p:sp>
      <p:sp>
        <p:nvSpPr>
          <p:cNvPr id="18" name="object 18"/>
          <p:cNvSpPr/>
          <p:nvPr/>
        </p:nvSpPr>
        <p:spPr>
          <a:xfrm>
            <a:off x="-473709" y="-1193800"/>
            <a:ext cx="1812289" cy="1805939"/>
          </a:xfrm>
          <a:custGeom>
            <a:avLst/>
            <a:gdLst/>
            <a:ahLst/>
            <a:cxnLst/>
            <a:rect l="l" t="t" r="r" b="b"/>
            <a:pathLst>
              <a:path w="1812289" h="1805939">
                <a:moveTo>
                  <a:pt x="620649" y="1193800"/>
                </a:moveTo>
                <a:lnTo>
                  <a:pt x="607500" y="1193800"/>
                </a:lnTo>
                <a:lnTo>
                  <a:pt x="473709" y="1327213"/>
                </a:lnTo>
                <a:lnTo>
                  <a:pt x="473709" y="1340223"/>
                </a:lnTo>
                <a:lnTo>
                  <a:pt x="620649" y="1193800"/>
                </a:lnTo>
                <a:close/>
              </a:path>
            </a:pathLst>
          </a:custGeom>
          <a:solidFill>
            <a:srgbClr val="FFFBF6"/>
          </a:solidFill>
        </p:spPr>
        <p:txBody>
          <a:bodyPr wrap="square" lIns="0" tIns="0" rIns="0" bIns="0" rtlCol="0">
            <a:noAutofit/>
          </a:bodyPr>
          <a:lstStyle/>
          <a:p>
            <a:endParaRPr/>
          </a:p>
        </p:txBody>
      </p:sp>
      <p:sp>
        <p:nvSpPr>
          <p:cNvPr id="19" name="object 19"/>
          <p:cNvSpPr/>
          <p:nvPr/>
        </p:nvSpPr>
        <p:spPr>
          <a:xfrm>
            <a:off x="-467359" y="-1187450"/>
            <a:ext cx="1813560" cy="1807210"/>
          </a:xfrm>
          <a:custGeom>
            <a:avLst/>
            <a:gdLst/>
            <a:ahLst/>
            <a:cxnLst/>
            <a:rect l="l" t="t" r="r" b="b"/>
            <a:pathLst>
              <a:path w="1813560" h="1807210">
                <a:moveTo>
                  <a:pt x="629566" y="1187450"/>
                </a:moveTo>
                <a:lnTo>
                  <a:pt x="614299" y="1187450"/>
                </a:lnTo>
                <a:lnTo>
                  <a:pt x="467359" y="1333873"/>
                </a:lnTo>
                <a:lnTo>
                  <a:pt x="467359" y="1349086"/>
                </a:lnTo>
                <a:lnTo>
                  <a:pt x="629566" y="1187450"/>
                </a:lnTo>
                <a:close/>
              </a:path>
            </a:pathLst>
          </a:custGeom>
          <a:solidFill>
            <a:srgbClr val="FFFAF5"/>
          </a:solidFill>
        </p:spPr>
        <p:txBody>
          <a:bodyPr wrap="square" lIns="0" tIns="0" rIns="0" bIns="0" rtlCol="0">
            <a:noAutofit/>
          </a:bodyPr>
          <a:lstStyle/>
          <a:p>
            <a:endParaRPr/>
          </a:p>
        </p:txBody>
      </p:sp>
      <p:sp>
        <p:nvSpPr>
          <p:cNvPr id="20" name="object 20"/>
          <p:cNvSpPr/>
          <p:nvPr/>
        </p:nvSpPr>
        <p:spPr>
          <a:xfrm>
            <a:off x="-459740" y="-1179829"/>
            <a:ext cx="1813560" cy="1807209"/>
          </a:xfrm>
          <a:custGeom>
            <a:avLst/>
            <a:gdLst/>
            <a:ahLst/>
            <a:cxnLst/>
            <a:rect l="l" t="t" r="r" b="b"/>
            <a:pathLst>
              <a:path w="1813560" h="1807209">
                <a:moveTo>
                  <a:pt x="637213" y="1179829"/>
                </a:moveTo>
                <a:lnTo>
                  <a:pt x="621946" y="1179829"/>
                </a:lnTo>
                <a:lnTo>
                  <a:pt x="459740" y="1341466"/>
                </a:lnTo>
                <a:lnTo>
                  <a:pt x="459740" y="1356679"/>
                </a:lnTo>
                <a:lnTo>
                  <a:pt x="637213" y="1179829"/>
                </a:lnTo>
                <a:close/>
              </a:path>
            </a:pathLst>
          </a:custGeom>
          <a:solidFill>
            <a:srgbClr val="FFFAF4"/>
          </a:solidFill>
        </p:spPr>
        <p:txBody>
          <a:bodyPr wrap="square" lIns="0" tIns="0" rIns="0" bIns="0" rtlCol="0">
            <a:noAutofit/>
          </a:bodyPr>
          <a:lstStyle/>
          <a:p>
            <a:endParaRPr/>
          </a:p>
        </p:txBody>
      </p:sp>
      <p:sp>
        <p:nvSpPr>
          <p:cNvPr id="21" name="object 21"/>
          <p:cNvSpPr/>
          <p:nvPr/>
        </p:nvSpPr>
        <p:spPr>
          <a:xfrm>
            <a:off x="-452120" y="-1172209"/>
            <a:ext cx="1813560" cy="1807209"/>
          </a:xfrm>
          <a:custGeom>
            <a:avLst/>
            <a:gdLst/>
            <a:ahLst/>
            <a:cxnLst/>
            <a:rect l="l" t="t" r="r" b="b"/>
            <a:pathLst>
              <a:path w="1813560" h="1807209">
                <a:moveTo>
                  <a:pt x="644860" y="1172209"/>
                </a:moveTo>
                <a:lnTo>
                  <a:pt x="629593" y="1172209"/>
                </a:lnTo>
                <a:lnTo>
                  <a:pt x="452120" y="1349059"/>
                </a:lnTo>
                <a:lnTo>
                  <a:pt x="452120" y="1364272"/>
                </a:lnTo>
                <a:lnTo>
                  <a:pt x="644860" y="1172209"/>
                </a:lnTo>
                <a:close/>
              </a:path>
            </a:pathLst>
          </a:custGeom>
          <a:solidFill>
            <a:srgbClr val="FFF9F3"/>
          </a:solidFill>
        </p:spPr>
        <p:txBody>
          <a:bodyPr wrap="square" lIns="0" tIns="0" rIns="0" bIns="0" rtlCol="0">
            <a:noAutofit/>
          </a:bodyPr>
          <a:lstStyle/>
          <a:p>
            <a:endParaRPr/>
          </a:p>
        </p:txBody>
      </p:sp>
      <p:sp>
        <p:nvSpPr>
          <p:cNvPr id="22" name="object 22"/>
          <p:cNvSpPr/>
          <p:nvPr/>
        </p:nvSpPr>
        <p:spPr>
          <a:xfrm>
            <a:off x="-444500" y="-1164590"/>
            <a:ext cx="1812289" cy="1807210"/>
          </a:xfrm>
          <a:custGeom>
            <a:avLst/>
            <a:gdLst/>
            <a:ahLst/>
            <a:cxnLst/>
            <a:rect l="l" t="t" r="r" b="b"/>
            <a:pathLst>
              <a:path w="1812289" h="1807210">
                <a:moveTo>
                  <a:pt x="652054" y="1164590"/>
                </a:moveTo>
                <a:lnTo>
                  <a:pt x="637240" y="1164590"/>
                </a:lnTo>
                <a:lnTo>
                  <a:pt x="444500" y="1356652"/>
                </a:lnTo>
                <a:lnTo>
                  <a:pt x="444500" y="1371559"/>
                </a:lnTo>
                <a:lnTo>
                  <a:pt x="652054" y="1164590"/>
                </a:lnTo>
                <a:close/>
              </a:path>
            </a:pathLst>
          </a:custGeom>
          <a:solidFill>
            <a:srgbClr val="FFF9F2"/>
          </a:solidFill>
        </p:spPr>
        <p:txBody>
          <a:bodyPr wrap="square" lIns="0" tIns="0" rIns="0" bIns="0" rtlCol="0">
            <a:noAutofit/>
          </a:bodyPr>
          <a:lstStyle/>
          <a:p>
            <a:endParaRPr/>
          </a:p>
        </p:txBody>
      </p:sp>
      <p:sp>
        <p:nvSpPr>
          <p:cNvPr id="23" name="object 23"/>
          <p:cNvSpPr/>
          <p:nvPr/>
        </p:nvSpPr>
        <p:spPr>
          <a:xfrm>
            <a:off x="-436880" y="-1156970"/>
            <a:ext cx="1813560" cy="1807210"/>
          </a:xfrm>
          <a:custGeom>
            <a:avLst/>
            <a:gdLst/>
            <a:ahLst/>
            <a:cxnLst/>
            <a:rect l="l" t="t" r="r" b="b"/>
            <a:pathLst>
              <a:path w="1813560" h="1807210">
                <a:moveTo>
                  <a:pt x="660154" y="1156970"/>
                </a:moveTo>
                <a:lnTo>
                  <a:pt x="644434" y="1156970"/>
                </a:lnTo>
                <a:lnTo>
                  <a:pt x="436880" y="1363939"/>
                </a:lnTo>
                <a:lnTo>
                  <a:pt x="436880" y="1379459"/>
                </a:lnTo>
                <a:lnTo>
                  <a:pt x="660154" y="1156970"/>
                </a:lnTo>
                <a:close/>
              </a:path>
            </a:pathLst>
          </a:custGeom>
          <a:solidFill>
            <a:srgbClr val="FFF8F1"/>
          </a:solidFill>
        </p:spPr>
        <p:txBody>
          <a:bodyPr wrap="square" lIns="0" tIns="0" rIns="0" bIns="0" rtlCol="0">
            <a:noAutofit/>
          </a:bodyPr>
          <a:lstStyle/>
          <a:p>
            <a:endParaRPr/>
          </a:p>
        </p:txBody>
      </p:sp>
      <p:sp>
        <p:nvSpPr>
          <p:cNvPr id="24" name="object 24"/>
          <p:cNvSpPr/>
          <p:nvPr/>
        </p:nvSpPr>
        <p:spPr>
          <a:xfrm>
            <a:off x="-429259" y="-1149350"/>
            <a:ext cx="1812289" cy="1807210"/>
          </a:xfrm>
          <a:custGeom>
            <a:avLst/>
            <a:gdLst/>
            <a:ahLst/>
            <a:cxnLst/>
            <a:rect l="l" t="t" r="r" b="b"/>
            <a:pathLst>
              <a:path w="1812289" h="1807210">
                <a:moveTo>
                  <a:pt x="666531" y="1149350"/>
                </a:moveTo>
                <a:lnTo>
                  <a:pt x="652534" y="1149350"/>
                </a:lnTo>
                <a:lnTo>
                  <a:pt x="429259" y="1371839"/>
                </a:lnTo>
                <a:lnTo>
                  <a:pt x="429259" y="1385787"/>
                </a:lnTo>
                <a:lnTo>
                  <a:pt x="666531" y="1149350"/>
                </a:lnTo>
                <a:close/>
              </a:path>
            </a:pathLst>
          </a:custGeom>
          <a:solidFill>
            <a:srgbClr val="FFF8F0"/>
          </a:solidFill>
        </p:spPr>
        <p:txBody>
          <a:bodyPr wrap="square" lIns="0" tIns="0" rIns="0" bIns="0" rtlCol="0">
            <a:noAutofit/>
          </a:bodyPr>
          <a:lstStyle/>
          <a:p>
            <a:endParaRPr/>
          </a:p>
        </p:txBody>
      </p:sp>
      <p:sp>
        <p:nvSpPr>
          <p:cNvPr id="25" name="object 25"/>
          <p:cNvSpPr/>
          <p:nvPr/>
        </p:nvSpPr>
        <p:spPr>
          <a:xfrm>
            <a:off x="-422909" y="-1141729"/>
            <a:ext cx="1813560" cy="1807209"/>
          </a:xfrm>
          <a:custGeom>
            <a:avLst/>
            <a:gdLst/>
            <a:ahLst/>
            <a:cxnLst/>
            <a:rect l="l" t="t" r="r" b="b"/>
            <a:pathLst>
              <a:path w="1813560" h="1807209">
                <a:moveTo>
                  <a:pt x="675448" y="1141729"/>
                </a:moveTo>
                <a:lnTo>
                  <a:pt x="660181" y="1141729"/>
                </a:lnTo>
                <a:lnTo>
                  <a:pt x="422909" y="1378167"/>
                </a:lnTo>
                <a:lnTo>
                  <a:pt x="422909" y="1393380"/>
                </a:lnTo>
                <a:lnTo>
                  <a:pt x="675448" y="1141729"/>
                </a:lnTo>
                <a:close/>
              </a:path>
            </a:pathLst>
          </a:custGeom>
          <a:solidFill>
            <a:srgbClr val="FFF7EF"/>
          </a:solidFill>
        </p:spPr>
        <p:txBody>
          <a:bodyPr wrap="square" lIns="0" tIns="0" rIns="0" bIns="0" rtlCol="0">
            <a:noAutofit/>
          </a:bodyPr>
          <a:lstStyle/>
          <a:p>
            <a:endParaRPr/>
          </a:p>
        </p:txBody>
      </p:sp>
      <p:sp>
        <p:nvSpPr>
          <p:cNvPr id="26" name="object 26"/>
          <p:cNvSpPr/>
          <p:nvPr/>
        </p:nvSpPr>
        <p:spPr>
          <a:xfrm>
            <a:off x="-415290" y="-1134109"/>
            <a:ext cx="1813560" cy="1807209"/>
          </a:xfrm>
          <a:custGeom>
            <a:avLst/>
            <a:gdLst/>
            <a:ahLst/>
            <a:cxnLst/>
            <a:rect l="l" t="t" r="r" b="b"/>
            <a:pathLst>
              <a:path w="1813560" h="1807209">
                <a:moveTo>
                  <a:pt x="683095" y="1134109"/>
                </a:moveTo>
                <a:lnTo>
                  <a:pt x="667828" y="1134109"/>
                </a:lnTo>
                <a:lnTo>
                  <a:pt x="415290" y="1385760"/>
                </a:lnTo>
                <a:lnTo>
                  <a:pt x="415290" y="1400973"/>
                </a:lnTo>
                <a:lnTo>
                  <a:pt x="683095" y="1134109"/>
                </a:lnTo>
                <a:close/>
              </a:path>
            </a:pathLst>
          </a:custGeom>
          <a:solidFill>
            <a:srgbClr val="FFF7EE"/>
          </a:solidFill>
        </p:spPr>
        <p:txBody>
          <a:bodyPr wrap="square" lIns="0" tIns="0" rIns="0" bIns="0" rtlCol="0">
            <a:noAutofit/>
          </a:bodyPr>
          <a:lstStyle/>
          <a:p>
            <a:endParaRPr/>
          </a:p>
        </p:txBody>
      </p:sp>
      <p:sp>
        <p:nvSpPr>
          <p:cNvPr id="27" name="object 27"/>
          <p:cNvSpPr/>
          <p:nvPr/>
        </p:nvSpPr>
        <p:spPr>
          <a:xfrm>
            <a:off x="-407670" y="-1126490"/>
            <a:ext cx="1813560" cy="1805940"/>
          </a:xfrm>
          <a:custGeom>
            <a:avLst/>
            <a:gdLst/>
            <a:ahLst/>
            <a:cxnLst/>
            <a:rect l="l" t="t" r="r" b="b"/>
            <a:pathLst>
              <a:path w="1813560" h="1805940">
                <a:moveTo>
                  <a:pt x="689467" y="1126490"/>
                </a:moveTo>
                <a:lnTo>
                  <a:pt x="675475" y="1126490"/>
                </a:lnTo>
                <a:lnTo>
                  <a:pt x="407670" y="1393353"/>
                </a:lnTo>
                <a:lnTo>
                  <a:pt x="407670" y="1407296"/>
                </a:lnTo>
                <a:lnTo>
                  <a:pt x="689467" y="1126490"/>
                </a:lnTo>
                <a:close/>
              </a:path>
            </a:pathLst>
          </a:custGeom>
          <a:solidFill>
            <a:srgbClr val="FFF7ED"/>
          </a:solidFill>
        </p:spPr>
        <p:txBody>
          <a:bodyPr wrap="square" lIns="0" tIns="0" rIns="0" bIns="0" rtlCol="0">
            <a:noAutofit/>
          </a:bodyPr>
          <a:lstStyle/>
          <a:p>
            <a:endParaRPr/>
          </a:p>
        </p:txBody>
      </p:sp>
      <p:sp>
        <p:nvSpPr>
          <p:cNvPr id="28" name="object 28"/>
          <p:cNvSpPr/>
          <p:nvPr/>
        </p:nvSpPr>
        <p:spPr>
          <a:xfrm>
            <a:off x="-400050" y="-1120140"/>
            <a:ext cx="1813560" cy="1807210"/>
          </a:xfrm>
          <a:custGeom>
            <a:avLst/>
            <a:gdLst/>
            <a:ahLst/>
            <a:cxnLst/>
            <a:rect l="l" t="t" r="r" b="b"/>
            <a:pathLst>
              <a:path w="1813560" h="1807210">
                <a:moveTo>
                  <a:pt x="697114" y="1120140"/>
                </a:moveTo>
                <a:lnTo>
                  <a:pt x="681847" y="1120140"/>
                </a:lnTo>
                <a:lnTo>
                  <a:pt x="400050" y="1400946"/>
                </a:lnTo>
                <a:lnTo>
                  <a:pt x="400050" y="1416159"/>
                </a:lnTo>
                <a:lnTo>
                  <a:pt x="697114" y="1120140"/>
                </a:lnTo>
                <a:close/>
              </a:path>
            </a:pathLst>
          </a:custGeom>
          <a:solidFill>
            <a:srgbClr val="FFF6EC"/>
          </a:solidFill>
        </p:spPr>
        <p:txBody>
          <a:bodyPr wrap="square" lIns="0" tIns="0" rIns="0" bIns="0" rtlCol="0">
            <a:noAutofit/>
          </a:bodyPr>
          <a:lstStyle/>
          <a:p>
            <a:endParaRPr/>
          </a:p>
        </p:txBody>
      </p:sp>
      <p:sp>
        <p:nvSpPr>
          <p:cNvPr id="29" name="object 29"/>
          <p:cNvSpPr/>
          <p:nvPr/>
        </p:nvSpPr>
        <p:spPr>
          <a:xfrm>
            <a:off x="-392430" y="-1112520"/>
            <a:ext cx="1813560" cy="1807210"/>
          </a:xfrm>
          <a:custGeom>
            <a:avLst/>
            <a:gdLst/>
            <a:ahLst/>
            <a:cxnLst/>
            <a:rect l="l" t="t" r="r" b="b"/>
            <a:pathLst>
              <a:path w="1813560" h="1807210">
                <a:moveTo>
                  <a:pt x="704761" y="1112520"/>
                </a:moveTo>
                <a:lnTo>
                  <a:pt x="689494" y="1112520"/>
                </a:lnTo>
                <a:lnTo>
                  <a:pt x="392430" y="1408539"/>
                </a:lnTo>
                <a:lnTo>
                  <a:pt x="392430" y="1423753"/>
                </a:lnTo>
                <a:lnTo>
                  <a:pt x="704761" y="1112520"/>
                </a:lnTo>
                <a:close/>
              </a:path>
            </a:pathLst>
          </a:custGeom>
          <a:solidFill>
            <a:srgbClr val="FFF6EB"/>
          </a:solidFill>
        </p:spPr>
        <p:txBody>
          <a:bodyPr wrap="square" lIns="0" tIns="0" rIns="0" bIns="0" rtlCol="0">
            <a:noAutofit/>
          </a:bodyPr>
          <a:lstStyle/>
          <a:p>
            <a:endParaRPr/>
          </a:p>
        </p:txBody>
      </p:sp>
      <p:sp>
        <p:nvSpPr>
          <p:cNvPr id="30" name="object 30"/>
          <p:cNvSpPr/>
          <p:nvPr/>
        </p:nvSpPr>
        <p:spPr>
          <a:xfrm>
            <a:off x="-384810" y="-1104900"/>
            <a:ext cx="1813560" cy="1807210"/>
          </a:xfrm>
          <a:custGeom>
            <a:avLst/>
            <a:gdLst/>
            <a:ahLst/>
            <a:cxnLst/>
            <a:rect l="l" t="t" r="r" b="b"/>
            <a:pathLst>
              <a:path w="1813560" h="1807210">
                <a:moveTo>
                  <a:pt x="712408" y="1104900"/>
                </a:moveTo>
                <a:lnTo>
                  <a:pt x="697141" y="1104900"/>
                </a:lnTo>
                <a:lnTo>
                  <a:pt x="384810" y="1416133"/>
                </a:lnTo>
                <a:lnTo>
                  <a:pt x="384810" y="1431346"/>
                </a:lnTo>
                <a:lnTo>
                  <a:pt x="712408" y="1104900"/>
                </a:lnTo>
                <a:close/>
              </a:path>
            </a:pathLst>
          </a:custGeom>
          <a:solidFill>
            <a:srgbClr val="FFF5EA"/>
          </a:solidFill>
        </p:spPr>
        <p:txBody>
          <a:bodyPr wrap="square" lIns="0" tIns="0" rIns="0" bIns="0" rtlCol="0">
            <a:noAutofit/>
          </a:bodyPr>
          <a:lstStyle/>
          <a:p>
            <a:endParaRPr/>
          </a:p>
        </p:txBody>
      </p:sp>
      <p:sp>
        <p:nvSpPr>
          <p:cNvPr id="31" name="object 31"/>
          <p:cNvSpPr/>
          <p:nvPr/>
        </p:nvSpPr>
        <p:spPr>
          <a:xfrm>
            <a:off x="-377190" y="-1097279"/>
            <a:ext cx="1812289" cy="1807209"/>
          </a:xfrm>
          <a:custGeom>
            <a:avLst/>
            <a:gdLst/>
            <a:ahLst/>
            <a:cxnLst/>
            <a:rect l="l" t="t" r="r" b="b"/>
            <a:pathLst>
              <a:path w="1812289" h="1807209">
                <a:moveTo>
                  <a:pt x="719554" y="1097279"/>
                </a:moveTo>
                <a:lnTo>
                  <a:pt x="704788" y="1097279"/>
                </a:lnTo>
                <a:lnTo>
                  <a:pt x="377190" y="1423726"/>
                </a:lnTo>
                <a:lnTo>
                  <a:pt x="377190" y="1438680"/>
                </a:lnTo>
                <a:lnTo>
                  <a:pt x="719554" y="1097279"/>
                </a:lnTo>
                <a:close/>
              </a:path>
            </a:pathLst>
          </a:custGeom>
          <a:solidFill>
            <a:srgbClr val="FFF5E9"/>
          </a:solidFill>
        </p:spPr>
        <p:txBody>
          <a:bodyPr wrap="square" lIns="0" tIns="0" rIns="0" bIns="0" rtlCol="0">
            <a:noAutofit/>
          </a:bodyPr>
          <a:lstStyle/>
          <a:p>
            <a:endParaRPr/>
          </a:p>
        </p:txBody>
      </p:sp>
      <p:sp>
        <p:nvSpPr>
          <p:cNvPr id="32" name="object 32"/>
          <p:cNvSpPr/>
          <p:nvPr/>
        </p:nvSpPr>
        <p:spPr>
          <a:xfrm>
            <a:off x="-369570" y="-1089659"/>
            <a:ext cx="1812289" cy="1807209"/>
          </a:xfrm>
          <a:custGeom>
            <a:avLst/>
            <a:gdLst/>
            <a:ahLst/>
            <a:cxnLst/>
            <a:rect l="l" t="t" r="r" b="b"/>
            <a:pathLst>
              <a:path w="1812289" h="1807209">
                <a:moveTo>
                  <a:pt x="727195" y="1089659"/>
                </a:moveTo>
                <a:lnTo>
                  <a:pt x="711934" y="1089659"/>
                </a:lnTo>
                <a:lnTo>
                  <a:pt x="369570" y="1431060"/>
                </a:lnTo>
                <a:lnTo>
                  <a:pt x="369570" y="1446278"/>
                </a:lnTo>
                <a:lnTo>
                  <a:pt x="727195" y="1089659"/>
                </a:lnTo>
                <a:close/>
              </a:path>
            </a:pathLst>
          </a:custGeom>
          <a:solidFill>
            <a:srgbClr val="FFF4E8"/>
          </a:solidFill>
        </p:spPr>
        <p:txBody>
          <a:bodyPr wrap="square" lIns="0" tIns="0" rIns="0" bIns="0" rtlCol="0">
            <a:noAutofit/>
          </a:bodyPr>
          <a:lstStyle/>
          <a:p>
            <a:endParaRPr/>
          </a:p>
        </p:txBody>
      </p:sp>
      <p:sp>
        <p:nvSpPr>
          <p:cNvPr id="33" name="object 33"/>
          <p:cNvSpPr/>
          <p:nvPr/>
        </p:nvSpPr>
        <p:spPr>
          <a:xfrm>
            <a:off x="-361950" y="-1082040"/>
            <a:ext cx="1812289" cy="1807210"/>
          </a:xfrm>
          <a:custGeom>
            <a:avLst/>
            <a:gdLst/>
            <a:ahLst/>
            <a:cxnLst/>
            <a:rect l="l" t="t" r="r" b="b"/>
            <a:pathLst>
              <a:path w="1812289" h="1807210">
                <a:moveTo>
                  <a:pt x="734837" y="1082040"/>
                </a:moveTo>
                <a:lnTo>
                  <a:pt x="719575" y="1082040"/>
                </a:lnTo>
                <a:lnTo>
                  <a:pt x="361950" y="1438658"/>
                </a:lnTo>
                <a:lnTo>
                  <a:pt x="361950" y="1453877"/>
                </a:lnTo>
                <a:lnTo>
                  <a:pt x="734837" y="1082040"/>
                </a:lnTo>
                <a:close/>
              </a:path>
            </a:pathLst>
          </a:custGeom>
          <a:solidFill>
            <a:srgbClr val="FFF4E7"/>
          </a:solidFill>
        </p:spPr>
        <p:txBody>
          <a:bodyPr wrap="square" lIns="0" tIns="0" rIns="0" bIns="0" rtlCol="0">
            <a:noAutofit/>
          </a:bodyPr>
          <a:lstStyle/>
          <a:p>
            <a:endParaRPr/>
          </a:p>
        </p:txBody>
      </p:sp>
      <p:sp>
        <p:nvSpPr>
          <p:cNvPr id="34" name="object 34"/>
          <p:cNvSpPr/>
          <p:nvPr/>
        </p:nvSpPr>
        <p:spPr>
          <a:xfrm>
            <a:off x="-354330" y="-1074420"/>
            <a:ext cx="1812289" cy="1807210"/>
          </a:xfrm>
          <a:custGeom>
            <a:avLst/>
            <a:gdLst/>
            <a:ahLst/>
            <a:cxnLst/>
            <a:rect l="l" t="t" r="r" b="b"/>
            <a:pathLst>
              <a:path w="1812289" h="1807210">
                <a:moveTo>
                  <a:pt x="741725" y="1074420"/>
                </a:moveTo>
                <a:lnTo>
                  <a:pt x="727217" y="1074420"/>
                </a:lnTo>
                <a:lnTo>
                  <a:pt x="354330" y="1446257"/>
                </a:lnTo>
                <a:lnTo>
                  <a:pt x="354330" y="1460453"/>
                </a:lnTo>
                <a:lnTo>
                  <a:pt x="741725" y="1074420"/>
                </a:lnTo>
                <a:close/>
              </a:path>
            </a:pathLst>
          </a:custGeom>
          <a:solidFill>
            <a:srgbClr val="FFF4E6"/>
          </a:solidFill>
        </p:spPr>
        <p:txBody>
          <a:bodyPr wrap="square" lIns="0" tIns="0" rIns="0" bIns="0" rtlCol="0">
            <a:noAutofit/>
          </a:bodyPr>
          <a:lstStyle/>
          <a:p>
            <a:endParaRPr/>
          </a:p>
        </p:txBody>
      </p:sp>
      <p:sp>
        <p:nvSpPr>
          <p:cNvPr id="35" name="object 35"/>
          <p:cNvSpPr/>
          <p:nvPr/>
        </p:nvSpPr>
        <p:spPr>
          <a:xfrm>
            <a:off x="-347980" y="-1066800"/>
            <a:ext cx="1813560" cy="1807210"/>
          </a:xfrm>
          <a:custGeom>
            <a:avLst/>
            <a:gdLst/>
            <a:ahLst/>
            <a:cxnLst/>
            <a:rect l="l" t="t" r="r" b="b"/>
            <a:pathLst>
              <a:path w="1813560" h="1807210">
                <a:moveTo>
                  <a:pt x="750642" y="1066800"/>
                </a:moveTo>
                <a:lnTo>
                  <a:pt x="735375" y="1066800"/>
                </a:lnTo>
                <a:lnTo>
                  <a:pt x="347980" y="1452833"/>
                </a:lnTo>
                <a:lnTo>
                  <a:pt x="347980" y="1468046"/>
                </a:lnTo>
                <a:lnTo>
                  <a:pt x="750642" y="1066800"/>
                </a:lnTo>
                <a:close/>
              </a:path>
            </a:pathLst>
          </a:custGeom>
          <a:solidFill>
            <a:srgbClr val="FFF3E5"/>
          </a:solidFill>
        </p:spPr>
        <p:txBody>
          <a:bodyPr wrap="square" lIns="0" tIns="0" rIns="0" bIns="0" rtlCol="0">
            <a:noAutofit/>
          </a:bodyPr>
          <a:lstStyle/>
          <a:p>
            <a:endParaRPr/>
          </a:p>
        </p:txBody>
      </p:sp>
      <p:sp>
        <p:nvSpPr>
          <p:cNvPr id="36" name="object 36"/>
          <p:cNvSpPr/>
          <p:nvPr/>
        </p:nvSpPr>
        <p:spPr>
          <a:xfrm>
            <a:off x="-340360" y="-1059179"/>
            <a:ext cx="1813560" cy="1805939"/>
          </a:xfrm>
          <a:custGeom>
            <a:avLst/>
            <a:gdLst/>
            <a:ahLst/>
            <a:cxnLst/>
            <a:rect l="l" t="t" r="r" b="b"/>
            <a:pathLst>
              <a:path w="1813560" h="1805939">
                <a:moveTo>
                  <a:pt x="757015" y="1059179"/>
                </a:moveTo>
                <a:lnTo>
                  <a:pt x="743022" y="1059179"/>
                </a:lnTo>
                <a:lnTo>
                  <a:pt x="340360" y="1460426"/>
                </a:lnTo>
                <a:lnTo>
                  <a:pt x="340360" y="1474369"/>
                </a:lnTo>
                <a:lnTo>
                  <a:pt x="757015" y="1059179"/>
                </a:lnTo>
                <a:close/>
              </a:path>
            </a:pathLst>
          </a:custGeom>
          <a:solidFill>
            <a:srgbClr val="FFF3E4"/>
          </a:solidFill>
        </p:spPr>
        <p:txBody>
          <a:bodyPr wrap="square" lIns="0" tIns="0" rIns="0" bIns="0" rtlCol="0">
            <a:noAutofit/>
          </a:bodyPr>
          <a:lstStyle/>
          <a:p>
            <a:endParaRPr/>
          </a:p>
        </p:txBody>
      </p:sp>
      <p:sp>
        <p:nvSpPr>
          <p:cNvPr id="37" name="object 37"/>
          <p:cNvSpPr/>
          <p:nvPr/>
        </p:nvSpPr>
        <p:spPr>
          <a:xfrm>
            <a:off x="-332740" y="-1052829"/>
            <a:ext cx="1813559" cy="1807209"/>
          </a:xfrm>
          <a:custGeom>
            <a:avLst/>
            <a:gdLst/>
            <a:ahLst/>
            <a:cxnLst/>
            <a:rect l="l" t="t" r="r" b="b"/>
            <a:pathLst>
              <a:path w="1813559" h="1807209">
                <a:moveTo>
                  <a:pt x="764661" y="1052829"/>
                </a:moveTo>
                <a:lnTo>
                  <a:pt x="749395" y="1052829"/>
                </a:lnTo>
                <a:lnTo>
                  <a:pt x="332740" y="1468019"/>
                </a:lnTo>
                <a:lnTo>
                  <a:pt x="332740" y="1483233"/>
                </a:lnTo>
                <a:lnTo>
                  <a:pt x="764661" y="1052829"/>
                </a:lnTo>
                <a:close/>
              </a:path>
            </a:pathLst>
          </a:custGeom>
          <a:solidFill>
            <a:srgbClr val="FFF2E3"/>
          </a:solidFill>
        </p:spPr>
        <p:txBody>
          <a:bodyPr wrap="square" lIns="0" tIns="0" rIns="0" bIns="0" rtlCol="0">
            <a:noAutofit/>
          </a:bodyPr>
          <a:lstStyle/>
          <a:p>
            <a:endParaRPr/>
          </a:p>
        </p:txBody>
      </p:sp>
      <p:sp>
        <p:nvSpPr>
          <p:cNvPr id="38" name="object 38"/>
          <p:cNvSpPr/>
          <p:nvPr/>
        </p:nvSpPr>
        <p:spPr>
          <a:xfrm>
            <a:off x="-325120" y="-1045209"/>
            <a:ext cx="1813560" cy="1807209"/>
          </a:xfrm>
          <a:custGeom>
            <a:avLst/>
            <a:gdLst/>
            <a:ahLst/>
            <a:cxnLst/>
            <a:rect l="l" t="t" r="r" b="b"/>
            <a:pathLst>
              <a:path w="1813560" h="1807209">
                <a:moveTo>
                  <a:pt x="772308" y="1045209"/>
                </a:moveTo>
                <a:lnTo>
                  <a:pt x="757041" y="1045209"/>
                </a:lnTo>
                <a:lnTo>
                  <a:pt x="325120" y="1475613"/>
                </a:lnTo>
                <a:lnTo>
                  <a:pt x="325120" y="1490826"/>
                </a:lnTo>
                <a:lnTo>
                  <a:pt x="772308" y="1045209"/>
                </a:lnTo>
                <a:close/>
              </a:path>
            </a:pathLst>
          </a:custGeom>
          <a:solidFill>
            <a:srgbClr val="FFF2E2"/>
          </a:solidFill>
        </p:spPr>
        <p:txBody>
          <a:bodyPr wrap="square" lIns="0" tIns="0" rIns="0" bIns="0" rtlCol="0">
            <a:noAutofit/>
          </a:bodyPr>
          <a:lstStyle/>
          <a:p>
            <a:endParaRPr/>
          </a:p>
        </p:txBody>
      </p:sp>
      <p:sp>
        <p:nvSpPr>
          <p:cNvPr id="39" name="object 39"/>
          <p:cNvSpPr/>
          <p:nvPr/>
        </p:nvSpPr>
        <p:spPr>
          <a:xfrm>
            <a:off x="-317500" y="-1037590"/>
            <a:ext cx="1813560" cy="1807210"/>
          </a:xfrm>
          <a:custGeom>
            <a:avLst/>
            <a:gdLst/>
            <a:ahLst/>
            <a:cxnLst/>
            <a:rect l="l" t="t" r="r" b="b"/>
            <a:pathLst>
              <a:path w="1813560" h="1807210">
                <a:moveTo>
                  <a:pt x="779955" y="1037590"/>
                </a:moveTo>
                <a:lnTo>
                  <a:pt x="764688" y="1037590"/>
                </a:lnTo>
                <a:lnTo>
                  <a:pt x="317500" y="1483206"/>
                </a:lnTo>
                <a:lnTo>
                  <a:pt x="317500" y="1498419"/>
                </a:lnTo>
                <a:lnTo>
                  <a:pt x="779955" y="1037590"/>
                </a:lnTo>
                <a:close/>
              </a:path>
            </a:pathLst>
          </a:custGeom>
          <a:solidFill>
            <a:srgbClr val="FFF1E1"/>
          </a:solidFill>
        </p:spPr>
        <p:txBody>
          <a:bodyPr wrap="square" lIns="0" tIns="0" rIns="0" bIns="0" rtlCol="0">
            <a:noAutofit/>
          </a:bodyPr>
          <a:lstStyle/>
          <a:p>
            <a:endParaRPr/>
          </a:p>
        </p:txBody>
      </p:sp>
      <p:sp>
        <p:nvSpPr>
          <p:cNvPr id="40" name="object 40"/>
          <p:cNvSpPr/>
          <p:nvPr/>
        </p:nvSpPr>
        <p:spPr>
          <a:xfrm>
            <a:off x="-309880" y="-1029970"/>
            <a:ext cx="1812289" cy="1807210"/>
          </a:xfrm>
          <a:custGeom>
            <a:avLst/>
            <a:gdLst/>
            <a:ahLst/>
            <a:cxnLst/>
            <a:rect l="l" t="t" r="r" b="b"/>
            <a:pathLst>
              <a:path w="1812289" h="1807210">
                <a:moveTo>
                  <a:pt x="787054" y="1029970"/>
                </a:moveTo>
                <a:lnTo>
                  <a:pt x="772335" y="1029970"/>
                </a:lnTo>
                <a:lnTo>
                  <a:pt x="309880" y="1490799"/>
                </a:lnTo>
                <a:lnTo>
                  <a:pt x="309880" y="1505800"/>
                </a:lnTo>
                <a:lnTo>
                  <a:pt x="787054" y="1029970"/>
                </a:lnTo>
                <a:close/>
              </a:path>
            </a:pathLst>
          </a:custGeom>
          <a:solidFill>
            <a:srgbClr val="FFF1E0"/>
          </a:solidFill>
        </p:spPr>
        <p:txBody>
          <a:bodyPr wrap="square" lIns="0" tIns="0" rIns="0" bIns="0" rtlCol="0">
            <a:noAutofit/>
          </a:bodyPr>
          <a:lstStyle/>
          <a:p>
            <a:endParaRPr/>
          </a:p>
        </p:txBody>
      </p:sp>
      <p:sp>
        <p:nvSpPr>
          <p:cNvPr id="41" name="object 41"/>
          <p:cNvSpPr/>
          <p:nvPr/>
        </p:nvSpPr>
        <p:spPr>
          <a:xfrm>
            <a:off x="-302260" y="-1022350"/>
            <a:ext cx="1812290" cy="1807210"/>
          </a:xfrm>
          <a:custGeom>
            <a:avLst/>
            <a:gdLst/>
            <a:ahLst/>
            <a:cxnLst/>
            <a:rect l="l" t="t" r="r" b="b"/>
            <a:pathLst>
              <a:path w="1812290" h="1807210">
                <a:moveTo>
                  <a:pt x="794695" y="1022350"/>
                </a:moveTo>
                <a:lnTo>
                  <a:pt x="779434" y="1022350"/>
                </a:lnTo>
                <a:lnTo>
                  <a:pt x="302260" y="1498180"/>
                </a:lnTo>
                <a:lnTo>
                  <a:pt x="302260" y="1513399"/>
                </a:lnTo>
                <a:lnTo>
                  <a:pt x="794695" y="1022350"/>
                </a:lnTo>
                <a:close/>
              </a:path>
            </a:pathLst>
          </a:custGeom>
          <a:solidFill>
            <a:srgbClr val="FFF0DF"/>
          </a:solidFill>
        </p:spPr>
        <p:txBody>
          <a:bodyPr wrap="square" lIns="0" tIns="0" rIns="0" bIns="0" rtlCol="0">
            <a:noAutofit/>
          </a:bodyPr>
          <a:lstStyle/>
          <a:p>
            <a:endParaRPr/>
          </a:p>
        </p:txBody>
      </p:sp>
      <p:sp>
        <p:nvSpPr>
          <p:cNvPr id="42" name="object 42"/>
          <p:cNvSpPr/>
          <p:nvPr/>
        </p:nvSpPr>
        <p:spPr>
          <a:xfrm>
            <a:off x="-294640" y="-1014729"/>
            <a:ext cx="1812289" cy="1807209"/>
          </a:xfrm>
          <a:custGeom>
            <a:avLst/>
            <a:gdLst/>
            <a:ahLst/>
            <a:cxnLst/>
            <a:rect l="l" t="t" r="r" b="b"/>
            <a:pathLst>
              <a:path w="1812289" h="1807209">
                <a:moveTo>
                  <a:pt x="801626" y="1014729"/>
                </a:moveTo>
                <a:lnTo>
                  <a:pt x="787075" y="1014729"/>
                </a:lnTo>
                <a:lnTo>
                  <a:pt x="294640" y="1505779"/>
                </a:lnTo>
                <a:lnTo>
                  <a:pt x="294640" y="1519933"/>
                </a:lnTo>
                <a:lnTo>
                  <a:pt x="801626" y="1014729"/>
                </a:lnTo>
                <a:close/>
              </a:path>
            </a:pathLst>
          </a:custGeom>
          <a:solidFill>
            <a:srgbClr val="FFF0DE"/>
          </a:solidFill>
        </p:spPr>
        <p:txBody>
          <a:bodyPr wrap="square" lIns="0" tIns="0" rIns="0" bIns="0" rtlCol="0">
            <a:noAutofit/>
          </a:bodyPr>
          <a:lstStyle/>
          <a:p>
            <a:endParaRPr/>
          </a:p>
        </p:txBody>
      </p:sp>
      <p:sp>
        <p:nvSpPr>
          <p:cNvPr id="43" name="object 43"/>
          <p:cNvSpPr/>
          <p:nvPr/>
        </p:nvSpPr>
        <p:spPr>
          <a:xfrm>
            <a:off x="-288290" y="-1007109"/>
            <a:ext cx="1813559" cy="1807209"/>
          </a:xfrm>
          <a:custGeom>
            <a:avLst/>
            <a:gdLst/>
            <a:ahLst/>
            <a:cxnLst/>
            <a:rect l="l" t="t" r="r" b="b"/>
            <a:pathLst>
              <a:path w="1813559" h="1807209">
                <a:moveTo>
                  <a:pt x="810543" y="1007109"/>
                </a:moveTo>
                <a:lnTo>
                  <a:pt x="795276" y="1007109"/>
                </a:lnTo>
                <a:lnTo>
                  <a:pt x="288290" y="1512313"/>
                </a:lnTo>
                <a:lnTo>
                  <a:pt x="288290" y="1527526"/>
                </a:lnTo>
                <a:lnTo>
                  <a:pt x="810543" y="1007109"/>
                </a:lnTo>
                <a:close/>
              </a:path>
            </a:pathLst>
          </a:custGeom>
          <a:solidFill>
            <a:srgbClr val="FFF0DD"/>
          </a:solidFill>
        </p:spPr>
        <p:txBody>
          <a:bodyPr wrap="square" lIns="0" tIns="0" rIns="0" bIns="0" rtlCol="0">
            <a:noAutofit/>
          </a:bodyPr>
          <a:lstStyle/>
          <a:p>
            <a:endParaRPr/>
          </a:p>
        </p:txBody>
      </p:sp>
      <p:sp>
        <p:nvSpPr>
          <p:cNvPr id="44" name="object 44"/>
          <p:cNvSpPr/>
          <p:nvPr/>
        </p:nvSpPr>
        <p:spPr>
          <a:xfrm>
            <a:off x="-280670" y="-999490"/>
            <a:ext cx="1813560" cy="1807210"/>
          </a:xfrm>
          <a:custGeom>
            <a:avLst/>
            <a:gdLst/>
            <a:ahLst/>
            <a:cxnLst/>
            <a:rect l="l" t="t" r="r" b="b"/>
            <a:pathLst>
              <a:path w="1813560" h="1807210">
                <a:moveTo>
                  <a:pt x="818190" y="999490"/>
                </a:moveTo>
                <a:lnTo>
                  <a:pt x="802923" y="999490"/>
                </a:lnTo>
                <a:lnTo>
                  <a:pt x="280670" y="1519906"/>
                </a:lnTo>
                <a:lnTo>
                  <a:pt x="280670" y="1535120"/>
                </a:lnTo>
                <a:lnTo>
                  <a:pt x="818190" y="999490"/>
                </a:lnTo>
                <a:close/>
              </a:path>
            </a:pathLst>
          </a:custGeom>
          <a:solidFill>
            <a:srgbClr val="FFEFDC"/>
          </a:solidFill>
        </p:spPr>
        <p:txBody>
          <a:bodyPr wrap="square" lIns="0" tIns="0" rIns="0" bIns="0" rtlCol="0">
            <a:noAutofit/>
          </a:bodyPr>
          <a:lstStyle/>
          <a:p>
            <a:endParaRPr/>
          </a:p>
        </p:txBody>
      </p:sp>
      <p:sp>
        <p:nvSpPr>
          <p:cNvPr id="45" name="object 45"/>
          <p:cNvSpPr/>
          <p:nvPr/>
        </p:nvSpPr>
        <p:spPr>
          <a:xfrm>
            <a:off x="-273050" y="-991870"/>
            <a:ext cx="1813560" cy="1805940"/>
          </a:xfrm>
          <a:custGeom>
            <a:avLst/>
            <a:gdLst/>
            <a:ahLst/>
            <a:cxnLst/>
            <a:rect l="l" t="t" r="r" b="b"/>
            <a:pathLst>
              <a:path w="1813560" h="1805940">
                <a:moveTo>
                  <a:pt x="824562" y="991870"/>
                </a:moveTo>
                <a:lnTo>
                  <a:pt x="810570" y="991870"/>
                </a:lnTo>
                <a:lnTo>
                  <a:pt x="273050" y="1527500"/>
                </a:lnTo>
                <a:lnTo>
                  <a:pt x="273050" y="1541443"/>
                </a:lnTo>
                <a:lnTo>
                  <a:pt x="824562" y="991870"/>
                </a:lnTo>
                <a:close/>
              </a:path>
            </a:pathLst>
          </a:custGeom>
          <a:solidFill>
            <a:srgbClr val="FFEFDB"/>
          </a:solidFill>
        </p:spPr>
        <p:txBody>
          <a:bodyPr wrap="square" lIns="0" tIns="0" rIns="0" bIns="0" rtlCol="0">
            <a:noAutofit/>
          </a:bodyPr>
          <a:lstStyle/>
          <a:p>
            <a:endParaRPr/>
          </a:p>
        </p:txBody>
      </p:sp>
      <p:sp>
        <p:nvSpPr>
          <p:cNvPr id="46" name="object 46"/>
          <p:cNvSpPr/>
          <p:nvPr/>
        </p:nvSpPr>
        <p:spPr>
          <a:xfrm>
            <a:off x="-265430" y="-985520"/>
            <a:ext cx="1813560" cy="1807210"/>
          </a:xfrm>
          <a:custGeom>
            <a:avLst/>
            <a:gdLst/>
            <a:ahLst/>
            <a:cxnLst/>
            <a:rect l="l" t="t" r="r" b="b"/>
            <a:pathLst>
              <a:path w="1813560" h="1807210">
                <a:moveTo>
                  <a:pt x="832209" y="985520"/>
                </a:moveTo>
                <a:lnTo>
                  <a:pt x="816942" y="985520"/>
                </a:lnTo>
                <a:lnTo>
                  <a:pt x="265430" y="1535093"/>
                </a:lnTo>
                <a:lnTo>
                  <a:pt x="265430" y="1550306"/>
                </a:lnTo>
                <a:lnTo>
                  <a:pt x="832209" y="985520"/>
                </a:lnTo>
                <a:close/>
              </a:path>
            </a:pathLst>
          </a:custGeom>
          <a:solidFill>
            <a:srgbClr val="FFEEDA"/>
          </a:solidFill>
        </p:spPr>
        <p:txBody>
          <a:bodyPr wrap="square" lIns="0" tIns="0" rIns="0" bIns="0" rtlCol="0">
            <a:noAutofit/>
          </a:bodyPr>
          <a:lstStyle/>
          <a:p>
            <a:endParaRPr/>
          </a:p>
        </p:txBody>
      </p:sp>
      <p:sp>
        <p:nvSpPr>
          <p:cNvPr id="47" name="object 47"/>
          <p:cNvSpPr/>
          <p:nvPr/>
        </p:nvSpPr>
        <p:spPr>
          <a:xfrm>
            <a:off x="-257810" y="-977900"/>
            <a:ext cx="1812290" cy="1807210"/>
          </a:xfrm>
          <a:custGeom>
            <a:avLst/>
            <a:gdLst/>
            <a:ahLst/>
            <a:cxnLst/>
            <a:rect l="l" t="t" r="r" b="b"/>
            <a:pathLst>
              <a:path w="1812290" h="1807210">
                <a:moveTo>
                  <a:pt x="839271" y="977900"/>
                </a:moveTo>
                <a:lnTo>
                  <a:pt x="824589" y="977900"/>
                </a:lnTo>
                <a:lnTo>
                  <a:pt x="257810" y="1542686"/>
                </a:lnTo>
                <a:lnTo>
                  <a:pt x="257810" y="1557724"/>
                </a:lnTo>
                <a:lnTo>
                  <a:pt x="839271" y="977900"/>
                </a:lnTo>
                <a:close/>
              </a:path>
            </a:pathLst>
          </a:custGeom>
          <a:solidFill>
            <a:srgbClr val="FFEED9"/>
          </a:solidFill>
        </p:spPr>
        <p:txBody>
          <a:bodyPr wrap="square" lIns="0" tIns="0" rIns="0" bIns="0" rtlCol="0">
            <a:noAutofit/>
          </a:bodyPr>
          <a:lstStyle/>
          <a:p>
            <a:endParaRPr/>
          </a:p>
        </p:txBody>
      </p:sp>
      <p:sp>
        <p:nvSpPr>
          <p:cNvPr id="48" name="object 48"/>
          <p:cNvSpPr/>
          <p:nvPr/>
        </p:nvSpPr>
        <p:spPr>
          <a:xfrm>
            <a:off x="-250190" y="-970279"/>
            <a:ext cx="1812289" cy="1807209"/>
          </a:xfrm>
          <a:custGeom>
            <a:avLst/>
            <a:gdLst/>
            <a:ahLst/>
            <a:cxnLst/>
            <a:rect l="l" t="t" r="r" b="b"/>
            <a:pathLst>
              <a:path w="1812289" h="1807209">
                <a:moveTo>
                  <a:pt x="846233" y="970279"/>
                </a:moveTo>
                <a:lnTo>
                  <a:pt x="831651" y="970279"/>
                </a:lnTo>
                <a:lnTo>
                  <a:pt x="250190" y="1550104"/>
                </a:lnTo>
                <a:lnTo>
                  <a:pt x="250190" y="1564227"/>
                </a:lnTo>
                <a:lnTo>
                  <a:pt x="846233" y="970279"/>
                </a:lnTo>
                <a:close/>
              </a:path>
            </a:pathLst>
          </a:custGeom>
          <a:solidFill>
            <a:srgbClr val="FFEDD8"/>
          </a:solidFill>
        </p:spPr>
        <p:txBody>
          <a:bodyPr wrap="square" lIns="0" tIns="0" rIns="0" bIns="0" rtlCol="0">
            <a:noAutofit/>
          </a:bodyPr>
          <a:lstStyle/>
          <a:p>
            <a:endParaRPr/>
          </a:p>
        </p:txBody>
      </p:sp>
      <p:sp>
        <p:nvSpPr>
          <p:cNvPr id="49" name="object 49"/>
          <p:cNvSpPr/>
          <p:nvPr/>
        </p:nvSpPr>
        <p:spPr>
          <a:xfrm>
            <a:off x="-243840" y="-962659"/>
            <a:ext cx="1813559" cy="1807209"/>
          </a:xfrm>
          <a:custGeom>
            <a:avLst/>
            <a:gdLst/>
            <a:ahLst/>
            <a:cxnLst/>
            <a:rect l="l" t="t" r="r" b="b"/>
            <a:pathLst>
              <a:path w="1813559" h="1807209">
                <a:moveTo>
                  <a:pt x="855150" y="962659"/>
                </a:moveTo>
                <a:lnTo>
                  <a:pt x="839883" y="962659"/>
                </a:lnTo>
                <a:lnTo>
                  <a:pt x="243840" y="1556607"/>
                </a:lnTo>
                <a:lnTo>
                  <a:pt x="243840" y="1571820"/>
                </a:lnTo>
                <a:lnTo>
                  <a:pt x="855150" y="962659"/>
                </a:lnTo>
                <a:close/>
              </a:path>
            </a:pathLst>
          </a:custGeom>
          <a:solidFill>
            <a:srgbClr val="FFEDD7"/>
          </a:solidFill>
        </p:spPr>
        <p:txBody>
          <a:bodyPr wrap="square" lIns="0" tIns="0" rIns="0" bIns="0" rtlCol="0">
            <a:noAutofit/>
          </a:bodyPr>
          <a:lstStyle/>
          <a:p>
            <a:endParaRPr/>
          </a:p>
        </p:txBody>
      </p:sp>
      <p:sp>
        <p:nvSpPr>
          <p:cNvPr id="50" name="object 50"/>
          <p:cNvSpPr/>
          <p:nvPr/>
        </p:nvSpPr>
        <p:spPr>
          <a:xfrm>
            <a:off x="-236220" y="-955040"/>
            <a:ext cx="1813560" cy="1807210"/>
          </a:xfrm>
          <a:custGeom>
            <a:avLst/>
            <a:gdLst/>
            <a:ahLst/>
            <a:cxnLst/>
            <a:rect l="l" t="t" r="r" b="b"/>
            <a:pathLst>
              <a:path w="1813560" h="1807210">
                <a:moveTo>
                  <a:pt x="862796" y="955040"/>
                </a:moveTo>
                <a:lnTo>
                  <a:pt x="847530" y="955040"/>
                </a:lnTo>
                <a:lnTo>
                  <a:pt x="236220" y="1564200"/>
                </a:lnTo>
                <a:lnTo>
                  <a:pt x="236220" y="1579413"/>
                </a:lnTo>
                <a:lnTo>
                  <a:pt x="862796" y="955040"/>
                </a:lnTo>
                <a:close/>
              </a:path>
            </a:pathLst>
          </a:custGeom>
          <a:solidFill>
            <a:srgbClr val="FFEDD6"/>
          </a:solidFill>
        </p:spPr>
        <p:txBody>
          <a:bodyPr wrap="square" lIns="0" tIns="0" rIns="0" bIns="0" rtlCol="0">
            <a:noAutofit/>
          </a:bodyPr>
          <a:lstStyle/>
          <a:p>
            <a:endParaRPr/>
          </a:p>
        </p:txBody>
      </p:sp>
      <p:sp>
        <p:nvSpPr>
          <p:cNvPr id="51" name="object 51"/>
          <p:cNvSpPr/>
          <p:nvPr/>
        </p:nvSpPr>
        <p:spPr>
          <a:xfrm>
            <a:off x="-228600" y="-947420"/>
            <a:ext cx="1813560" cy="1807210"/>
          </a:xfrm>
          <a:custGeom>
            <a:avLst/>
            <a:gdLst/>
            <a:ahLst/>
            <a:cxnLst/>
            <a:rect l="l" t="t" r="r" b="b"/>
            <a:pathLst>
              <a:path w="1813560" h="1807210">
                <a:moveTo>
                  <a:pt x="870443" y="947420"/>
                </a:moveTo>
                <a:lnTo>
                  <a:pt x="855176" y="947420"/>
                </a:lnTo>
                <a:lnTo>
                  <a:pt x="228600" y="1571793"/>
                </a:lnTo>
                <a:lnTo>
                  <a:pt x="228600" y="1587007"/>
                </a:lnTo>
                <a:lnTo>
                  <a:pt x="870443" y="947420"/>
                </a:lnTo>
                <a:close/>
              </a:path>
            </a:pathLst>
          </a:custGeom>
          <a:solidFill>
            <a:srgbClr val="FFECD5"/>
          </a:solidFill>
        </p:spPr>
        <p:txBody>
          <a:bodyPr wrap="square" lIns="0" tIns="0" rIns="0" bIns="0" rtlCol="0">
            <a:noAutofit/>
          </a:bodyPr>
          <a:lstStyle/>
          <a:p>
            <a:endParaRPr/>
          </a:p>
        </p:txBody>
      </p:sp>
      <p:sp>
        <p:nvSpPr>
          <p:cNvPr id="52" name="object 52"/>
          <p:cNvSpPr/>
          <p:nvPr/>
        </p:nvSpPr>
        <p:spPr>
          <a:xfrm>
            <a:off x="-220979" y="-939800"/>
            <a:ext cx="1813560" cy="1807210"/>
          </a:xfrm>
          <a:custGeom>
            <a:avLst/>
            <a:gdLst/>
            <a:ahLst/>
            <a:cxnLst/>
            <a:rect l="l" t="t" r="r" b="b"/>
            <a:pathLst>
              <a:path w="1813560" h="1807210">
                <a:moveTo>
                  <a:pt x="878090" y="939800"/>
                </a:moveTo>
                <a:lnTo>
                  <a:pt x="862823" y="939800"/>
                </a:lnTo>
                <a:lnTo>
                  <a:pt x="220979" y="1579387"/>
                </a:lnTo>
                <a:lnTo>
                  <a:pt x="220979" y="1594600"/>
                </a:lnTo>
                <a:lnTo>
                  <a:pt x="878090" y="939800"/>
                </a:lnTo>
                <a:close/>
              </a:path>
            </a:pathLst>
          </a:custGeom>
          <a:solidFill>
            <a:srgbClr val="FFECD4"/>
          </a:solidFill>
        </p:spPr>
        <p:txBody>
          <a:bodyPr wrap="square" lIns="0" tIns="0" rIns="0" bIns="0" rtlCol="0">
            <a:noAutofit/>
          </a:bodyPr>
          <a:lstStyle/>
          <a:p>
            <a:endParaRPr/>
          </a:p>
        </p:txBody>
      </p:sp>
      <p:sp>
        <p:nvSpPr>
          <p:cNvPr id="53" name="object 53"/>
          <p:cNvSpPr/>
          <p:nvPr/>
        </p:nvSpPr>
        <p:spPr>
          <a:xfrm>
            <a:off x="-213360" y="-932179"/>
            <a:ext cx="1813560" cy="1807209"/>
          </a:xfrm>
          <a:custGeom>
            <a:avLst/>
            <a:gdLst/>
            <a:ahLst/>
            <a:cxnLst/>
            <a:rect l="l" t="t" r="r" b="b"/>
            <a:pathLst>
              <a:path w="1813560" h="1807209">
                <a:moveTo>
                  <a:pt x="885737" y="932179"/>
                </a:moveTo>
                <a:lnTo>
                  <a:pt x="870470" y="932179"/>
                </a:lnTo>
                <a:lnTo>
                  <a:pt x="213360" y="1586980"/>
                </a:lnTo>
                <a:lnTo>
                  <a:pt x="213360" y="1602193"/>
                </a:lnTo>
                <a:lnTo>
                  <a:pt x="885737" y="932179"/>
                </a:lnTo>
                <a:close/>
              </a:path>
            </a:pathLst>
          </a:custGeom>
          <a:solidFill>
            <a:srgbClr val="FFEBD3"/>
          </a:solidFill>
        </p:spPr>
        <p:txBody>
          <a:bodyPr wrap="square" lIns="0" tIns="0" rIns="0" bIns="0" rtlCol="0">
            <a:noAutofit/>
          </a:bodyPr>
          <a:lstStyle/>
          <a:p>
            <a:endParaRPr/>
          </a:p>
        </p:txBody>
      </p:sp>
      <p:sp>
        <p:nvSpPr>
          <p:cNvPr id="54" name="object 54"/>
          <p:cNvSpPr/>
          <p:nvPr/>
        </p:nvSpPr>
        <p:spPr>
          <a:xfrm>
            <a:off x="-205740" y="-924559"/>
            <a:ext cx="1813559" cy="1805939"/>
          </a:xfrm>
          <a:custGeom>
            <a:avLst/>
            <a:gdLst/>
            <a:ahLst/>
            <a:cxnLst/>
            <a:rect l="l" t="t" r="r" b="b"/>
            <a:pathLst>
              <a:path w="1813559" h="1805939">
                <a:moveTo>
                  <a:pt x="892734" y="924559"/>
                </a:moveTo>
                <a:lnTo>
                  <a:pt x="878117" y="924559"/>
                </a:lnTo>
                <a:lnTo>
                  <a:pt x="205740" y="1594573"/>
                </a:lnTo>
                <a:lnTo>
                  <a:pt x="205740" y="1608655"/>
                </a:lnTo>
                <a:lnTo>
                  <a:pt x="892734" y="924559"/>
                </a:lnTo>
                <a:close/>
              </a:path>
            </a:pathLst>
          </a:custGeom>
          <a:solidFill>
            <a:srgbClr val="FFEBD2"/>
          </a:solidFill>
        </p:spPr>
        <p:txBody>
          <a:bodyPr wrap="square" lIns="0" tIns="0" rIns="0" bIns="0" rtlCol="0">
            <a:noAutofit/>
          </a:bodyPr>
          <a:lstStyle/>
          <a:p>
            <a:endParaRPr/>
          </a:p>
        </p:txBody>
      </p:sp>
      <p:sp>
        <p:nvSpPr>
          <p:cNvPr id="55" name="object 55"/>
          <p:cNvSpPr/>
          <p:nvPr/>
        </p:nvSpPr>
        <p:spPr>
          <a:xfrm>
            <a:off x="-198120" y="-916940"/>
            <a:ext cx="1812289" cy="1805940"/>
          </a:xfrm>
          <a:custGeom>
            <a:avLst/>
            <a:gdLst/>
            <a:ahLst/>
            <a:cxnLst/>
            <a:rect l="l" t="t" r="r" b="b"/>
            <a:pathLst>
              <a:path w="1812289" h="1805940">
                <a:moveTo>
                  <a:pt x="899129" y="916940"/>
                </a:moveTo>
                <a:lnTo>
                  <a:pt x="885114" y="916940"/>
                </a:lnTo>
                <a:lnTo>
                  <a:pt x="198120" y="1601035"/>
                </a:lnTo>
                <a:lnTo>
                  <a:pt x="198120" y="1615976"/>
                </a:lnTo>
                <a:lnTo>
                  <a:pt x="899129" y="916940"/>
                </a:lnTo>
                <a:close/>
              </a:path>
            </a:pathLst>
          </a:custGeom>
          <a:solidFill>
            <a:srgbClr val="FFEAD1"/>
          </a:solidFill>
        </p:spPr>
        <p:txBody>
          <a:bodyPr wrap="square" lIns="0" tIns="0" rIns="0" bIns="0" rtlCol="0">
            <a:noAutofit/>
          </a:bodyPr>
          <a:lstStyle/>
          <a:p>
            <a:endParaRPr/>
          </a:p>
        </p:txBody>
      </p:sp>
      <p:sp>
        <p:nvSpPr>
          <p:cNvPr id="56" name="object 56"/>
          <p:cNvSpPr/>
          <p:nvPr/>
        </p:nvSpPr>
        <p:spPr>
          <a:xfrm>
            <a:off x="-190500" y="-910590"/>
            <a:ext cx="1812289" cy="1807210"/>
          </a:xfrm>
          <a:custGeom>
            <a:avLst/>
            <a:gdLst/>
            <a:ahLst/>
            <a:cxnLst/>
            <a:rect l="l" t="t" r="r" b="b"/>
            <a:pathLst>
              <a:path w="1812289" h="1807210">
                <a:moveTo>
                  <a:pt x="906133" y="910590"/>
                </a:moveTo>
                <a:lnTo>
                  <a:pt x="891509" y="910590"/>
                </a:lnTo>
                <a:lnTo>
                  <a:pt x="190500" y="1609626"/>
                </a:lnTo>
                <a:lnTo>
                  <a:pt x="190500" y="1623707"/>
                </a:lnTo>
                <a:lnTo>
                  <a:pt x="906133" y="910590"/>
                </a:lnTo>
                <a:close/>
              </a:path>
            </a:pathLst>
          </a:custGeom>
          <a:solidFill>
            <a:srgbClr val="FFEAD0"/>
          </a:solidFill>
        </p:spPr>
        <p:txBody>
          <a:bodyPr wrap="square" lIns="0" tIns="0" rIns="0" bIns="0" rtlCol="0">
            <a:noAutofit/>
          </a:bodyPr>
          <a:lstStyle/>
          <a:p>
            <a:endParaRPr/>
          </a:p>
        </p:txBody>
      </p:sp>
      <p:sp>
        <p:nvSpPr>
          <p:cNvPr id="57" name="object 57"/>
          <p:cNvSpPr/>
          <p:nvPr/>
        </p:nvSpPr>
        <p:spPr>
          <a:xfrm>
            <a:off x="-184150" y="-902970"/>
            <a:ext cx="1813560" cy="1807210"/>
          </a:xfrm>
          <a:custGeom>
            <a:avLst/>
            <a:gdLst/>
            <a:ahLst/>
            <a:cxnLst/>
            <a:rect l="l" t="t" r="r" b="b"/>
            <a:pathLst>
              <a:path w="1813560" h="1807210">
                <a:moveTo>
                  <a:pt x="915050" y="902970"/>
                </a:moveTo>
                <a:lnTo>
                  <a:pt x="899783" y="902970"/>
                </a:lnTo>
                <a:lnTo>
                  <a:pt x="184150" y="1616087"/>
                </a:lnTo>
                <a:lnTo>
                  <a:pt x="184150" y="1631300"/>
                </a:lnTo>
                <a:lnTo>
                  <a:pt x="915050" y="902970"/>
                </a:lnTo>
                <a:close/>
              </a:path>
            </a:pathLst>
          </a:custGeom>
          <a:solidFill>
            <a:srgbClr val="FFE9CF"/>
          </a:solidFill>
        </p:spPr>
        <p:txBody>
          <a:bodyPr wrap="square" lIns="0" tIns="0" rIns="0" bIns="0" rtlCol="0">
            <a:noAutofit/>
          </a:bodyPr>
          <a:lstStyle/>
          <a:p>
            <a:endParaRPr/>
          </a:p>
        </p:txBody>
      </p:sp>
      <p:sp>
        <p:nvSpPr>
          <p:cNvPr id="58" name="object 58"/>
          <p:cNvSpPr/>
          <p:nvPr/>
        </p:nvSpPr>
        <p:spPr>
          <a:xfrm>
            <a:off x="-176530" y="-895350"/>
            <a:ext cx="1813560" cy="1807210"/>
          </a:xfrm>
          <a:custGeom>
            <a:avLst/>
            <a:gdLst/>
            <a:ahLst/>
            <a:cxnLst/>
            <a:rect l="l" t="t" r="r" b="b"/>
            <a:pathLst>
              <a:path w="1813560" h="1807210">
                <a:moveTo>
                  <a:pt x="922697" y="895350"/>
                </a:moveTo>
                <a:lnTo>
                  <a:pt x="907430" y="895350"/>
                </a:lnTo>
                <a:lnTo>
                  <a:pt x="176530" y="1623680"/>
                </a:lnTo>
                <a:lnTo>
                  <a:pt x="176530" y="1638893"/>
                </a:lnTo>
                <a:lnTo>
                  <a:pt x="922697" y="895350"/>
                </a:lnTo>
                <a:close/>
              </a:path>
            </a:pathLst>
          </a:custGeom>
          <a:solidFill>
            <a:srgbClr val="FFE9CE"/>
          </a:solidFill>
        </p:spPr>
        <p:txBody>
          <a:bodyPr wrap="square" lIns="0" tIns="0" rIns="0" bIns="0" rtlCol="0">
            <a:noAutofit/>
          </a:bodyPr>
          <a:lstStyle/>
          <a:p>
            <a:endParaRPr/>
          </a:p>
        </p:txBody>
      </p:sp>
      <p:sp>
        <p:nvSpPr>
          <p:cNvPr id="59" name="object 59"/>
          <p:cNvSpPr/>
          <p:nvPr/>
        </p:nvSpPr>
        <p:spPr>
          <a:xfrm>
            <a:off x="-168910" y="-887729"/>
            <a:ext cx="1813560" cy="1807209"/>
          </a:xfrm>
          <a:custGeom>
            <a:avLst/>
            <a:gdLst/>
            <a:ahLst/>
            <a:cxnLst/>
            <a:rect l="l" t="t" r="r" b="b"/>
            <a:pathLst>
              <a:path w="1813560" h="1807209">
                <a:moveTo>
                  <a:pt x="930344" y="887729"/>
                </a:moveTo>
                <a:lnTo>
                  <a:pt x="915077" y="887729"/>
                </a:lnTo>
                <a:lnTo>
                  <a:pt x="168910" y="1631273"/>
                </a:lnTo>
                <a:lnTo>
                  <a:pt x="168910" y="1646487"/>
                </a:lnTo>
                <a:lnTo>
                  <a:pt x="930344" y="887729"/>
                </a:lnTo>
                <a:close/>
              </a:path>
            </a:pathLst>
          </a:custGeom>
          <a:solidFill>
            <a:srgbClr val="FFE9CD"/>
          </a:solidFill>
        </p:spPr>
        <p:txBody>
          <a:bodyPr wrap="square" lIns="0" tIns="0" rIns="0" bIns="0" rtlCol="0">
            <a:noAutofit/>
          </a:bodyPr>
          <a:lstStyle/>
          <a:p>
            <a:endParaRPr/>
          </a:p>
        </p:txBody>
      </p:sp>
      <p:sp>
        <p:nvSpPr>
          <p:cNvPr id="60" name="object 60"/>
          <p:cNvSpPr/>
          <p:nvPr/>
        </p:nvSpPr>
        <p:spPr>
          <a:xfrm>
            <a:off x="-161290" y="-880109"/>
            <a:ext cx="1813559" cy="1807209"/>
          </a:xfrm>
          <a:custGeom>
            <a:avLst/>
            <a:gdLst/>
            <a:ahLst/>
            <a:cxnLst/>
            <a:rect l="l" t="t" r="r" b="b"/>
            <a:pathLst>
              <a:path w="1813559" h="1807209">
                <a:moveTo>
                  <a:pt x="937991" y="880109"/>
                </a:moveTo>
                <a:lnTo>
                  <a:pt x="922724" y="880109"/>
                </a:lnTo>
                <a:lnTo>
                  <a:pt x="161290" y="1638867"/>
                </a:lnTo>
                <a:lnTo>
                  <a:pt x="161290" y="1654080"/>
                </a:lnTo>
                <a:lnTo>
                  <a:pt x="937991" y="880109"/>
                </a:lnTo>
                <a:close/>
              </a:path>
            </a:pathLst>
          </a:custGeom>
          <a:solidFill>
            <a:srgbClr val="FFE8CC"/>
          </a:solidFill>
        </p:spPr>
        <p:txBody>
          <a:bodyPr wrap="square" lIns="0" tIns="0" rIns="0" bIns="0" rtlCol="0">
            <a:noAutofit/>
          </a:bodyPr>
          <a:lstStyle/>
          <a:p>
            <a:endParaRPr/>
          </a:p>
        </p:txBody>
      </p:sp>
      <p:sp>
        <p:nvSpPr>
          <p:cNvPr id="61" name="object 61"/>
          <p:cNvSpPr/>
          <p:nvPr/>
        </p:nvSpPr>
        <p:spPr>
          <a:xfrm>
            <a:off x="-153670" y="-872490"/>
            <a:ext cx="1813559" cy="1807210"/>
          </a:xfrm>
          <a:custGeom>
            <a:avLst/>
            <a:gdLst/>
            <a:ahLst/>
            <a:cxnLst/>
            <a:rect l="l" t="t" r="r" b="b"/>
            <a:pathLst>
              <a:path w="1813559" h="1807210">
                <a:moveTo>
                  <a:pt x="945638" y="872490"/>
                </a:moveTo>
                <a:lnTo>
                  <a:pt x="930371" y="872490"/>
                </a:lnTo>
                <a:lnTo>
                  <a:pt x="153670" y="1646460"/>
                </a:lnTo>
                <a:lnTo>
                  <a:pt x="153670" y="1661673"/>
                </a:lnTo>
                <a:lnTo>
                  <a:pt x="945638" y="872490"/>
                </a:lnTo>
                <a:close/>
              </a:path>
            </a:pathLst>
          </a:custGeom>
          <a:solidFill>
            <a:srgbClr val="FFE8CC"/>
          </a:solidFill>
        </p:spPr>
        <p:txBody>
          <a:bodyPr wrap="square" lIns="0" tIns="0" rIns="0" bIns="0" rtlCol="0">
            <a:noAutofit/>
          </a:bodyPr>
          <a:lstStyle/>
          <a:p>
            <a:endParaRPr/>
          </a:p>
        </p:txBody>
      </p:sp>
      <p:sp>
        <p:nvSpPr>
          <p:cNvPr id="62" name="object 62"/>
          <p:cNvSpPr/>
          <p:nvPr/>
        </p:nvSpPr>
        <p:spPr>
          <a:xfrm>
            <a:off x="-146050" y="-864870"/>
            <a:ext cx="1812289" cy="1807210"/>
          </a:xfrm>
          <a:custGeom>
            <a:avLst/>
            <a:gdLst/>
            <a:ahLst/>
            <a:cxnLst/>
            <a:rect l="l" t="t" r="r" b="b"/>
            <a:pathLst>
              <a:path w="1812289" h="1807210">
                <a:moveTo>
                  <a:pt x="952620" y="864870"/>
                </a:moveTo>
                <a:lnTo>
                  <a:pt x="938018" y="864870"/>
                </a:lnTo>
                <a:lnTo>
                  <a:pt x="146050" y="1654053"/>
                </a:lnTo>
                <a:lnTo>
                  <a:pt x="146050" y="1669169"/>
                </a:lnTo>
                <a:lnTo>
                  <a:pt x="952620" y="864870"/>
                </a:lnTo>
                <a:close/>
              </a:path>
            </a:pathLst>
          </a:custGeom>
          <a:solidFill>
            <a:srgbClr val="FFE7CA"/>
          </a:solidFill>
        </p:spPr>
        <p:txBody>
          <a:bodyPr wrap="square" lIns="0" tIns="0" rIns="0" bIns="0" rtlCol="0">
            <a:noAutofit/>
          </a:bodyPr>
          <a:lstStyle/>
          <a:p>
            <a:endParaRPr/>
          </a:p>
        </p:txBody>
      </p:sp>
      <p:sp>
        <p:nvSpPr>
          <p:cNvPr id="63" name="object 63"/>
          <p:cNvSpPr/>
          <p:nvPr/>
        </p:nvSpPr>
        <p:spPr>
          <a:xfrm>
            <a:off x="-138430" y="-857250"/>
            <a:ext cx="1812290" cy="1805939"/>
          </a:xfrm>
          <a:custGeom>
            <a:avLst/>
            <a:gdLst/>
            <a:ahLst/>
            <a:cxnLst/>
            <a:rect l="l" t="t" r="r" b="b"/>
            <a:pathLst>
              <a:path w="1812290" h="1805939">
                <a:moveTo>
                  <a:pt x="959659" y="857250"/>
                </a:moveTo>
                <a:lnTo>
                  <a:pt x="945000" y="857250"/>
                </a:lnTo>
                <a:lnTo>
                  <a:pt x="138430" y="1661549"/>
                </a:lnTo>
                <a:lnTo>
                  <a:pt x="138430" y="1675590"/>
                </a:lnTo>
                <a:lnTo>
                  <a:pt x="959659" y="857250"/>
                </a:lnTo>
                <a:close/>
              </a:path>
            </a:pathLst>
          </a:custGeom>
          <a:solidFill>
            <a:srgbClr val="FFE7C9"/>
          </a:solidFill>
        </p:spPr>
        <p:txBody>
          <a:bodyPr wrap="square" lIns="0" tIns="0" rIns="0" bIns="0" rtlCol="0">
            <a:noAutofit/>
          </a:bodyPr>
          <a:lstStyle/>
          <a:p>
            <a:endParaRPr/>
          </a:p>
        </p:txBody>
      </p:sp>
      <p:sp>
        <p:nvSpPr>
          <p:cNvPr id="64" name="object 64"/>
          <p:cNvSpPr/>
          <p:nvPr/>
        </p:nvSpPr>
        <p:spPr>
          <a:xfrm>
            <a:off x="-130810" y="-849629"/>
            <a:ext cx="1812290" cy="1805939"/>
          </a:xfrm>
          <a:custGeom>
            <a:avLst/>
            <a:gdLst/>
            <a:ahLst/>
            <a:cxnLst/>
            <a:rect l="l" t="t" r="r" b="b"/>
            <a:pathLst>
              <a:path w="1812290" h="1805939">
                <a:moveTo>
                  <a:pt x="966034" y="849629"/>
                </a:moveTo>
                <a:lnTo>
                  <a:pt x="952039" y="849629"/>
                </a:lnTo>
                <a:lnTo>
                  <a:pt x="130810" y="1667970"/>
                </a:lnTo>
                <a:lnTo>
                  <a:pt x="130810" y="1681917"/>
                </a:lnTo>
                <a:lnTo>
                  <a:pt x="966034" y="849629"/>
                </a:lnTo>
                <a:close/>
              </a:path>
            </a:pathLst>
          </a:custGeom>
          <a:solidFill>
            <a:srgbClr val="FFE6C8"/>
          </a:solidFill>
        </p:spPr>
        <p:txBody>
          <a:bodyPr wrap="square" lIns="0" tIns="0" rIns="0" bIns="0" rtlCol="0">
            <a:noAutofit/>
          </a:bodyPr>
          <a:lstStyle/>
          <a:p>
            <a:endParaRPr/>
          </a:p>
        </p:txBody>
      </p:sp>
      <p:sp>
        <p:nvSpPr>
          <p:cNvPr id="65" name="object 65"/>
          <p:cNvSpPr/>
          <p:nvPr/>
        </p:nvSpPr>
        <p:spPr>
          <a:xfrm>
            <a:off x="-124460" y="-843279"/>
            <a:ext cx="1813560" cy="1807209"/>
          </a:xfrm>
          <a:custGeom>
            <a:avLst/>
            <a:gdLst/>
            <a:ahLst/>
            <a:cxnLst/>
            <a:rect l="l" t="t" r="r" b="b"/>
            <a:pathLst>
              <a:path w="1813560" h="1807209">
                <a:moveTo>
                  <a:pt x="974951" y="843279"/>
                </a:moveTo>
                <a:lnTo>
                  <a:pt x="959684" y="843279"/>
                </a:lnTo>
                <a:lnTo>
                  <a:pt x="124460" y="1675567"/>
                </a:lnTo>
                <a:lnTo>
                  <a:pt x="124460" y="1690780"/>
                </a:lnTo>
                <a:lnTo>
                  <a:pt x="974951" y="843279"/>
                </a:lnTo>
                <a:close/>
              </a:path>
            </a:pathLst>
          </a:custGeom>
          <a:solidFill>
            <a:srgbClr val="FFE6C7"/>
          </a:solidFill>
        </p:spPr>
        <p:txBody>
          <a:bodyPr wrap="square" lIns="0" tIns="0" rIns="0" bIns="0" rtlCol="0">
            <a:noAutofit/>
          </a:bodyPr>
          <a:lstStyle/>
          <a:p>
            <a:endParaRPr/>
          </a:p>
        </p:txBody>
      </p:sp>
      <p:sp>
        <p:nvSpPr>
          <p:cNvPr id="66" name="object 66"/>
          <p:cNvSpPr/>
          <p:nvPr/>
        </p:nvSpPr>
        <p:spPr>
          <a:xfrm>
            <a:off x="-116839" y="-835659"/>
            <a:ext cx="1813559" cy="1807209"/>
          </a:xfrm>
          <a:custGeom>
            <a:avLst/>
            <a:gdLst/>
            <a:ahLst/>
            <a:cxnLst/>
            <a:rect l="l" t="t" r="r" b="b"/>
            <a:pathLst>
              <a:path w="1813559" h="1807209">
                <a:moveTo>
                  <a:pt x="982598" y="835659"/>
                </a:moveTo>
                <a:lnTo>
                  <a:pt x="967331" y="835659"/>
                </a:lnTo>
                <a:lnTo>
                  <a:pt x="116839" y="1683160"/>
                </a:lnTo>
                <a:lnTo>
                  <a:pt x="116839" y="1698374"/>
                </a:lnTo>
                <a:lnTo>
                  <a:pt x="982598" y="835659"/>
                </a:lnTo>
                <a:close/>
              </a:path>
            </a:pathLst>
          </a:custGeom>
          <a:solidFill>
            <a:srgbClr val="FFE6C6"/>
          </a:solidFill>
        </p:spPr>
        <p:txBody>
          <a:bodyPr wrap="square" lIns="0" tIns="0" rIns="0" bIns="0" rtlCol="0">
            <a:noAutofit/>
          </a:bodyPr>
          <a:lstStyle/>
          <a:p>
            <a:endParaRPr/>
          </a:p>
        </p:txBody>
      </p:sp>
      <p:sp>
        <p:nvSpPr>
          <p:cNvPr id="67" name="object 67"/>
          <p:cNvSpPr/>
          <p:nvPr/>
        </p:nvSpPr>
        <p:spPr>
          <a:xfrm>
            <a:off x="-109220" y="-828040"/>
            <a:ext cx="1813559" cy="1807210"/>
          </a:xfrm>
          <a:custGeom>
            <a:avLst/>
            <a:gdLst/>
            <a:ahLst/>
            <a:cxnLst/>
            <a:rect l="l" t="t" r="r" b="b"/>
            <a:pathLst>
              <a:path w="1813559" h="1807210">
                <a:moveTo>
                  <a:pt x="990245" y="828040"/>
                </a:moveTo>
                <a:lnTo>
                  <a:pt x="974978" y="828040"/>
                </a:lnTo>
                <a:lnTo>
                  <a:pt x="109220" y="1690754"/>
                </a:lnTo>
                <a:lnTo>
                  <a:pt x="109220" y="1705967"/>
                </a:lnTo>
                <a:lnTo>
                  <a:pt x="990245" y="828040"/>
                </a:lnTo>
                <a:close/>
              </a:path>
            </a:pathLst>
          </a:custGeom>
          <a:solidFill>
            <a:srgbClr val="FFE5C5"/>
          </a:solidFill>
        </p:spPr>
        <p:txBody>
          <a:bodyPr wrap="square" lIns="0" tIns="0" rIns="0" bIns="0" rtlCol="0">
            <a:noAutofit/>
          </a:bodyPr>
          <a:lstStyle/>
          <a:p>
            <a:endParaRPr/>
          </a:p>
        </p:txBody>
      </p:sp>
      <p:sp>
        <p:nvSpPr>
          <p:cNvPr id="68" name="object 68"/>
          <p:cNvSpPr/>
          <p:nvPr/>
        </p:nvSpPr>
        <p:spPr>
          <a:xfrm>
            <a:off x="-101600" y="-820420"/>
            <a:ext cx="1813560" cy="1807210"/>
          </a:xfrm>
          <a:custGeom>
            <a:avLst/>
            <a:gdLst/>
            <a:ahLst/>
            <a:cxnLst/>
            <a:rect l="l" t="t" r="r" b="b"/>
            <a:pathLst>
              <a:path w="1813560" h="1807210">
                <a:moveTo>
                  <a:pt x="997891" y="820420"/>
                </a:moveTo>
                <a:lnTo>
                  <a:pt x="982625" y="820420"/>
                </a:lnTo>
                <a:lnTo>
                  <a:pt x="101600" y="1698347"/>
                </a:lnTo>
                <a:lnTo>
                  <a:pt x="101600" y="1713560"/>
                </a:lnTo>
                <a:lnTo>
                  <a:pt x="997891" y="820420"/>
                </a:lnTo>
                <a:close/>
              </a:path>
            </a:pathLst>
          </a:custGeom>
          <a:solidFill>
            <a:srgbClr val="FFE5C4"/>
          </a:solidFill>
        </p:spPr>
        <p:txBody>
          <a:bodyPr wrap="square" lIns="0" tIns="0" rIns="0" bIns="0" rtlCol="0">
            <a:noAutofit/>
          </a:bodyPr>
          <a:lstStyle/>
          <a:p>
            <a:endParaRPr/>
          </a:p>
        </p:txBody>
      </p:sp>
      <p:sp>
        <p:nvSpPr>
          <p:cNvPr id="69" name="object 69"/>
          <p:cNvSpPr/>
          <p:nvPr/>
        </p:nvSpPr>
        <p:spPr>
          <a:xfrm>
            <a:off x="-93980" y="-812800"/>
            <a:ext cx="1813560" cy="1807210"/>
          </a:xfrm>
          <a:custGeom>
            <a:avLst/>
            <a:gdLst/>
            <a:ahLst/>
            <a:cxnLst/>
            <a:rect l="l" t="t" r="r" b="b"/>
            <a:pathLst>
              <a:path w="1813560" h="1807210">
                <a:moveTo>
                  <a:pt x="1005538" y="812800"/>
                </a:moveTo>
                <a:lnTo>
                  <a:pt x="990271" y="812800"/>
                </a:lnTo>
                <a:lnTo>
                  <a:pt x="93980" y="1705940"/>
                </a:lnTo>
                <a:lnTo>
                  <a:pt x="93980" y="1721153"/>
                </a:lnTo>
                <a:lnTo>
                  <a:pt x="1005538" y="812800"/>
                </a:lnTo>
                <a:close/>
              </a:path>
            </a:pathLst>
          </a:custGeom>
          <a:solidFill>
            <a:srgbClr val="FFE4C3"/>
          </a:solidFill>
        </p:spPr>
        <p:txBody>
          <a:bodyPr wrap="square" lIns="0" tIns="0" rIns="0" bIns="0" rtlCol="0">
            <a:noAutofit/>
          </a:bodyPr>
          <a:lstStyle/>
          <a:p>
            <a:endParaRPr/>
          </a:p>
        </p:txBody>
      </p:sp>
      <p:sp>
        <p:nvSpPr>
          <p:cNvPr id="70" name="object 70"/>
          <p:cNvSpPr/>
          <p:nvPr/>
        </p:nvSpPr>
        <p:spPr>
          <a:xfrm>
            <a:off x="-86360" y="-805179"/>
            <a:ext cx="1812290" cy="1807209"/>
          </a:xfrm>
          <a:custGeom>
            <a:avLst/>
            <a:gdLst/>
            <a:ahLst/>
            <a:cxnLst/>
            <a:rect l="l" t="t" r="r" b="b"/>
            <a:pathLst>
              <a:path w="1812290" h="1807209">
                <a:moveTo>
                  <a:pt x="1012478" y="805179"/>
                </a:moveTo>
                <a:lnTo>
                  <a:pt x="997918" y="805179"/>
                </a:lnTo>
                <a:lnTo>
                  <a:pt x="86360" y="1713533"/>
                </a:lnTo>
                <a:lnTo>
                  <a:pt x="86360" y="1728691"/>
                </a:lnTo>
                <a:lnTo>
                  <a:pt x="1012478" y="805179"/>
                </a:lnTo>
                <a:close/>
              </a:path>
            </a:pathLst>
          </a:custGeom>
          <a:solidFill>
            <a:srgbClr val="FFE4C2"/>
          </a:solidFill>
        </p:spPr>
        <p:txBody>
          <a:bodyPr wrap="square" lIns="0" tIns="0" rIns="0" bIns="0" rtlCol="0">
            <a:noAutofit/>
          </a:bodyPr>
          <a:lstStyle/>
          <a:p>
            <a:endParaRPr/>
          </a:p>
        </p:txBody>
      </p:sp>
      <p:sp>
        <p:nvSpPr>
          <p:cNvPr id="71" name="object 71"/>
          <p:cNvSpPr/>
          <p:nvPr/>
        </p:nvSpPr>
        <p:spPr>
          <a:xfrm>
            <a:off x="-78740" y="-797559"/>
            <a:ext cx="1812289" cy="1807209"/>
          </a:xfrm>
          <a:custGeom>
            <a:avLst/>
            <a:gdLst/>
            <a:ahLst/>
            <a:cxnLst/>
            <a:rect l="l" t="t" r="r" b="b"/>
            <a:pathLst>
              <a:path w="1812289" h="1807209">
                <a:moveTo>
                  <a:pt x="1020120" y="797559"/>
                </a:moveTo>
                <a:lnTo>
                  <a:pt x="1004858" y="797559"/>
                </a:lnTo>
                <a:lnTo>
                  <a:pt x="78740" y="1721071"/>
                </a:lnTo>
                <a:lnTo>
                  <a:pt x="78740" y="1736290"/>
                </a:lnTo>
                <a:lnTo>
                  <a:pt x="1020120" y="797559"/>
                </a:lnTo>
                <a:close/>
              </a:path>
            </a:pathLst>
          </a:custGeom>
          <a:solidFill>
            <a:srgbClr val="FFE3C1"/>
          </a:solidFill>
        </p:spPr>
        <p:txBody>
          <a:bodyPr wrap="square" lIns="0" tIns="0" rIns="0" bIns="0" rtlCol="0">
            <a:noAutofit/>
          </a:bodyPr>
          <a:lstStyle/>
          <a:p>
            <a:endParaRPr/>
          </a:p>
        </p:txBody>
      </p:sp>
      <p:sp>
        <p:nvSpPr>
          <p:cNvPr id="72" name="object 72"/>
          <p:cNvSpPr/>
          <p:nvPr/>
        </p:nvSpPr>
        <p:spPr>
          <a:xfrm>
            <a:off x="-71120" y="-789940"/>
            <a:ext cx="1812289" cy="1807210"/>
          </a:xfrm>
          <a:custGeom>
            <a:avLst/>
            <a:gdLst/>
            <a:ahLst/>
            <a:cxnLst/>
            <a:rect l="l" t="t" r="r" b="b"/>
            <a:pathLst>
              <a:path w="1812289" h="1807210">
                <a:moveTo>
                  <a:pt x="1027761" y="789940"/>
                </a:moveTo>
                <a:lnTo>
                  <a:pt x="1012500" y="789940"/>
                </a:lnTo>
                <a:lnTo>
                  <a:pt x="71120" y="1728670"/>
                </a:lnTo>
                <a:lnTo>
                  <a:pt x="71120" y="1743888"/>
                </a:lnTo>
                <a:lnTo>
                  <a:pt x="1027761" y="789940"/>
                </a:lnTo>
                <a:close/>
              </a:path>
            </a:pathLst>
          </a:custGeom>
          <a:solidFill>
            <a:srgbClr val="FFE3C0"/>
          </a:solidFill>
        </p:spPr>
        <p:txBody>
          <a:bodyPr wrap="square" lIns="0" tIns="0" rIns="0" bIns="0" rtlCol="0">
            <a:noAutofit/>
          </a:bodyPr>
          <a:lstStyle/>
          <a:p>
            <a:endParaRPr/>
          </a:p>
        </p:txBody>
      </p:sp>
      <p:sp>
        <p:nvSpPr>
          <p:cNvPr id="73" name="object 73"/>
          <p:cNvSpPr/>
          <p:nvPr/>
        </p:nvSpPr>
        <p:spPr>
          <a:xfrm>
            <a:off x="-63500" y="-782320"/>
            <a:ext cx="1812289" cy="1805940"/>
          </a:xfrm>
          <a:custGeom>
            <a:avLst/>
            <a:gdLst/>
            <a:ahLst/>
            <a:cxnLst/>
            <a:rect l="l" t="t" r="r" b="b"/>
            <a:pathLst>
              <a:path w="1812289" h="1805940">
                <a:moveTo>
                  <a:pt x="1033581" y="782320"/>
                </a:moveTo>
                <a:lnTo>
                  <a:pt x="1020141" y="782320"/>
                </a:lnTo>
                <a:lnTo>
                  <a:pt x="63500" y="1736268"/>
                </a:lnTo>
                <a:lnTo>
                  <a:pt x="63500" y="1748990"/>
                </a:lnTo>
                <a:lnTo>
                  <a:pt x="1033581" y="782320"/>
                </a:lnTo>
                <a:close/>
              </a:path>
            </a:pathLst>
          </a:custGeom>
          <a:solidFill>
            <a:srgbClr val="FFE2BF"/>
          </a:solidFill>
        </p:spPr>
        <p:txBody>
          <a:bodyPr wrap="square" lIns="0" tIns="0" rIns="0" bIns="0" rtlCol="0">
            <a:noAutofit/>
          </a:bodyPr>
          <a:lstStyle/>
          <a:p>
            <a:endParaRPr/>
          </a:p>
        </p:txBody>
      </p:sp>
      <p:sp>
        <p:nvSpPr>
          <p:cNvPr id="74" name="object 74"/>
          <p:cNvSpPr/>
          <p:nvPr/>
        </p:nvSpPr>
        <p:spPr>
          <a:xfrm>
            <a:off x="-57150" y="-775970"/>
            <a:ext cx="1813560" cy="1807210"/>
          </a:xfrm>
          <a:custGeom>
            <a:avLst/>
            <a:gdLst/>
            <a:ahLst/>
            <a:cxnLst/>
            <a:rect l="l" t="t" r="r" b="b"/>
            <a:pathLst>
              <a:path w="1813560" h="1807210">
                <a:moveTo>
                  <a:pt x="1043229" y="775970"/>
                </a:moveTo>
                <a:lnTo>
                  <a:pt x="1027231" y="775970"/>
                </a:lnTo>
                <a:lnTo>
                  <a:pt x="57150" y="1742640"/>
                </a:lnTo>
                <a:lnTo>
                  <a:pt x="57150" y="1757888"/>
                </a:lnTo>
                <a:lnTo>
                  <a:pt x="1043229" y="775970"/>
                </a:lnTo>
                <a:close/>
              </a:path>
            </a:pathLst>
          </a:custGeom>
          <a:solidFill>
            <a:srgbClr val="FFE2BE"/>
          </a:solidFill>
        </p:spPr>
        <p:txBody>
          <a:bodyPr wrap="square" lIns="0" tIns="0" rIns="0" bIns="0" rtlCol="0">
            <a:noAutofit/>
          </a:bodyPr>
          <a:lstStyle/>
          <a:p>
            <a:endParaRPr/>
          </a:p>
        </p:txBody>
      </p:sp>
      <p:sp>
        <p:nvSpPr>
          <p:cNvPr id="75" name="object 75"/>
          <p:cNvSpPr/>
          <p:nvPr/>
        </p:nvSpPr>
        <p:spPr>
          <a:xfrm>
            <a:off x="-49530" y="-767079"/>
            <a:ext cx="1813560" cy="1805939"/>
          </a:xfrm>
          <a:custGeom>
            <a:avLst/>
            <a:gdLst/>
            <a:ahLst/>
            <a:cxnLst/>
            <a:rect l="l" t="t" r="r" b="b"/>
            <a:pathLst>
              <a:path w="1813560" h="1805939">
                <a:moveTo>
                  <a:pt x="1050145" y="767079"/>
                </a:moveTo>
                <a:lnTo>
                  <a:pt x="1035609" y="767079"/>
                </a:lnTo>
                <a:lnTo>
                  <a:pt x="49530" y="1748998"/>
                </a:lnTo>
                <a:lnTo>
                  <a:pt x="49530" y="1764177"/>
                </a:lnTo>
                <a:lnTo>
                  <a:pt x="1050145" y="767079"/>
                </a:lnTo>
                <a:close/>
              </a:path>
            </a:pathLst>
          </a:custGeom>
          <a:solidFill>
            <a:srgbClr val="FFE2BD"/>
          </a:solidFill>
        </p:spPr>
        <p:txBody>
          <a:bodyPr wrap="square" lIns="0" tIns="0" rIns="0" bIns="0" rtlCol="0">
            <a:noAutofit/>
          </a:bodyPr>
          <a:lstStyle/>
          <a:p>
            <a:endParaRPr/>
          </a:p>
        </p:txBody>
      </p:sp>
      <p:sp>
        <p:nvSpPr>
          <p:cNvPr id="76" name="object 76"/>
          <p:cNvSpPr/>
          <p:nvPr/>
        </p:nvSpPr>
        <p:spPr>
          <a:xfrm>
            <a:off x="-41910" y="-760729"/>
            <a:ext cx="1813560" cy="1807209"/>
          </a:xfrm>
          <a:custGeom>
            <a:avLst/>
            <a:gdLst/>
            <a:ahLst/>
            <a:cxnLst/>
            <a:rect l="l" t="t" r="r" b="b"/>
            <a:pathLst>
              <a:path w="1813560" h="1807209">
                <a:moveTo>
                  <a:pt x="1057792" y="760729"/>
                </a:moveTo>
                <a:lnTo>
                  <a:pt x="1042525" y="760729"/>
                </a:lnTo>
                <a:lnTo>
                  <a:pt x="41910" y="1757827"/>
                </a:lnTo>
                <a:lnTo>
                  <a:pt x="41910" y="1773040"/>
                </a:lnTo>
                <a:lnTo>
                  <a:pt x="1057792" y="760729"/>
                </a:lnTo>
                <a:close/>
              </a:path>
            </a:pathLst>
          </a:custGeom>
          <a:solidFill>
            <a:srgbClr val="FFE1BC"/>
          </a:solidFill>
        </p:spPr>
        <p:txBody>
          <a:bodyPr wrap="square" lIns="0" tIns="0" rIns="0" bIns="0" rtlCol="0">
            <a:noAutofit/>
          </a:bodyPr>
          <a:lstStyle/>
          <a:p>
            <a:endParaRPr/>
          </a:p>
        </p:txBody>
      </p:sp>
      <p:sp>
        <p:nvSpPr>
          <p:cNvPr id="77" name="object 77"/>
          <p:cNvSpPr/>
          <p:nvPr/>
        </p:nvSpPr>
        <p:spPr>
          <a:xfrm>
            <a:off x="-34290" y="-753109"/>
            <a:ext cx="1813559" cy="1807209"/>
          </a:xfrm>
          <a:custGeom>
            <a:avLst/>
            <a:gdLst/>
            <a:ahLst/>
            <a:cxnLst/>
            <a:rect l="l" t="t" r="r" b="b"/>
            <a:pathLst>
              <a:path w="1813559" h="1807209">
                <a:moveTo>
                  <a:pt x="1065439" y="753109"/>
                </a:moveTo>
                <a:lnTo>
                  <a:pt x="1050172" y="753109"/>
                </a:lnTo>
                <a:lnTo>
                  <a:pt x="34290" y="1765420"/>
                </a:lnTo>
                <a:lnTo>
                  <a:pt x="34290" y="1780633"/>
                </a:lnTo>
                <a:lnTo>
                  <a:pt x="1065439" y="753109"/>
                </a:lnTo>
                <a:close/>
              </a:path>
            </a:pathLst>
          </a:custGeom>
          <a:solidFill>
            <a:srgbClr val="FFE1BB"/>
          </a:solidFill>
        </p:spPr>
        <p:txBody>
          <a:bodyPr wrap="square" lIns="0" tIns="0" rIns="0" bIns="0" rtlCol="0">
            <a:noAutofit/>
          </a:bodyPr>
          <a:lstStyle/>
          <a:p>
            <a:endParaRPr/>
          </a:p>
        </p:txBody>
      </p:sp>
      <p:sp>
        <p:nvSpPr>
          <p:cNvPr id="78" name="object 78"/>
          <p:cNvSpPr/>
          <p:nvPr/>
        </p:nvSpPr>
        <p:spPr>
          <a:xfrm>
            <a:off x="-26670" y="-745490"/>
            <a:ext cx="1812289" cy="1807210"/>
          </a:xfrm>
          <a:custGeom>
            <a:avLst/>
            <a:gdLst/>
            <a:ahLst/>
            <a:cxnLst/>
            <a:rect l="l" t="t" r="r" b="b"/>
            <a:pathLst>
              <a:path w="1812289" h="1807210">
                <a:moveTo>
                  <a:pt x="1071816" y="745490"/>
                </a:moveTo>
                <a:lnTo>
                  <a:pt x="1057819" y="745490"/>
                </a:lnTo>
                <a:lnTo>
                  <a:pt x="26670" y="1773013"/>
                </a:lnTo>
                <a:lnTo>
                  <a:pt x="26670" y="1786961"/>
                </a:lnTo>
                <a:lnTo>
                  <a:pt x="1071816" y="745490"/>
                </a:lnTo>
                <a:close/>
              </a:path>
            </a:pathLst>
          </a:custGeom>
          <a:solidFill>
            <a:srgbClr val="FFE0BA"/>
          </a:solidFill>
        </p:spPr>
        <p:txBody>
          <a:bodyPr wrap="square" lIns="0" tIns="0" rIns="0" bIns="0" rtlCol="0">
            <a:noAutofit/>
          </a:bodyPr>
          <a:lstStyle/>
          <a:p>
            <a:endParaRPr/>
          </a:p>
        </p:txBody>
      </p:sp>
      <p:sp>
        <p:nvSpPr>
          <p:cNvPr id="79" name="object 79"/>
          <p:cNvSpPr/>
          <p:nvPr/>
        </p:nvSpPr>
        <p:spPr>
          <a:xfrm>
            <a:off x="-20320" y="-737870"/>
            <a:ext cx="1813559" cy="1807210"/>
          </a:xfrm>
          <a:custGeom>
            <a:avLst/>
            <a:gdLst/>
            <a:ahLst/>
            <a:cxnLst/>
            <a:rect l="l" t="t" r="r" b="b"/>
            <a:pathLst>
              <a:path w="1813559" h="1807210">
                <a:moveTo>
                  <a:pt x="1080733" y="737870"/>
                </a:moveTo>
                <a:lnTo>
                  <a:pt x="1065466" y="737870"/>
                </a:lnTo>
                <a:lnTo>
                  <a:pt x="20320" y="1779341"/>
                </a:lnTo>
                <a:lnTo>
                  <a:pt x="20320" y="1794554"/>
                </a:lnTo>
                <a:lnTo>
                  <a:pt x="1080733" y="737870"/>
                </a:lnTo>
                <a:close/>
              </a:path>
            </a:pathLst>
          </a:custGeom>
          <a:solidFill>
            <a:srgbClr val="FFE0B9"/>
          </a:solidFill>
        </p:spPr>
        <p:txBody>
          <a:bodyPr wrap="square" lIns="0" tIns="0" rIns="0" bIns="0" rtlCol="0">
            <a:noAutofit/>
          </a:bodyPr>
          <a:lstStyle/>
          <a:p>
            <a:endParaRPr/>
          </a:p>
        </p:txBody>
      </p:sp>
      <p:sp>
        <p:nvSpPr>
          <p:cNvPr id="80" name="object 80"/>
          <p:cNvSpPr/>
          <p:nvPr/>
        </p:nvSpPr>
        <p:spPr>
          <a:xfrm>
            <a:off x="-12700" y="-730250"/>
            <a:ext cx="1813560" cy="1807210"/>
          </a:xfrm>
          <a:custGeom>
            <a:avLst/>
            <a:gdLst/>
            <a:ahLst/>
            <a:cxnLst/>
            <a:rect l="l" t="t" r="r" b="b"/>
            <a:pathLst>
              <a:path w="1813560" h="1807210">
                <a:moveTo>
                  <a:pt x="1088380" y="730250"/>
                </a:moveTo>
                <a:lnTo>
                  <a:pt x="1073113" y="730250"/>
                </a:lnTo>
                <a:lnTo>
                  <a:pt x="12700" y="1786934"/>
                </a:lnTo>
                <a:lnTo>
                  <a:pt x="12700" y="1802147"/>
                </a:lnTo>
                <a:lnTo>
                  <a:pt x="1088380" y="730250"/>
                </a:lnTo>
                <a:close/>
              </a:path>
            </a:pathLst>
          </a:custGeom>
          <a:solidFill>
            <a:srgbClr val="FFDFB8"/>
          </a:solidFill>
        </p:spPr>
        <p:txBody>
          <a:bodyPr wrap="square" lIns="0" tIns="0" rIns="0" bIns="0" rtlCol="0">
            <a:noAutofit/>
          </a:bodyPr>
          <a:lstStyle/>
          <a:p>
            <a:endParaRPr/>
          </a:p>
        </p:txBody>
      </p:sp>
      <p:sp>
        <p:nvSpPr>
          <p:cNvPr id="81" name="object 81"/>
          <p:cNvSpPr/>
          <p:nvPr/>
        </p:nvSpPr>
        <p:spPr>
          <a:xfrm>
            <a:off x="-5080" y="-722629"/>
            <a:ext cx="1813560" cy="1805939"/>
          </a:xfrm>
          <a:custGeom>
            <a:avLst/>
            <a:gdLst/>
            <a:ahLst/>
            <a:cxnLst/>
            <a:rect l="l" t="t" r="r" b="b"/>
            <a:pathLst>
              <a:path w="1813560" h="1805939">
                <a:moveTo>
                  <a:pt x="1094752" y="722629"/>
                </a:moveTo>
                <a:lnTo>
                  <a:pt x="1080760" y="722629"/>
                </a:lnTo>
                <a:lnTo>
                  <a:pt x="5080" y="1794527"/>
                </a:lnTo>
                <a:lnTo>
                  <a:pt x="5080" y="1802129"/>
                </a:lnTo>
                <a:lnTo>
                  <a:pt x="11443" y="1802129"/>
                </a:lnTo>
                <a:lnTo>
                  <a:pt x="1094752" y="722629"/>
                </a:lnTo>
                <a:close/>
              </a:path>
            </a:pathLst>
          </a:custGeom>
          <a:solidFill>
            <a:srgbClr val="FFDFB7"/>
          </a:solidFill>
        </p:spPr>
        <p:txBody>
          <a:bodyPr wrap="square" lIns="0" tIns="0" rIns="0" bIns="0" rtlCol="0">
            <a:noAutofit/>
          </a:bodyPr>
          <a:lstStyle/>
          <a:p>
            <a:endParaRPr/>
          </a:p>
        </p:txBody>
      </p:sp>
      <p:sp>
        <p:nvSpPr>
          <p:cNvPr id="82" name="object 82"/>
          <p:cNvSpPr/>
          <p:nvPr/>
        </p:nvSpPr>
        <p:spPr>
          <a:xfrm>
            <a:off x="2540" y="-716279"/>
            <a:ext cx="1813560" cy="1807209"/>
          </a:xfrm>
          <a:custGeom>
            <a:avLst/>
            <a:gdLst/>
            <a:ahLst/>
            <a:cxnLst/>
            <a:rect l="l" t="t" r="r" b="b"/>
            <a:pathLst>
              <a:path w="1813560" h="1807209">
                <a:moveTo>
                  <a:pt x="1102399" y="716279"/>
                </a:moveTo>
                <a:lnTo>
                  <a:pt x="1087132" y="716279"/>
                </a:lnTo>
                <a:lnTo>
                  <a:pt x="3823" y="1795779"/>
                </a:lnTo>
                <a:lnTo>
                  <a:pt x="19090" y="1795779"/>
                </a:lnTo>
                <a:lnTo>
                  <a:pt x="1102399" y="716279"/>
                </a:lnTo>
                <a:close/>
              </a:path>
            </a:pathLst>
          </a:custGeom>
          <a:solidFill>
            <a:srgbClr val="FFDFB6"/>
          </a:solidFill>
        </p:spPr>
        <p:txBody>
          <a:bodyPr wrap="square" lIns="0" tIns="0" rIns="0" bIns="0" rtlCol="0">
            <a:noAutofit/>
          </a:bodyPr>
          <a:lstStyle/>
          <a:p>
            <a:endParaRPr/>
          </a:p>
        </p:txBody>
      </p:sp>
      <p:sp>
        <p:nvSpPr>
          <p:cNvPr id="83" name="object 83"/>
          <p:cNvSpPr/>
          <p:nvPr/>
        </p:nvSpPr>
        <p:spPr>
          <a:xfrm>
            <a:off x="10160" y="-708659"/>
            <a:ext cx="1813559" cy="1807209"/>
          </a:xfrm>
          <a:custGeom>
            <a:avLst/>
            <a:gdLst/>
            <a:ahLst/>
            <a:cxnLst/>
            <a:rect l="l" t="t" r="r" b="b"/>
            <a:pathLst>
              <a:path w="1813559" h="1807209">
                <a:moveTo>
                  <a:pt x="1110046" y="708659"/>
                </a:moveTo>
                <a:lnTo>
                  <a:pt x="1094779" y="708659"/>
                </a:lnTo>
                <a:lnTo>
                  <a:pt x="11470" y="1788159"/>
                </a:lnTo>
                <a:lnTo>
                  <a:pt x="26737" y="1788159"/>
                </a:lnTo>
                <a:lnTo>
                  <a:pt x="1110046" y="708659"/>
                </a:lnTo>
                <a:close/>
              </a:path>
            </a:pathLst>
          </a:custGeom>
          <a:solidFill>
            <a:srgbClr val="FFDEB5"/>
          </a:solidFill>
        </p:spPr>
        <p:txBody>
          <a:bodyPr wrap="square" lIns="0" tIns="0" rIns="0" bIns="0" rtlCol="0">
            <a:noAutofit/>
          </a:bodyPr>
          <a:lstStyle/>
          <a:p>
            <a:endParaRPr/>
          </a:p>
        </p:txBody>
      </p:sp>
      <p:sp>
        <p:nvSpPr>
          <p:cNvPr id="84" name="object 84"/>
          <p:cNvSpPr/>
          <p:nvPr/>
        </p:nvSpPr>
        <p:spPr>
          <a:xfrm>
            <a:off x="17780" y="-701040"/>
            <a:ext cx="1812289" cy="1807210"/>
          </a:xfrm>
          <a:custGeom>
            <a:avLst/>
            <a:gdLst/>
            <a:ahLst/>
            <a:cxnLst/>
            <a:rect l="l" t="t" r="r" b="b"/>
            <a:pathLst>
              <a:path w="1812289" h="1807210">
                <a:moveTo>
                  <a:pt x="1116912" y="701040"/>
                </a:moveTo>
                <a:lnTo>
                  <a:pt x="1102426" y="701040"/>
                </a:lnTo>
                <a:lnTo>
                  <a:pt x="19117" y="1780540"/>
                </a:lnTo>
                <a:lnTo>
                  <a:pt x="34365" y="1780540"/>
                </a:lnTo>
                <a:lnTo>
                  <a:pt x="1116912" y="701040"/>
                </a:lnTo>
                <a:close/>
              </a:path>
            </a:pathLst>
          </a:custGeom>
          <a:solidFill>
            <a:srgbClr val="FFDEB4"/>
          </a:solidFill>
        </p:spPr>
        <p:txBody>
          <a:bodyPr wrap="square" lIns="0" tIns="0" rIns="0" bIns="0" rtlCol="0">
            <a:noAutofit/>
          </a:bodyPr>
          <a:lstStyle/>
          <a:p>
            <a:endParaRPr/>
          </a:p>
        </p:txBody>
      </p:sp>
      <p:sp>
        <p:nvSpPr>
          <p:cNvPr id="85" name="object 85"/>
          <p:cNvSpPr/>
          <p:nvPr/>
        </p:nvSpPr>
        <p:spPr>
          <a:xfrm>
            <a:off x="25400" y="-693420"/>
            <a:ext cx="1812289" cy="1807210"/>
          </a:xfrm>
          <a:custGeom>
            <a:avLst/>
            <a:gdLst/>
            <a:ahLst/>
            <a:cxnLst/>
            <a:rect l="l" t="t" r="r" b="b"/>
            <a:pathLst>
              <a:path w="1812289" h="1807210">
                <a:moveTo>
                  <a:pt x="1124554" y="693420"/>
                </a:moveTo>
                <a:lnTo>
                  <a:pt x="1109292" y="693420"/>
                </a:lnTo>
                <a:lnTo>
                  <a:pt x="26745" y="1772920"/>
                </a:lnTo>
                <a:lnTo>
                  <a:pt x="42006" y="1772920"/>
                </a:lnTo>
                <a:lnTo>
                  <a:pt x="1124554" y="693420"/>
                </a:lnTo>
                <a:close/>
              </a:path>
            </a:pathLst>
          </a:custGeom>
          <a:solidFill>
            <a:srgbClr val="FFDDB3"/>
          </a:solidFill>
        </p:spPr>
        <p:txBody>
          <a:bodyPr wrap="square" lIns="0" tIns="0" rIns="0" bIns="0" rtlCol="0">
            <a:noAutofit/>
          </a:bodyPr>
          <a:lstStyle/>
          <a:p>
            <a:endParaRPr/>
          </a:p>
        </p:txBody>
      </p:sp>
      <p:sp>
        <p:nvSpPr>
          <p:cNvPr id="86" name="object 86"/>
          <p:cNvSpPr/>
          <p:nvPr/>
        </p:nvSpPr>
        <p:spPr>
          <a:xfrm>
            <a:off x="33020" y="-685800"/>
            <a:ext cx="1812290" cy="1807210"/>
          </a:xfrm>
          <a:custGeom>
            <a:avLst/>
            <a:gdLst/>
            <a:ahLst/>
            <a:cxnLst/>
            <a:rect l="l" t="t" r="r" b="b"/>
            <a:pathLst>
              <a:path w="1812290" h="1807210">
                <a:moveTo>
                  <a:pt x="1131716" y="685800"/>
                </a:moveTo>
                <a:lnTo>
                  <a:pt x="1116934" y="685800"/>
                </a:lnTo>
                <a:lnTo>
                  <a:pt x="34386" y="1765300"/>
                </a:lnTo>
                <a:lnTo>
                  <a:pt x="48407" y="1765300"/>
                </a:lnTo>
                <a:lnTo>
                  <a:pt x="1131716" y="685800"/>
                </a:lnTo>
                <a:close/>
              </a:path>
            </a:pathLst>
          </a:custGeom>
          <a:solidFill>
            <a:srgbClr val="FFDDB2"/>
          </a:solidFill>
        </p:spPr>
        <p:txBody>
          <a:bodyPr wrap="square" lIns="0" tIns="0" rIns="0" bIns="0" rtlCol="0">
            <a:noAutofit/>
          </a:bodyPr>
          <a:lstStyle/>
          <a:p>
            <a:endParaRPr/>
          </a:p>
        </p:txBody>
      </p:sp>
      <p:sp>
        <p:nvSpPr>
          <p:cNvPr id="87" name="object 87"/>
          <p:cNvSpPr/>
          <p:nvPr/>
        </p:nvSpPr>
        <p:spPr>
          <a:xfrm>
            <a:off x="39370" y="-678179"/>
            <a:ext cx="1813560" cy="1807209"/>
          </a:xfrm>
          <a:custGeom>
            <a:avLst/>
            <a:gdLst/>
            <a:ahLst/>
            <a:cxnLst/>
            <a:rect l="l" t="t" r="r" b="b"/>
            <a:pathLst>
              <a:path w="1813560" h="1807209">
                <a:moveTo>
                  <a:pt x="1140633" y="678179"/>
                </a:moveTo>
                <a:lnTo>
                  <a:pt x="1125366" y="678179"/>
                </a:lnTo>
                <a:lnTo>
                  <a:pt x="42057" y="1757679"/>
                </a:lnTo>
                <a:lnTo>
                  <a:pt x="57324" y="1757679"/>
                </a:lnTo>
                <a:lnTo>
                  <a:pt x="1140633" y="678179"/>
                </a:lnTo>
                <a:close/>
              </a:path>
            </a:pathLst>
          </a:custGeom>
          <a:solidFill>
            <a:srgbClr val="FFDCB1"/>
          </a:solidFill>
        </p:spPr>
        <p:txBody>
          <a:bodyPr wrap="square" lIns="0" tIns="0" rIns="0" bIns="0" rtlCol="0">
            <a:noAutofit/>
          </a:bodyPr>
          <a:lstStyle/>
          <a:p>
            <a:endParaRPr/>
          </a:p>
        </p:txBody>
      </p:sp>
      <p:sp>
        <p:nvSpPr>
          <p:cNvPr id="88" name="object 88"/>
          <p:cNvSpPr/>
          <p:nvPr/>
        </p:nvSpPr>
        <p:spPr>
          <a:xfrm>
            <a:off x="46990" y="-670559"/>
            <a:ext cx="1813560" cy="1807209"/>
          </a:xfrm>
          <a:custGeom>
            <a:avLst/>
            <a:gdLst/>
            <a:ahLst/>
            <a:cxnLst/>
            <a:rect l="l" t="t" r="r" b="b"/>
            <a:pathLst>
              <a:path w="1813560" h="1807209">
                <a:moveTo>
                  <a:pt x="1148280" y="670559"/>
                </a:moveTo>
                <a:lnTo>
                  <a:pt x="1133013" y="670559"/>
                </a:lnTo>
                <a:lnTo>
                  <a:pt x="49704" y="1750059"/>
                </a:lnTo>
                <a:lnTo>
                  <a:pt x="64971" y="1750059"/>
                </a:lnTo>
                <a:lnTo>
                  <a:pt x="1148280" y="670559"/>
                </a:lnTo>
                <a:close/>
              </a:path>
            </a:pathLst>
          </a:custGeom>
          <a:solidFill>
            <a:srgbClr val="FFDCB0"/>
          </a:solidFill>
        </p:spPr>
        <p:txBody>
          <a:bodyPr wrap="square" lIns="0" tIns="0" rIns="0" bIns="0" rtlCol="0">
            <a:noAutofit/>
          </a:bodyPr>
          <a:lstStyle/>
          <a:p>
            <a:endParaRPr/>
          </a:p>
        </p:txBody>
      </p:sp>
      <p:sp>
        <p:nvSpPr>
          <p:cNvPr id="89" name="object 89"/>
          <p:cNvSpPr/>
          <p:nvPr/>
        </p:nvSpPr>
        <p:spPr>
          <a:xfrm>
            <a:off x="54610" y="-662940"/>
            <a:ext cx="1813559" cy="1807210"/>
          </a:xfrm>
          <a:custGeom>
            <a:avLst/>
            <a:gdLst/>
            <a:ahLst/>
            <a:cxnLst/>
            <a:rect l="l" t="t" r="r" b="b"/>
            <a:pathLst>
              <a:path w="1813559" h="1807210">
                <a:moveTo>
                  <a:pt x="1155927" y="662940"/>
                </a:moveTo>
                <a:lnTo>
                  <a:pt x="1140660" y="662940"/>
                </a:lnTo>
                <a:lnTo>
                  <a:pt x="57351" y="1742440"/>
                </a:lnTo>
                <a:lnTo>
                  <a:pt x="72618" y="1742440"/>
                </a:lnTo>
                <a:lnTo>
                  <a:pt x="1155927" y="662940"/>
                </a:lnTo>
                <a:close/>
              </a:path>
            </a:pathLst>
          </a:custGeom>
          <a:solidFill>
            <a:srgbClr val="FFDBAF"/>
          </a:solidFill>
        </p:spPr>
        <p:txBody>
          <a:bodyPr wrap="square" lIns="0" tIns="0" rIns="0" bIns="0" rtlCol="0">
            <a:noAutofit/>
          </a:bodyPr>
          <a:lstStyle/>
          <a:p>
            <a:endParaRPr/>
          </a:p>
        </p:txBody>
      </p:sp>
      <p:sp>
        <p:nvSpPr>
          <p:cNvPr id="90" name="object 90"/>
          <p:cNvSpPr/>
          <p:nvPr/>
        </p:nvSpPr>
        <p:spPr>
          <a:xfrm>
            <a:off x="62230" y="-655320"/>
            <a:ext cx="1813559" cy="1805940"/>
          </a:xfrm>
          <a:custGeom>
            <a:avLst/>
            <a:gdLst/>
            <a:ahLst/>
            <a:cxnLst/>
            <a:rect l="l" t="t" r="r" b="b"/>
            <a:pathLst>
              <a:path w="1813559" h="1805940">
                <a:moveTo>
                  <a:pt x="1162300" y="655320"/>
                </a:moveTo>
                <a:lnTo>
                  <a:pt x="1148307" y="655320"/>
                </a:lnTo>
                <a:lnTo>
                  <a:pt x="64998" y="1734820"/>
                </a:lnTo>
                <a:lnTo>
                  <a:pt x="78990" y="1734820"/>
                </a:lnTo>
                <a:lnTo>
                  <a:pt x="1162300" y="655320"/>
                </a:lnTo>
                <a:close/>
              </a:path>
            </a:pathLst>
          </a:custGeom>
          <a:solidFill>
            <a:srgbClr val="FFDBAE"/>
          </a:solidFill>
        </p:spPr>
        <p:txBody>
          <a:bodyPr wrap="square" lIns="0" tIns="0" rIns="0" bIns="0" rtlCol="0">
            <a:noAutofit/>
          </a:bodyPr>
          <a:lstStyle/>
          <a:p>
            <a:endParaRPr/>
          </a:p>
        </p:txBody>
      </p:sp>
      <p:sp>
        <p:nvSpPr>
          <p:cNvPr id="91" name="object 91"/>
          <p:cNvSpPr/>
          <p:nvPr/>
        </p:nvSpPr>
        <p:spPr>
          <a:xfrm>
            <a:off x="69850" y="-648970"/>
            <a:ext cx="1813560" cy="1807210"/>
          </a:xfrm>
          <a:custGeom>
            <a:avLst/>
            <a:gdLst/>
            <a:ahLst/>
            <a:cxnLst/>
            <a:rect l="l" t="t" r="r" b="b"/>
            <a:pathLst>
              <a:path w="1813560" h="1807210">
                <a:moveTo>
                  <a:pt x="1169946" y="648970"/>
                </a:moveTo>
                <a:lnTo>
                  <a:pt x="1154680" y="648970"/>
                </a:lnTo>
                <a:lnTo>
                  <a:pt x="71370" y="1728470"/>
                </a:lnTo>
                <a:lnTo>
                  <a:pt x="86637" y="1728470"/>
                </a:lnTo>
                <a:lnTo>
                  <a:pt x="1169946" y="648970"/>
                </a:lnTo>
                <a:close/>
              </a:path>
            </a:pathLst>
          </a:custGeom>
          <a:solidFill>
            <a:srgbClr val="FFDBAD"/>
          </a:solidFill>
        </p:spPr>
        <p:txBody>
          <a:bodyPr wrap="square" lIns="0" tIns="0" rIns="0" bIns="0" rtlCol="0">
            <a:noAutofit/>
          </a:bodyPr>
          <a:lstStyle/>
          <a:p>
            <a:endParaRPr/>
          </a:p>
        </p:txBody>
      </p:sp>
      <p:sp>
        <p:nvSpPr>
          <p:cNvPr id="92" name="object 92"/>
          <p:cNvSpPr/>
          <p:nvPr/>
        </p:nvSpPr>
        <p:spPr>
          <a:xfrm>
            <a:off x="77470" y="-641350"/>
            <a:ext cx="1812290" cy="1807210"/>
          </a:xfrm>
          <a:custGeom>
            <a:avLst/>
            <a:gdLst/>
            <a:ahLst/>
            <a:cxnLst/>
            <a:rect l="l" t="t" r="r" b="b"/>
            <a:pathLst>
              <a:path w="1812290" h="1807210">
                <a:moveTo>
                  <a:pt x="1176771" y="641350"/>
                </a:moveTo>
                <a:lnTo>
                  <a:pt x="1162326" y="641350"/>
                </a:lnTo>
                <a:lnTo>
                  <a:pt x="79017" y="1720850"/>
                </a:lnTo>
                <a:lnTo>
                  <a:pt x="94223" y="1720850"/>
                </a:lnTo>
                <a:lnTo>
                  <a:pt x="1176771" y="641350"/>
                </a:lnTo>
                <a:close/>
              </a:path>
            </a:pathLst>
          </a:custGeom>
          <a:solidFill>
            <a:srgbClr val="FFDAAC"/>
          </a:solidFill>
        </p:spPr>
        <p:txBody>
          <a:bodyPr wrap="square" lIns="0" tIns="0" rIns="0" bIns="0" rtlCol="0">
            <a:noAutofit/>
          </a:bodyPr>
          <a:lstStyle/>
          <a:p>
            <a:endParaRPr/>
          </a:p>
        </p:txBody>
      </p:sp>
      <p:sp>
        <p:nvSpPr>
          <p:cNvPr id="93" name="object 93"/>
          <p:cNvSpPr/>
          <p:nvPr/>
        </p:nvSpPr>
        <p:spPr>
          <a:xfrm>
            <a:off x="85090" y="-633729"/>
            <a:ext cx="1812290" cy="1807209"/>
          </a:xfrm>
          <a:custGeom>
            <a:avLst/>
            <a:gdLst/>
            <a:ahLst/>
            <a:cxnLst/>
            <a:rect l="l" t="t" r="r" b="b"/>
            <a:pathLst>
              <a:path w="1812290" h="1807209">
                <a:moveTo>
                  <a:pt x="1184412" y="633729"/>
                </a:moveTo>
                <a:lnTo>
                  <a:pt x="1169151" y="633729"/>
                </a:lnTo>
                <a:lnTo>
                  <a:pt x="86603" y="1713229"/>
                </a:lnTo>
                <a:lnTo>
                  <a:pt x="101865" y="1713229"/>
                </a:lnTo>
                <a:lnTo>
                  <a:pt x="1184412" y="633729"/>
                </a:lnTo>
                <a:close/>
              </a:path>
            </a:pathLst>
          </a:custGeom>
          <a:solidFill>
            <a:srgbClr val="FFDAAB"/>
          </a:solidFill>
        </p:spPr>
        <p:txBody>
          <a:bodyPr wrap="square" lIns="0" tIns="0" rIns="0" bIns="0" rtlCol="0">
            <a:noAutofit/>
          </a:bodyPr>
          <a:lstStyle/>
          <a:p>
            <a:endParaRPr/>
          </a:p>
        </p:txBody>
      </p:sp>
      <p:sp>
        <p:nvSpPr>
          <p:cNvPr id="94" name="object 94"/>
          <p:cNvSpPr/>
          <p:nvPr/>
        </p:nvSpPr>
        <p:spPr>
          <a:xfrm>
            <a:off x="92710" y="-626109"/>
            <a:ext cx="1812289" cy="1807209"/>
          </a:xfrm>
          <a:custGeom>
            <a:avLst/>
            <a:gdLst/>
            <a:ahLst/>
            <a:cxnLst/>
            <a:rect l="l" t="t" r="r" b="b"/>
            <a:pathLst>
              <a:path w="1812289" h="1807209">
                <a:moveTo>
                  <a:pt x="1191617" y="626109"/>
                </a:moveTo>
                <a:lnTo>
                  <a:pt x="1176792" y="626109"/>
                </a:lnTo>
                <a:lnTo>
                  <a:pt x="94245" y="1705609"/>
                </a:lnTo>
                <a:lnTo>
                  <a:pt x="108308" y="1705609"/>
                </a:lnTo>
                <a:lnTo>
                  <a:pt x="1191617" y="626109"/>
                </a:lnTo>
                <a:close/>
              </a:path>
            </a:pathLst>
          </a:custGeom>
          <a:solidFill>
            <a:srgbClr val="FFD9AA"/>
          </a:solidFill>
        </p:spPr>
        <p:txBody>
          <a:bodyPr wrap="square" lIns="0" tIns="0" rIns="0" bIns="0" rtlCol="0">
            <a:noAutofit/>
          </a:bodyPr>
          <a:lstStyle/>
          <a:p>
            <a:endParaRPr/>
          </a:p>
        </p:txBody>
      </p:sp>
      <p:sp>
        <p:nvSpPr>
          <p:cNvPr id="95" name="object 95"/>
          <p:cNvSpPr/>
          <p:nvPr/>
        </p:nvSpPr>
        <p:spPr>
          <a:xfrm>
            <a:off x="99060" y="-618490"/>
            <a:ext cx="1813559" cy="1807210"/>
          </a:xfrm>
          <a:custGeom>
            <a:avLst/>
            <a:gdLst/>
            <a:ahLst/>
            <a:cxnLst/>
            <a:rect l="l" t="t" r="r" b="b"/>
            <a:pathLst>
              <a:path w="1813559" h="1807210">
                <a:moveTo>
                  <a:pt x="1200534" y="618490"/>
                </a:moveTo>
                <a:lnTo>
                  <a:pt x="1185267" y="618490"/>
                </a:lnTo>
                <a:lnTo>
                  <a:pt x="101958" y="1697990"/>
                </a:lnTo>
                <a:lnTo>
                  <a:pt x="117225" y="1697990"/>
                </a:lnTo>
                <a:lnTo>
                  <a:pt x="1200534" y="618490"/>
                </a:lnTo>
                <a:close/>
              </a:path>
            </a:pathLst>
          </a:custGeom>
          <a:solidFill>
            <a:srgbClr val="FFD9A9"/>
          </a:solidFill>
        </p:spPr>
        <p:txBody>
          <a:bodyPr wrap="square" lIns="0" tIns="0" rIns="0" bIns="0" rtlCol="0">
            <a:noAutofit/>
          </a:bodyPr>
          <a:lstStyle/>
          <a:p>
            <a:endParaRPr/>
          </a:p>
        </p:txBody>
      </p:sp>
      <p:sp>
        <p:nvSpPr>
          <p:cNvPr id="96" name="object 96"/>
          <p:cNvSpPr/>
          <p:nvPr/>
        </p:nvSpPr>
        <p:spPr>
          <a:xfrm>
            <a:off x="106680" y="-610870"/>
            <a:ext cx="1813559" cy="1807210"/>
          </a:xfrm>
          <a:custGeom>
            <a:avLst/>
            <a:gdLst/>
            <a:ahLst/>
            <a:cxnLst/>
            <a:rect l="l" t="t" r="r" b="b"/>
            <a:pathLst>
              <a:path w="1813559" h="1807210">
                <a:moveTo>
                  <a:pt x="1208181" y="610870"/>
                </a:moveTo>
                <a:lnTo>
                  <a:pt x="1192914" y="610870"/>
                </a:lnTo>
                <a:lnTo>
                  <a:pt x="109605" y="1690370"/>
                </a:lnTo>
                <a:lnTo>
                  <a:pt x="124872" y="1690370"/>
                </a:lnTo>
                <a:lnTo>
                  <a:pt x="1208181" y="610870"/>
                </a:lnTo>
                <a:close/>
              </a:path>
            </a:pathLst>
          </a:custGeom>
          <a:solidFill>
            <a:srgbClr val="FFD8A8"/>
          </a:solidFill>
        </p:spPr>
        <p:txBody>
          <a:bodyPr wrap="square" lIns="0" tIns="0" rIns="0" bIns="0" rtlCol="0">
            <a:noAutofit/>
          </a:bodyPr>
          <a:lstStyle/>
          <a:p>
            <a:endParaRPr/>
          </a:p>
        </p:txBody>
      </p:sp>
      <p:sp>
        <p:nvSpPr>
          <p:cNvPr id="97" name="object 97"/>
          <p:cNvSpPr/>
          <p:nvPr/>
        </p:nvSpPr>
        <p:spPr>
          <a:xfrm>
            <a:off x="114300" y="-603250"/>
            <a:ext cx="1813560" cy="1807210"/>
          </a:xfrm>
          <a:custGeom>
            <a:avLst/>
            <a:gdLst/>
            <a:ahLst/>
            <a:cxnLst/>
            <a:rect l="l" t="t" r="r" b="b"/>
            <a:pathLst>
              <a:path w="1813560" h="1807210">
                <a:moveTo>
                  <a:pt x="1215828" y="603250"/>
                </a:moveTo>
                <a:lnTo>
                  <a:pt x="1200561" y="603250"/>
                </a:lnTo>
                <a:lnTo>
                  <a:pt x="117252" y="1682750"/>
                </a:lnTo>
                <a:lnTo>
                  <a:pt x="132519" y="1682750"/>
                </a:lnTo>
                <a:lnTo>
                  <a:pt x="1215828" y="603250"/>
                </a:lnTo>
                <a:close/>
              </a:path>
            </a:pathLst>
          </a:custGeom>
          <a:solidFill>
            <a:srgbClr val="FFD8A7"/>
          </a:solidFill>
        </p:spPr>
        <p:txBody>
          <a:bodyPr wrap="square" lIns="0" tIns="0" rIns="0" bIns="0" rtlCol="0">
            <a:noAutofit/>
          </a:bodyPr>
          <a:lstStyle/>
          <a:p>
            <a:endParaRPr/>
          </a:p>
        </p:txBody>
      </p:sp>
      <p:sp>
        <p:nvSpPr>
          <p:cNvPr id="98" name="object 98"/>
          <p:cNvSpPr/>
          <p:nvPr/>
        </p:nvSpPr>
        <p:spPr>
          <a:xfrm>
            <a:off x="121920" y="-595629"/>
            <a:ext cx="1813560" cy="1807209"/>
          </a:xfrm>
          <a:custGeom>
            <a:avLst/>
            <a:gdLst/>
            <a:ahLst/>
            <a:cxnLst/>
            <a:rect l="l" t="t" r="r" b="b"/>
            <a:pathLst>
              <a:path w="1813560" h="1807209">
                <a:moveTo>
                  <a:pt x="1223475" y="595629"/>
                </a:moveTo>
                <a:lnTo>
                  <a:pt x="1208208" y="595629"/>
                </a:lnTo>
                <a:lnTo>
                  <a:pt x="124899" y="1675129"/>
                </a:lnTo>
                <a:lnTo>
                  <a:pt x="140166" y="1675129"/>
                </a:lnTo>
                <a:lnTo>
                  <a:pt x="1223475" y="595629"/>
                </a:lnTo>
                <a:close/>
              </a:path>
            </a:pathLst>
          </a:custGeom>
          <a:solidFill>
            <a:srgbClr val="FFD8A6"/>
          </a:solidFill>
        </p:spPr>
        <p:txBody>
          <a:bodyPr wrap="square" lIns="0" tIns="0" rIns="0" bIns="0" rtlCol="0">
            <a:noAutofit/>
          </a:bodyPr>
          <a:lstStyle/>
          <a:p>
            <a:endParaRPr/>
          </a:p>
        </p:txBody>
      </p:sp>
      <p:sp>
        <p:nvSpPr>
          <p:cNvPr id="99" name="object 99"/>
          <p:cNvSpPr/>
          <p:nvPr/>
        </p:nvSpPr>
        <p:spPr>
          <a:xfrm>
            <a:off x="129539" y="-588009"/>
            <a:ext cx="1813560" cy="1805939"/>
          </a:xfrm>
          <a:custGeom>
            <a:avLst/>
            <a:gdLst/>
            <a:ahLst/>
            <a:cxnLst/>
            <a:rect l="l" t="t" r="r" b="b"/>
            <a:pathLst>
              <a:path w="1813560" h="1805939">
                <a:moveTo>
                  <a:pt x="1229847" y="588009"/>
                </a:moveTo>
                <a:lnTo>
                  <a:pt x="1215855" y="588009"/>
                </a:lnTo>
                <a:lnTo>
                  <a:pt x="132546" y="1667509"/>
                </a:lnTo>
                <a:lnTo>
                  <a:pt x="146538" y="1667509"/>
                </a:lnTo>
                <a:lnTo>
                  <a:pt x="1229847" y="588009"/>
                </a:lnTo>
                <a:close/>
              </a:path>
            </a:pathLst>
          </a:custGeom>
          <a:solidFill>
            <a:srgbClr val="FFD7A5"/>
          </a:solidFill>
        </p:spPr>
        <p:txBody>
          <a:bodyPr wrap="square" lIns="0" tIns="0" rIns="0" bIns="0" rtlCol="0">
            <a:noAutofit/>
          </a:bodyPr>
          <a:lstStyle/>
          <a:p>
            <a:endParaRPr/>
          </a:p>
        </p:txBody>
      </p:sp>
      <p:sp>
        <p:nvSpPr>
          <p:cNvPr id="100" name="object 100"/>
          <p:cNvSpPr/>
          <p:nvPr/>
        </p:nvSpPr>
        <p:spPr>
          <a:xfrm>
            <a:off x="137160" y="-581659"/>
            <a:ext cx="1813559" cy="1807209"/>
          </a:xfrm>
          <a:custGeom>
            <a:avLst/>
            <a:gdLst/>
            <a:ahLst/>
            <a:cxnLst/>
            <a:rect l="l" t="t" r="r" b="b"/>
            <a:pathLst>
              <a:path w="1813559" h="1807209">
                <a:moveTo>
                  <a:pt x="1237494" y="581659"/>
                </a:moveTo>
                <a:lnTo>
                  <a:pt x="1222227" y="581659"/>
                </a:lnTo>
                <a:lnTo>
                  <a:pt x="138918" y="1661159"/>
                </a:lnTo>
                <a:lnTo>
                  <a:pt x="154185" y="1661159"/>
                </a:lnTo>
                <a:lnTo>
                  <a:pt x="1237494" y="581659"/>
                </a:lnTo>
                <a:close/>
              </a:path>
            </a:pathLst>
          </a:custGeom>
          <a:solidFill>
            <a:srgbClr val="FFD7A4"/>
          </a:solidFill>
        </p:spPr>
        <p:txBody>
          <a:bodyPr wrap="square" lIns="0" tIns="0" rIns="0" bIns="0" rtlCol="0">
            <a:noAutofit/>
          </a:bodyPr>
          <a:lstStyle/>
          <a:p>
            <a:endParaRPr/>
          </a:p>
        </p:txBody>
      </p:sp>
      <p:sp>
        <p:nvSpPr>
          <p:cNvPr id="101" name="object 101"/>
          <p:cNvSpPr/>
          <p:nvPr/>
        </p:nvSpPr>
        <p:spPr>
          <a:xfrm>
            <a:off x="144780" y="-574040"/>
            <a:ext cx="1812289" cy="1807210"/>
          </a:xfrm>
          <a:custGeom>
            <a:avLst/>
            <a:gdLst/>
            <a:ahLst/>
            <a:cxnLst/>
            <a:rect l="l" t="t" r="r" b="b"/>
            <a:pathLst>
              <a:path w="1812289" h="1807210">
                <a:moveTo>
                  <a:pt x="1244271" y="574040"/>
                </a:moveTo>
                <a:lnTo>
                  <a:pt x="1229874" y="574040"/>
                </a:lnTo>
                <a:lnTo>
                  <a:pt x="146565" y="1653540"/>
                </a:lnTo>
                <a:lnTo>
                  <a:pt x="161723" y="1653540"/>
                </a:lnTo>
                <a:lnTo>
                  <a:pt x="1244271" y="574040"/>
                </a:lnTo>
                <a:close/>
              </a:path>
            </a:pathLst>
          </a:custGeom>
          <a:solidFill>
            <a:srgbClr val="FFD6A3"/>
          </a:solidFill>
        </p:spPr>
        <p:txBody>
          <a:bodyPr wrap="square" lIns="0" tIns="0" rIns="0" bIns="0" rtlCol="0">
            <a:noAutofit/>
          </a:bodyPr>
          <a:lstStyle/>
          <a:p>
            <a:endParaRPr/>
          </a:p>
        </p:txBody>
      </p:sp>
      <p:sp>
        <p:nvSpPr>
          <p:cNvPr id="102" name="object 102"/>
          <p:cNvSpPr/>
          <p:nvPr/>
        </p:nvSpPr>
        <p:spPr>
          <a:xfrm>
            <a:off x="152400" y="-566420"/>
            <a:ext cx="1812289" cy="1807210"/>
          </a:xfrm>
          <a:custGeom>
            <a:avLst/>
            <a:gdLst/>
            <a:ahLst/>
            <a:cxnLst/>
            <a:rect l="l" t="t" r="r" b="b"/>
            <a:pathLst>
              <a:path w="1812289" h="1807210">
                <a:moveTo>
                  <a:pt x="1251518" y="566420"/>
                </a:moveTo>
                <a:lnTo>
                  <a:pt x="1236651" y="566420"/>
                </a:lnTo>
                <a:lnTo>
                  <a:pt x="154103" y="1645920"/>
                </a:lnTo>
                <a:lnTo>
                  <a:pt x="168209" y="1645920"/>
                </a:lnTo>
                <a:lnTo>
                  <a:pt x="1251518" y="566420"/>
                </a:lnTo>
                <a:close/>
              </a:path>
            </a:pathLst>
          </a:custGeom>
          <a:solidFill>
            <a:srgbClr val="FFD6A2"/>
          </a:solidFill>
        </p:spPr>
        <p:txBody>
          <a:bodyPr wrap="square" lIns="0" tIns="0" rIns="0" bIns="0" rtlCol="0">
            <a:noAutofit/>
          </a:bodyPr>
          <a:lstStyle/>
          <a:p>
            <a:endParaRPr/>
          </a:p>
        </p:txBody>
      </p:sp>
      <p:sp>
        <p:nvSpPr>
          <p:cNvPr id="103" name="object 103"/>
          <p:cNvSpPr/>
          <p:nvPr/>
        </p:nvSpPr>
        <p:spPr>
          <a:xfrm>
            <a:off x="158750" y="-558800"/>
            <a:ext cx="1813560" cy="1807210"/>
          </a:xfrm>
          <a:custGeom>
            <a:avLst/>
            <a:gdLst/>
            <a:ahLst/>
            <a:cxnLst/>
            <a:rect l="l" t="t" r="r" b="b"/>
            <a:pathLst>
              <a:path w="1813560" h="1807210">
                <a:moveTo>
                  <a:pt x="1260435" y="558800"/>
                </a:moveTo>
                <a:lnTo>
                  <a:pt x="1245168" y="558800"/>
                </a:lnTo>
                <a:lnTo>
                  <a:pt x="161859" y="1638300"/>
                </a:lnTo>
                <a:lnTo>
                  <a:pt x="177126" y="1638300"/>
                </a:lnTo>
                <a:lnTo>
                  <a:pt x="1260435" y="558800"/>
                </a:lnTo>
                <a:close/>
              </a:path>
            </a:pathLst>
          </a:custGeom>
          <a:solidFill>
            <a:srgbClr val="FFD5A1"/>
          </a:solidFill>
        </p:spPr>
        <p:txBody>
          <a:bodyPr wrap="square" lIns="0" tIns="0" rIns="0" bIns="0" rtlCol="0">
            <a:noAutofit/>
          </a:bodyPr>
          <a:lstStyle/>
          <a:p>
            <a:endParaRPr/>
          </a:p>
        </p:txBody>
      </p:sp>
      <p:sp>
        <p:nvSpPr>
          <p:cNvPr id="104" name="object 104"/>
          <p:cNvSpPr/>
          <p:nvPr/>
        </p:nvSpPr>
        <p:spPr>
          <a:xfrm>
            <a:off x="166370" y="-551179"/>
            <a:ext cx="1813560" cy="1807209"/>
          </a:xfrm>
          <a:custGeom>
            <a:avLst/>
            <a:gdLst/>
            <a:ahLst/>
            <a:cxnLst/>
            <a:rect l="l" t="t" r="r" b="b"/>
            <a:pathLst>
              <a:path w="1813560" h="1807209">
                <a:moveTo>
                  <a:pt x="1268082" y="551179"/>
                </a:moveTo>
                <a:lnTo>
                  <a:pt x="1252815" y="551179"/>
                </a:lnTo>
                <a:lnTo>
                  <a:pt x="169506" y="1630679"/>
                </a:lnTo>
                <a:lnTo>
                  <a:pt x="184772" y="1630679"/>
                </a:lnTo>
                <a:lnTo>
                  <a:pt x="1268082" y="551179"/>
                </a:lnTo>
                <a:close/>
              </a:path>
            </a:pathLst>
          </a:custGeom>
          <a:solidFill>
            <a:srgbClr val="FFD5A0"/>
          </a:solidFill>
        </p:spPr>
        <p:txBody>
          <a:bodyPr wrap="square" lIns="0" tIns="0" rIns="0" bIns="0" rtlCol="0">
            <a:noAutofit/>
          </a:bodyPr>
          <a:lstStyle/>
          <a:p>
            <a:endParaRPr/>
          </a:p>
        </p:txBody>
      </p:sp>
      <p:sp>
        <p:nvSpPr>
          <p:cNvPr id="105" name="object 105"/>
          <p:cNvSpPr/>
          <p:nvPr/>
        </p:nvSpPr>
        <p:spPr>
          <a:xfrm>
            <a:off x="173990" y="-543559"/>
            <a:ext cx="1813560" cy="1807209"/>
          </a:xfrm>
          <a:custGeom>
            <a:avLst/>
            <a:gdLst/>
            <a:ahLst/>
            <a:cxnLst/>
            <a:rect l="l" t="t" r="r" b="b"/>
            <a:pathLst>
              <a:path w="1813560" h="1807209">
                <a:moveTo>
                  <a:pt x="1275728" y="543559"/>
                </a:moveTo>
                <a:lnTo>
                  <a:pt x="1260462" y="543559"/>
                </a:lnTo>
                <a:lnTo>
                  <a:pt x="177152" y="1623059"/>
                </a:lnTo>
                <a:lnTo>
                  <a:pt x="192419" y="1623059"/>
                </a:lnTo>
                <a:lnTo>
                  <a:pt x="1275728" y="543559"/>
                </a:lnTo>
                <a:close/>
              </a:path>
            </a:pathLst>
          </a:custGeom>
          <a:solidFill>
            <a:srgbClr val="FFD49F"/>
          </a:solidFill>
        </p:spPr>
        <p:txBody>
          <a:bodyPr wrap="square" lIns="0" tIns="0" rIns="0" bIns="0" rtlCol="0">
            <a:noAutofit/>
          </a:bodyPr>
          <a:lstStyle/>
          <a:p>
            <a:endParaRPr/>
          </a:p>
        </p:txBody>
      </p:sp>
      <p:sp>
        <p:nvSpPr>
          <p:cNvPr id="106" name="object 106"/>
          <p:cNvSpPr/>
          <p:nvPr/>
        </p:nvSpPr>
        <p:spPr>
          <a:xfrm>
            <a:off x="181610" y="-535940"/>
            <a:ext cx="1813559" cy="1807210"/>
          </a:xfrm>
          <a:custGeom>
            <a:avLst/>
            <a:gdLst/>
            <a:ahLst/>
            <a:cxnLst/>
            <a:rect l="l" t="t" r="r" b="b"/>
            <a:pathLst>
              <a:path w="1813559" h="1807210">
                <a:moveTo>
                  <a:pt x="1283375" y="535940"/>
                </a:moveTo>
                <a:lnTo>
                  <a:pt x="1268108" y="535940"/>
                </a:lnTo>
                <a:lnTo>
                  <a:pt x="184799" y="1615440"/>
                </a:lnTo>
                <a:lnTo>
                  <a:pt x="200066" y="1615440"/>
                </a:lnTo>
                <a:lnTo>
                  <a:pt x="1283375" y="535940"/>
                </a:lnTo>
                <a:close/>
              </a:path>
            </a:pathLst>
          </a:custGeom>
          <a:solidFill>
            <a:srgbClr val="FFD49E"/>
          </a:solidFill>
        </p:spPr>
        <p:txBody>
          <a:bodyPr wrap="square" lIns="0" tIns="0" rIns="0" bIns="0" rtlCol="0">
            <a:noAutofit/>
          </a:bodyPr>
          <a:lstStyle/>
          <a:p>
            <a:endParaRPr/>
          </a:p>
        </p:txBody>
      </p:sp>
      <p:sp>
        <p:nvSpPr>
          <p:cNvPr id="107" name="object 107"/>
          <p:cNvSpPr/>
          <p:nvPr/>
        </p:nvSpPr>
        <p:spPr>
          <a:xfrm>
            <a:off x="189230" y="-528320"/>
            <a:ext cx="1813559" cy="1807210"/>
          </a:xfrm>
          <a:custGeom>
            <a:avLst/>
            <a:gdLst/>
            <a:ahLst/>
            <a:cxnLst/>
            <a:rect l="l" t="t" r="r" b="b"/>
            <a:pathLst>
              <a:path w="1813559" h="1807210">
                <a:moveTo>
                  <a:pt x="1291022" y="528320"/>
                </a:moveTo>
                <a:lnTo>
                  <a:pt x="1275755" y="528320"/>
                </a:lnTo>
                <a:lnTo>
                  <a:pt x="192446" y="1607820"/>
                </a:lnTo>
                <a:lnTo>
                  <a:pt x="207713" y="1607820"/>
                </a:lnTo>
                <a:lnTo>
                  <a:pt x="1291022" y="528320"/>
                </a:lnTo>
                <a:close/>
              </a:path>
            </a:pathLst>
          </a:custGeom>
          <a:solidFill>
            <a:srgbClr val="FFD49D"/>
          </a:solidFill>
        </p:spPr>
        <p:txBody>
          <a:bodyPr wrap="square" lIns="0" tIns="0" rIns="0" bIns="0" rtlCol="0">
            <a:noAutofit/>
          </a:bodyPr>
          <a:lstStyle/>
          <a:p>
            <a:endParaRPr/>
          </a:p>
        </p:txBody>
      </p:sp>
      <p:sp>
        <p:nvSpPr>
          <p:cNvPr id="108" name="object 108"/>
          <p:cNvSpPr/>
          <p:nvPr/>
        </p:nvSpPr>
        <p:spPr>
          <a:xfrm>
            <a:off x="196850" y="-520700"/>
            <a:ext cx="1812289" cy="1805939"/>
          </a:xfrm>
          <a:custGeom>
            <a:avLst/>
            <a:gdLst/>
            <a:ahLst/>
            <a:cxnLst/>
            <a:rect l="l" t="t" r="r" b="b"/>
            <a:pathLst>
              <a:path w="1812289" h="1805939">
                <a:moveTo>
                  <a:pt x="1296488" y="520700"/>
                </a:moveTo>
                <a:lnTo>
                  <a:pt x="1283402" y="520700"/>
                </a:lnTo>
                <a:lnTo>
                  <a:pt x="200093" y="1600200"/>
                </a:lnTo>
                <a:lnTo>
                  <a:pt x="213940" y="1600200"/>
                </a:lnTo>
                <a:lnTo>
                  <a:pt x="1296488" y="520700"/>
                </a:lnTo>
                <a:close/>
              </a:path>
            </a:pathLst>
          </a:custGeom>
          <a:solidFill>
            <a:srgbClr val="FFD39C"/>
          </a:solidFill>
        </p:spPr>
        <p:txBody>
          <a:bodyPr wrap="square" lIns="0" tIns="0" rIns="0" bIns="0" rtlCol="0">
            <a:noAutofit/>
          </a:bodyPr>
          <a:lstStyle/>
          <a:p>
            <a:endParaRPr/>
          </a:p>
        </p:txBody>
      </p:sp>
      <p:sp>
        <p:nvSpPr>
          <p:cNvPr id="109" name="object 109"/>
          <p:cNvSpPr/>
          <p:nvPr/>
        </p:nvSpPr>
        <p:spPr>
          <a:xfrm>
            <a:off x="204470" y="-514350"/>
            <a:ext cx="1812290" cy="1807210"/>
          </a:xfrm>
          <a:custGeom>
            <a:avLst/>
            <a:gdLst/>
            <a:ahLst/>
            <a:cxnLst/>
            <a:rect l="l" t="t" r="r" b="b"/>
            <a:pathLst>
              <a:path w="1812290" h="1807210">
                <a:moveTo>
                  <a:pt x="1304129" y="514350"/>
                </a:moveTo>
                <a:lnTo>
                  <a:pt x="1288868" y="514350"/>
                </a:lnTo>
                <a:lnTo>
                  <a:pt x="206320" y="1593850"/>
                </a:lnTo>
                <a:lnTo>
                  <a:pt x="221582" y="1593850"/>
                </a:lnTo>
                <a:lnTo>
                  <a:pt x="1304129" y="514350"/>
                </a:lnTo>
                <a:close/>
              </a:path>
            </a:pathLst>
          </a:custGeom>
          <a:solidFill>
            <a:srgbClr val="FFD39B"/>
          </a:solidFill>
        </p:spPr>
        <p:txBody>
          <a:bodyPr wrap="square" lIns="0" tIns="0" rIns="0" bIns="0" rtlCol="0">
            <a:noAutofit/>
          </a:bodyPr>
          <a:lstStyle/>
          <a:p>
            <a:endParaRPr/>
          </a:p>
        </p:txBody>
      </p:sp>
      <p:sp>
        <p:nvSpPr>
          <p:cNvPr id="110" name="object 110"/>
          <p:cNvSpPr/>
          <p:nvPr/>
        </p:nvSpPr>
        <p:spPr>
          <a:xfrm>
            <a:off x="212090" y="-506729"/>
            <a:ext cx="1812290" cy="1807209"/>
          </a:xfrm>
          <a:custGeom>
            <a:avLst/>
            <a:gdLst/>
            <a:ahLst/>
            <a:cxnLst/>
            <a:rect l="l" t="t" r="r" b="b"/>
            <a:pathLst>
              <a:path w="1812290" h="1807209">
                <a:moveTo>
                  <a:pt x="1311418" y="506729"/>
                </a:moveTo>
                <a:lnTo>
                  <a:pt x="1296509" y="506729"/>
                </a:lnTo>
                <a:lnTo>
                  <a:pt x="213962" y="1586229"/>
                </a:lnTo>
                <a:lnTo>
                  <a:pt x="228109" y="1586229"/>
                </a:lnTo>
                <a:lnTo>
                  <a:pt x="1311418" y="506729"/>
                </a:lnTo>
                <a:close/>
              </a:path>
            </a:pathLst>
          </a:custGeom>
          <a:solidFill>
            <a:srgbClr val="FFD29A"/>
          </a:solidFill>
        </p:spPr>
        <p:txBody>
          <a:bodyPr wrap="square" lIns="0" tIns="0" rIns="0" bIns="0" rtlCol="0">
            <a:noAutofit/>
          </a:bodyPr>
          <a:lstStyle/>
          <a:p>
            <a:endParaRPr/>
          </a:p>
        </p:txBody>
      </p:sp>
      <p:sp>
        <p:nvSpPr>
          <p:cNvPr id="111" name="object 111"/>
          <p:cNvSpPr/>
          <p:nvPr/>
        </p:nvSpPr>
        <p:spPr>
          <a:xfrm>
            <a:off x="218440" y="-499109"/>
            <a:ext cx="1813560" cy="1807209"/>
          </a:xfrm>
          <a:custGeom>
            <a:avLst/>
            <a:gdLst/>
            <a:ahLst/>
            <a:cxnLst/>
            <a:rect l="l" t="t" r="r" b="b"/>
            <a:pathLst>
              <a:path w="1813560" h="1807209">
                <a:moveTo>
                  <a:pt x="1320335" y="499109"/>
                </a:moveTo>
                <a:lnTo>
                  <a:pt x="1305068" y="499109"/>
                </a:lnTo>
                <a:lnTo>
                  <a:pt x="221759" y="1578609"/>
                </a:lnTo>
                <a:lnTo>
                  <a:pt x="237026" y="1578609"/>
                </a:lnTo>
                <a:lnTo>
                  <a:pt x="1320335" y="499109"/>
                </a:lnTo>
                <a:close/>
              </a:path>
            </a:pathLst>
          </a:custGeom>
          <a:solidFill>
            <a:srgbClr val="FFD299"/>
          </a:solidFill>
        </p:spPr>
        <p:txBody>
          <a:bodyPr wrap="square" lIns="0" tIns="0" rIns="0" bIns="0" rtlCol="0">
            <a:noAutofit/>
          </a:bodyPr>
          <a:lstStyle/>
          <a:p>
            <a:endParaRPr/>
          </a:p>
        </p:txBody>
      </p:sp>
      <p:sp>
        <p:nvSpPr>
          <p:cNvPr id="112" name="object 112"/>
          <p:cNvSpPr/>
          <p:nvPr/>
        </p:nvSpPr>
        <p:spPr>
          <a:xfrm>
            <a:off x="226060" y="-491490"/>
            <a:ext cx="1813559" cy="1807210"/>
          </a:xfrm>
          <a:custGeom>
            <a:avLst/>
            <a:gdLst/>
            <a:ahLst/>
            <a:cxnLst/>
            <a:rect l="l" t="t" r="r" b="b"/>
            <a:pathLst>
              <a:path w="1813559" h="1807210">
                <a:moveTo>
                  <a:pt x="1327982" y="491490"/>
                </a:moveTo>
                <a:lnTo>
                  <a:pt x="1312715" y="491490"/>
                </a:lnTo>
                <a:lnTo>
                  <a:pt x="229406" y="1570990"/>
                </a:lnTo>
                <a:lnTo>
                  <a:pt x="244673" y="1570990"/>
                </a:lnTo>
                <a:lnTo>
                  <a:pt x="1327982" y="491490"/>
                </a:lnTo>
                <a:close/>
              </a:path>
            </a:pathLst>
          </a:custGeom>
          <a:solidFill>
            <a:srgbClr val="FFD199"/>
          </a:solidFill>
        </p:spPr>
        <p:txBody>
          <a:bodyPr wrap="square" lIns="0" tIns="0" rIns="0" bIns="0" rtlCol="0">
            <a:noAutofit/>
          </a:bodyPr>
          <a:lstStyle/>
          <a:p>
            <a:endParaRPr/>
          </a:p>
        </p:txBody>
      </p:sp>
      <p:sp>
        <p:nvSpPr>
          <p:cNvPr id="113" name="object 113"/>
          <p:cNvSpPr/>
          <p:nvPr/>
        </p:nvSpPr>
        <p:spPr>
          <a:xfrm>
            <a:off x="233679" y="-483870"/>
            <a:ext cx="1813559" cy="1807210"/>
          </a:xfrm>
          <a:custGeom>
            <a:avLst/>
            <a:gdLst/>
            <a:ahLst/>
            <a:cxnLst/>
            <a:rect l="l" t="t" r="r" b="b"/>
            <a:pathLst>
              <a:path w="1813559" h="1807210">
                <a:moveTo>
                  <a:pt x="1335629" y="483870"/>
                </a:moveTo>
                <a:lnTo>
                  <a:pt x="1320362" y="483870"/>
                </a:lnTo>
                <a:lnTo>
                  <a:pt x="237053" y="1563370"/>
                </a:lnTo>
                <a:lnTo>
                  <a:pt x="252320" y="1563370"/>
                </a:lnTo>
                <a:lnTo>
                  <a:pt x="1335629" y="483870"/>
                </a:lnTo>
                <a:close/>
              </a:path>
            </a:pathLst>
          </a:custGeom>
          <a:solidFill>
            <a:srgbClr val="FFD197"/>
          </a:solidFill>
        </p:spPr>
        <p:txBody>
          <a:bodyPr wrap="square" lIns="0" tIns="0" rIns="0" bIns="0" rtlCol="0">
            <a:noAutofit/>
          </a:bodyPr>
          <a:lstStyle/>
          <a:p>
            <a:endParaRPr/>
          </a:p>
        </p:txBody>
      </p:sp>
      <p:sp>
        <p:nvSpPr>
          <p:cNvPr id="114" name="object 114"/>
          <p:cNvSpPr/>
          <p:nvPr/>
        </p:nvSpPr>
        <p:spPr>
          <a:xfrm>
            <a:off x="241300" y="-476250"/>
            <a:ext cx="1813560" cy="1807210"/>
          </a:xfrm>
          <a:custGeom>
            <a:avLst/>
            <a:gdLst/>
            <a:ahLst/>
            <a:cxnLst/>
            <a:rect l="l" t="t" r="r" b="b"/>
            <a:pathLst>
              <a:path w="1813560" h="1807210">
                <a:moveTo>
                  <a:pt x="1343276" y="476250"/>
                </a:moveTo>
                <a:lnTo>
                  <a:pt x="1328009" y="476250"/>
                </a:lnTo>
                <a:lnTo>
                  <a:pt x="244700" y="1555750"/>
                </a:lnTo>
                <a:lnTo>
                  <a:pt x="259967" y="1555750"/>
                </a:lnTo>
                <a:lnTo>
                  <a:pt x="1343276" y="476250"/>
                </a:lnTo>
                <a:close/>
              </a:path>
            </a:pathLst>
          </a:custGeom>
          <a:solidFill>
            <a:srgbClr val="FFD196"/>
          </a:solidFill>
        </p:spPr>
        <p:txBody>
          <a:bodyPr wrap="square" lIns="0" tIns="0" rIns="0" bIns="0" rtlCol="0">
            <a:noAutofit/>
          </a:bodyPr>
          <a:lstStyle/>
          <a:p>
            <a:endParaRPr/>
          </a:p>
        </p:txBody>
      </p:sp>
      <p:sp>
        <p:nvSpPr>
          <p:cNvPr id="115" name="object 115"/>
          <p:cNvSpPr/>
          <p:nvPr/>
        </p:nvSpPr>
        <p:spPr>
          <a:xfrm>
            <a:off x="248920" y="-468629"/>
            <a:ext cx="1813560" cy="1807209"/>
          </a:xfrm>
          <a:custGeom>
            <a:avLst/>
            <a:gdLst/>
            <a:ahLst/>
            <a:cxnLst/>
            <a:rect l="l" t="t" r="r" b="b"/>
            <a:pathLst>
              <a:path w="1813560" h="1807209">
                <a:moveTo>
                  <a:pt x="1350923" y="468629"/>
                </a:moveTo>
                <a:lnTo>
                  <a:pt x="1335656" y="468629"/>
                </a:lnTo>
                <a:lnTo>
                  <a:pt x="252347" y="1548129"/>
                </a:lnTo>
                <a:lnTo>
                  <a:pt x="267614" y="1548129"/>
                </a:lnTo>
                <a:lnTo>
                  <a:pt x="1350923" y="468629"/>
                </a:lnTo>
                <a:close/>
              </a:path>
            </a:pathLst>
          </a:custGeom>
          <a:solidFill>
            <a:srgbClr val="FFD095"/>
          </a:solidFill>
        </p:spPr>
        <p:txBody>
          <a:bodyPr wrap="square" lIns="0" tIns="0" rIns="0" bIns="0" rtlCol="0">
            <a:noAutofit/>
          </a:bodyPr>
          <a:lstStyle/>
          <a:p>
            <a:endParaRPr/>
          </a:p>
        </p:txBody>
      </p:sp>
      <p:sp>
        <p:nvSpPr>
          <p:cNvPr id="116" name="object 116"/>
          <p:cNvSpPr/>
          <p:nvPr/>
        </p:nvSpPr>
        <p:spPr>
          <a:xfrm>
            <a:off x="256540" y="-461009"/>
            <a:ext cx="1812290" cy="1807209"/>
          </a:xfrm>
          <a:custGeom>
            <a:avLst/>
            <a:gdLst/>
            <a:ahLst/>
            <a:cxnLst/>
            <a:rect l="l" t="t" r="r" b="b"/>
            <a:pathLst>
              <a:path w="1812290" h="1807209">
                <a:moveTo>
                  <a:pt x="1357300" y="461009"/>
                </a:moveTo>
                <a:lnTo>
                  <a:pt x="1343303" y="461009"/>
                </a:lnTo>
                <a:lnTo>
                  <a:pt x="259994" y="1540509"/>
                </a:lnTo>
                <a:lnTo>
                  <a:pt x="273991" y="1540509"/>
                </a:lnTo>
                <a:lnTo>
                  <a:pt x="1357300" y="461009"/>
                </a:lnTo>
                <a:close/>
              </a:path>
            </a:pathLst>
          </a:custGeom>
          <a:solidFill>
            <a:srgbClr val="FFD094"/>
          </a:solidFill>
        </p:spPr>
        <p:txBody>
          <a:bodyPr wrap="square" lIns="0" tIns="0" rIns="0" bIns="0" rtlCol="0">
            <a:noAutofit/>
          </a:bodyPr>
          <a:lstStyle/>
          <a:p>
            <a:endParaRPr/>
          </a:p>
        </p:txBody>
      </p:sp>
      <p:sp>
        <p:nvSpPr>
          <p:cNvPr id="117" name="object 117"/>
          <p:cNvSpPr/>
          <p:nvPr/>
        </p:nvSpPr>
        <p:spPr>
          <a:xfrm>
            <a:off x="262890" y="-453390"/>
            <a:ext cx="1813560" cy="1805940"/>
          </a:xfrm>
          <a:custGeom>
            <a:avLst/>
            <a:gdLst/>
            <a:ahLst/>
            <a:cxnLst/>
            <a:rect l="l" t="t" r="r" b="b"/>
            <a:pathLst>
              <a:path w="1813560" h="1805940">
                <a:moveTo>
                  <a:pt x="1365901" y="453390"/>
                </a:moveTo>
                <a:lnTo>
                  <a:pt x="1350950" y="453390"/>
                </a:lnTo>
                <a:lnTo>
                  <a:pt x="267641" y="1532890"/>
                </a:lnTo>
                <a:lnTo>
                  <a:pt x="281826" y="1532890"/>
                </a:lnTo>
                <a:lnTo>
                  <a:pt x="1365901" y="453390"/>
                </a:lnTo>
                <a:close/>
              </a:path>
            </a:pathLst>
          </a:custGeom>
          <a:solidFill>
            <a:srgbClr val="FFCF93"/>
          </a:solidFill>
        </p:spPr>
        <p:txBody>
          <a:bodyPr wrap="square" lIns="0" tIns="0" rIns="0" bIns="0" rtlCol="0">
            <a:noAutofit/>
          </a:bodyPr>
          <a:lstStyle/>
          <a:p>
            <a:endParaRPr/>
          </a:p>
        </p:txBody>
      </p:sp>
      <p:sp>
        <p:nvSpPr>
          <p:cNvPr id="118" name="object 118"/>
          <p:cNvSpPr/>
          <p:nvPr/>
        </p:nvSpPr>
        <p:spPr>
          <a:xfrm>
            <a:off x="270510" y="-445770"/>
            <a:ext cx="1813559" cy="1805940"/>
          </a:xfrm>
          <a:custGeom>
            <a:avLst/>
            <a:gdLst/>
            <a:ahLst/>
            <a:cxnLst/>
            <a:rect l="l" t="t" r="r" b="b"/>
            <a:pathLst>
              <a:path w="1813559" h="1805940">
                <a:moveTo>
                  <a:pt x="1372589" y="445770"/>
                </a:moveTo>
                <a:lnTo>
                  <a:pt x="1358281" y="445770"/>
                </a:lnTo>
                <a:lnTo>
                  <a:pt x="274206" y="1525270"/>
                </a:lnTo>
                <a:lnTo>
                  <a:pt x="289280" y="1525270"/>
                </a:lnTo>
                <a:lnTo>
                  <a:pt x="1372589" y="445770"/>
                </a:lnTo>
                <a:close/>
              </a:path>
            </a:pathLst>
          </a:custGeom>
          <a:solidFill>
            <a:srgbClr val="FFCF92"/>
          </a:solidFill>
        </p:spPr>
        <p:txBody>
          <a:bodyPr wrap="square" lIns="0" tIns="0" rIns="0" bIns="0" rtlCol="0">
            <a:noAutofit/>
          </a:bodyPr>
          <a:lstStyle/>
          <a:p>
            <a:endParaRPr/>
          </a:p>
        </p:txBody>
      </p:sp>
      <p:sp>
        <p:nvSpPr>
          <p:cNvPr id="119" name="object 119"/>
          <p:cNvSpPr/>
          <p:nvPr/>
        </p:nvSpPr>
        <p:spPr>
          <a:xfrm>
            <a:off x="278130" y="-439420"/>
            <a:ext cx="1813559" cy="1807210"/>
          </a:xfrm>
          <a:custGeom>
            <a:avLst/>
            <a:gdLst/>
            <a:ahLst/>
            <a:cxnLst/>
            <a:rect l="l" t="t" r="r" b="b"/>
            <a:pathLst>
              <a:path w="1813559" h="1807210">
                <a:moveTo>
                  <a:pt x="1380236" y="439420"/>
                </a:moveTo>
                <a:lnTo>
                  <a:pt x="1364969" y="439420"/>
                </a:lnTo>
                <a:lnTo>
                  <a:pt x="281660" y="1518920"/>
                </a:lnTo>
                <a:lnTo>
                  <a:pt x="296927" y="1518920"/>
                </a:lnTo>
                <a:lnTo>
                  <a:pt x="1380236" y="439420"/>
                </a:lnTo>
                <a:close/>
              </a:path>
            </a:pathLst>
          </a:custGeom>
          <a:solidFill>
            <a:srgbClr val="FFCE91"/>
          </a:solidFill>
        </p:spPr>
        <p:txBody>
          <a:bodyPr wrap="square" lIns="0" tIns="0" rIns="0" bIns="0" rtlCol="0">
            <a:noAutofit/>
          </a:bodyPr>
          <a:lstStyle/>
          <a:p>
            <a:endParaRPr/>
          </a:p>
        </p:txBody>
      </p:sp>
      <p:sp>
        <p:nvSpPr>
          <p:cNvPr id="120" name="object 120"/>
          <p:cNvSpPr/>
          <p:nvPr/>
        </p:nvSpPr>
        <p:spPr>
          <a:xfrm>
            <a:off x="285750" y="-431800"/>
            <a:ext cx="1813560" cy="1807210"/>
          </a:xfrm>
          <a:custGeom>
            <a:avLst/>
            <a:gdLst/>
            <a:ahLst/>
            <a:cxnLst/>
            <a:rect l="l" t="t" r="r" b="b"/>
            <a:pathLst>
              <a:path w="1813560" h="1807210">
                <a:moveTo>
                  <a:pt x="1387883" y="431800"/>
                </a:moveTo>
                <a:lnTo>
                  <a:pt x="1372616" y="431800"/>
                </a:lnTo>
                <a:lnTo>
                  <a:pt x="289307" y="1511300"/>
                </a:lnTo>
                <a:lnTo>
                  <a:pt x="304574" y="1511300"/>
                </a:lnTo>
                <a:lnTo>
                  <a:pt x="1387883" y="431800"/>
                </a:lnTo>
                <a:close/>
              </a:path>
            </a:pathLst>
          </a:custGeom>
          <a:solidFill>
            <a:srgbClr val="FFCE90"/>
          </a:solidFill>
        </p:spPr>
        <p:txBody>
          <a:bodyPr wrap="square" lIns="0" tIns="0" rIns="0" bIns="0" rtlCol="0">
            <a:noAutofit/>
          </a:bodyPr>
          <a:lstStyle/>
          <a:p>
            <a:endParaRPr/>
          </a:p>
        </p:txBody>
      </p:sp>
      <p:sp>
        <p:nvSpPr>
          <p:cNvPr id="121" name="object 121"/>
          <p:cNvSpPr/>
          <p:nvPr/>
        </p:nvSpPr>
        <p:spPr>
          <a:xfrm>
            <a:off x="293370" y="-424179"/>
            <a:ext cx="1813560" cy="1807209"/>
          </a:xfrm>
          <a:custGeom>
            <a:avLst/>
            <a:gdLst/>
            <a:ahLst/>
            <a:cxnLst/>
            <a:rect l="l" t="t" r="r" b="b"/>
            <a:pathLst>
              <a:path w="1813560" h="1807209">
                <a:moveTo>
                  <a:pt x="1395530" y="424179"/>
                </a:moveTo>
                <a:lnTo>
                  <a:pt x="1380263" y="424179"/>
                </a:lnTo>
                <a:lnTo>
                  <a:pt x="296954" y="1503679"/>
                </a:lnTo>
                <a:lnTo>
                  <a:pt x="312221" y="1503679"/>
                </a:lnTo>
                <a:lnTo>
                  <a:pt x="1395530" y="424179"/>
                </a:lnTo>
                <a:close/>
              </a:path>
            </a:pathLst>
          </a:custGeom>
          <a:solidFill>
            <a:srgbClr val="FFCD8F"/>
          </a:solidFill>
        </p:spPr>
        <p:txBody>
          <a:bodyPr wrap="square" lIns="0" tIns="0" rIns="0" bIns="0" rtlCol="0">
            <a:noAutofit/>
          </a:bodyPr>
          <a:lstStyle/>
          <a:p>
            <a:endParaRPr/>
          </a:p>
        </p:txBody>
      </p:sp>
      <p:sp>
        <p:nvSpPr>
          <p:cNvPr id="122" name="object 122"/>
          <p:cNvSpPr/>
          <p:nvPr/>
        </p:nvSpPr>
        <p:spPr>
          <a:xfrm>
            <a:off x="300990" y="-416559"/>
            <a:ext cx="1813560" cy="1807209"/>
          </a:xfrm>
          <a:custGeom>
            <a:avLst/>
            <a:gdLst/>
            <a:ahLst/>
            <a:cxnLst/>
            <a:rect l="l" t="t" r="r" b="b"/>
            <a:pathLst>
              <a:path w="1813560" h="1807209">
                <a:moveTo>
                  <a:pt x="1403177" y="416559"/>
                </a:moveTo>
                <a:lnTo>
                  <a:pt x="1387910" y="416559"/>
                </a:lnTo>
                <a:lnTo>
                  <a:pt x="304601" y="1496059"/>
                </a:lnTo>
                <a:lnTo>
                  <a:pt x="319867" y="1496059"/>
                </a:lnTo>
                <a:lnTo>
                  <a:pt x="1403177" y="416559"/>
                </a:lnTo>
                <a:close/>
              </a:path>
            </a:pathLst>
          </a:custGeom>
          <a:solidFill>
            <a:srgbClr val="FFCD8E"/>
          </a:solidFill>
        </p:spPr>
        <p:txBody>
          <a:bodyPr wrap="square" lIns="0" tIns="0" rIns="0" bIns="0" rtlCol="0">
            <a:noAutofit/>
          </a:bodyPr>
          <a:lstStyle/>
          <a:p>
            <a:endParaRPr/>
          </a:p>
        </p:txBody>
      </p:sp>
      <p:sp>
        <p:nvSpPr>
          <p:cNvPr id="123" name="object 123"/>
          <p:cNvSpPr/>
          <p:nvPr/>
        </p:nvSpPr>
        <p:spPr>
          <a:xfrm>
            <a:off x="308610" y="-408940"/>
            <a:ext cx="1813559" cy="1807210"/>
          </a:xfrm>
          <a:custGeom>
            <a:avLst/>
            <a:gdLst/>
            <a:ahLst/>
            <a:cxnLst/>
            <a:rect l="l" t="t" r="r" b="b"/>
            <a:pathLst>
              <a:path w="1813559" h="1807210">
                <a:moveTo>
                  <a:pt x="1410823" y="408940"/>
                </a:moveTo>
                <a:lnTo>
                  <a:pt x="1395557" y="408940"/>
                </a:lnTo>
                <a:lnTo>
                  <a:pt x="312247" y="1488440"/>
                </a:lnTo>
                <a:lnTo>
                  <a:pt x="327514" y="1488440"/>
                </a:lnTo>
                <a:lnTo>
                  <a:pt x="1410823" y="408940"/>
                </a:lnTo>
                <a:close/>
              </a:path>
            </a:pathLst>
          </a:custGeom>
          <a:solidFill>
            <a:srgbClr val="FFCD8D"/>
          </a:solidFill>
        </p:spPr>
        <p:txBody>
          <a:bodyPr wrap="square" lIns="0" tIns="0" rIns="0" bIns="0" rtlCol="0">
            <a:noAutofit/>
          </a:bodyPr>
          <a:lstStyle/>
          <a:p>
            <a:endParaRPr/>
          </a:p>
        </p:txBody>
      </p:sp>
      <p:sp>
        <p:nvSpPr>
          <p:cNvPr id="124" name="object 124"/>
          <p:cNvSpPr/>
          <p:nvPr/>
        </p:nvSpPr>
        <p:spPr>
          <a:xfrm>
            <a:off x="316230" y="-401320"/>
            <a:ext cx="1812289" cy="1807210"/>
          </a:xfrm>
          <a:custGeom>
            <a:avLst/>
            <a:gdLst/>
            <a:ahLst/>
            <a:cxnLst/>
            <a:rect l="l" t="t" r="r" b="b"/>
            <a:pathLst>
              <a:path w="1812289" h="1807210">
                <a:moveTo>
                  <a:pt x="1417478" y="401320"/>
                </a:moveTo>
                <a:lnTo>
                  <a:pt x="1403203" y="401320"/>
                </a:lnTo>
                <a:lnTo>
                  <a:pt x="319894" y="1480820"/>
                </a:lnTo>
                <a:lnTo>
                  <a:pt x="334931" y="1480820"/>
                </a:lnTo>
                <a:lnTo>
                  <a:pt x="1417478" y="401320"/>
                </a:lnTo>
                <a:close/>
              </a:path>
            </a:pathLst>
          </a:custGeom>
          <a:solidFill>
            <a:srgbClr val="FFCC8C"/>
          </a:solidFill>
        </p:spPr>
        <p:txBody>
          <a:bodyPr wrap="square" lIns="0" tIns="0" rIns="0" bIns="0" rtlCol="0">
            <a:noAutofit/>
          </a:bodyPr>
          <a:lstStyle/>
          <a:p>
            <a:endParaRPr/>
          </a:p>
        </p:txBody>
      </p:sp>
      <p:sp>
        <p:nvSpPr>
          <p:cNvPr id="125" name="object 125"/>
          <p:cNvSpPr/>
          <p:nvPr/>
        </p:nvSpPr>
        <p:spPr>
          <a:xfrm>
            <a:off x="323850" y="-393700"/>
            <a:ext cx="1812289" cy="1807210"/>
          </a:xfrm>
          <a:custGeom>
            <a:avLst/>
            <a:gdLst/>
            <a:ahLst/>
            <a:cxnLst/>
            <a:rect l="l" t="t" r="r" b="b"/>
            <a:pathLst>
              <a:path w="1812289" h="1807210">
                <a:moveTo>
                  <a:pt x="1425120" y="393700"/>
                </a:moveTo>
                <a:lnTo>
                  <a:pt x="1409858" y="393700"/>
                </a:lnTo>
                <a:lnTo>
                  <a:pt x="327311" y="1473200"/>
                </a:lnTo>
                <a:lnTo>
                  <a:pt x="342572" y="1473200"/>
                </a:lnTo>
                <a:lnTo>
                  <a:pt x="1425120" y="393700"/>
                </a:lnTo>
                <a:close/>
              </a:path>
            </a:pathLst>
          </a:custGeom>
          <a:solidFill>
            <a:srgbClr val="FFCC8B"/>
          </a:solidFill>
        </p:spPr>
        <p:txBody>
          <a:bodyPr wrap="square" lIns="0" tIns="0" rIns="0" bIns="0" rtlCol="0">
            <a:noAutofit/>
          </a:bodyPr>
          <a:lstStyle/>
          <a:p>
            <a:endParaRPr/>
          </a:p>
        </p:txBody>
      </p:sp>
      <p:sp>
        <p:nvSpPr>
          <p:cNvPr id="126" name="object 126"/>
          <p:cNvSpPr/>
          <p:nvPr/>
        </p:nvSpPr>
        <p:spPr>
          <a:xfrm>
            <a:off x="331470" y="-386079"/>
            <a:ext cx="1812290" cy="1807209"/>
          </a:xfrm>
          <a:custGeom>
            <a:avLst/>
            <a:gdLst/>
            <a:ahLst/>
            <a:cxnLst/>
            <a:rect l="l" t="t" r="r" b="b"/>
            <a:pathLst>
              <a:path w="1812290" h="1807209">
                <a:moveTo>
                  <a:pt x="1432494" y="386079"/>
                </a:moveTo>
                <a:lnTo>
                  <a:pt x="1417500" y="386079"/>
                </a:lnTo>
                <a:lnTo>
                  <a:pt x="334952" y="1465579"/>
                </a:lnTo>
                <a:lnTo>
                  <a:pt x="349185" y="1465579"/>
                </a:lnTo>
                <a:lnTo>
                  <a:pt x="1432494" y="386079"/>
                </a:lnTo>
                <a:close/>
              </a:path>
            </a:pathLst>
          </a:custGeom>
          <a:solidFill>
            <a:srgbClr val="FFCC8A"/>
          </a:solidFill>
        </p:spPr>
        <p:txBody>
          <a:bodyPr wrap="square" lIns="0" tIns="0" rIns="0" bIns="0" rtlCol="0">
            <a:noAutofit/>
          </a:bodyPr>
          <a:lstStyle/>
          <a:p>
            <a:endParaRPr/>
          </a:p>
        </p:txBody>
      </p:sp>
      <p:sp>
        <p:nvSpPr>
          <p:cNvPr id="127" name="object 127"/>
          <p:cNvSpPr/>
          <p:nvPr/>
        </p:nvSpPr>
        <p:spPr>
          <a:xfrm>
            <a:off x="337820" y="-378459"/>
            <a:ext cx="1813560" cy="1807209"/>
          </a:xfrm>
          <a:custGeom>
            <a:avLst/>
            <a:gdLst/>
            <a:ahLst/>
            <a:cxnLst/>
            <a:rect l="l" t="t" r="r" b="b"/>
            <a:pathLst>
              <a:path w="1813560" h="1807209">
                <a:moveTo>
                  <a:pt x="1440400" y="378459"/>
                </a:moveTo>
                <a:lnTo>
                  <a:pt x="1426144" y="378459"/>
                </a:lnTo>
                <a:lnTo>
                  <a:pt x="342835" y="1457959"/>
                </a:lnTo>
                <a:lnTo>
                  <a:pt x="357855" y="1457959"/>
                </a:lnTo>
                <a:lnTo>
                  <a:pt x="1440400" y="378459"/>
                </a:lnTo>
                <a:close/>
              </a:path>
            </a:pathLst>
          </a:custGeom>
          <a:solidFill>
            <a:srgbClr val="FFCC89"/>
          </a:solidFill>
        </p:spPr>
        <p:txBody>
          <a:bodyPr wrap="square" lIns="0" tIns="0" rIns="0" bIns="0" rtlCol="0">
            <a:noAutofit/>
          </a:bodyPr>
          <a:lstStyle/>
          <a:p>
            <a:endParaRPr/>
          </a:p>
        </p:txBody>
      </p:sp>
      <p:sp>
        <p:nvSpPr>
          <p:cNvPr id="128" name="object 128"/>
          <p:cNvSpPr/>
          <p:nvPr/>
        </p:nvSpPr>
        <p:spPr>
          <a:xfrm>
            <a:off x="345440" y="-372109"/>
            <a:ext cx="1813560" cy="1807209"/>
          </a:xfrm>
          <a:custGeom>
            <a:avLst/>
            <a:gdLst/>
            <a:ahLst/>
            <a:cxnLst/>
            <a:rect l="l" t="t" r="r" b="b"/>
            <a:pathLst>
              <a:path w="1813560" h="1807209">
                <a:moveTo>
                  <a:pt x="1447783" y="372109"/>
                </a:moveTo>
                <a:lnTo>
                  <a:pt x="1432780" y="372109"/>
                </a:lnTo>
                <a:lnTo>
                  <a:pt x="350235" y="1451609"/>
                </a:lnTo>
                <a:lnTo>
                  <a:pt x="364474" y="1451609"/>
                </a:lnTo>
                <a:lnTo>
                  <a:pt x="1447783" y="372109"/>
                </a:lnTo>
                <a:close/>
              </a:path>
            </a:pathLst>
          </a:custGeom>
          <a:solidFill>
            <a:srgbClr val="FFCA88"/>
          </a:solidFill>
        </p:spPr>
        <p:txBody>
          <a:bodyPr wrap="square" lIns="0" tIns="0" rIns="0" bIns="0" rtlCol="0">
            <a:noAutofit/>
          </a:bodyPr>
          <a:lstStyle/>
          <a:p>
            <a:endParaRPr/>
          </a:p>
        </p:txBody>
      </p:sp>
      <p:sp>
        <p:nvSpPr>
          <p:cNvPr id="129" name="object 129"/>
          <p:cNvSpPr/>
          <p:nvPr/>
        </p:nvSpPr>
        <p:spPr>
          <a:xfrm>
            <a:off x="353060" y="-364490"/>
            <a:ext cx="1813559" cy="1807210"/>
          </a:xfrm>
          <a:custGeom>
            <a:avLst/>
            <a:gdLst/>
            <a:ahLst/>
            <a:cxnLst/>
            <a:rect l="l" t="t" r="r" b="b"/>
            <a:pathLst>
              <a:path w="1813559" h="1807210">
                <a:moveTo>
                  <a:pt x="1455430" y="364490"/>
                </a:moveTo>
                <a:lnTo>
                  <a:pt x="1440163" y="364490"/>
                </a:lnTo>
                <a:lnTo>
                  <a:pt x="356854" y="1443990"/>
                </a:lnTo>
                <a:lnTo>
                  <a:pt x="372121" y="1443990"/>
                </a:lnTo>
                <a:lnTo>
                  <a:pt x="1455430" y="364490"/>
                </a:lnTo>
                <a:close/>
              </a:path>
            </a:pathLst>
          </a:custGeom>
          <a:solidFill>
            <a:srgbClr val="FFCA87"/>
          </a:solidFill>
        </p:spPr>
        <p:txBody>
          <a:bodyPr wrap="square" lIns="0" tIns="0" rIns="0" bIns="0" rtlCol="0">
            <a:noAutofit/>
          </a:bodyPr>
          <a:lstStyle/>
          <a:p>
            <a:endParaRPr/>
          </a:p>
        </p:txBody>
      </p:sp>
      <p:sp>
        <p:nvSpPr>
          <p:cNvPr id="130" name="object 130"/>
          <p:cNvSpPr/>
          <p:nvPr/>
        </p:nvSpPr>
        <p:spPr>
          <a:xfrm>
            <a:off x="360680" y="-356870"/>
            <a:ext cx="1813559" cy="1807210"/>
          </a:xfrm>
          <a:custGeom>
            <a:avLst/>
            <a:gdLst/>
            <a:ahLst/>
            <a:cxnLst/>
            <a:rect l="l" t="t" r="r" b="b"/>
            <a:pathLst>
              <a:path w="1813559" h="1807210">
                <a:moveTo>
                  <a:pt x="1463077" y="356870"/>
                </a:moveTo>
                <a:lnTo>
                  <a:pt x="1447810" y="356870"/>
                </a:lnTo>
                <a:lnTo>
                  <a:pt x="364501" y="1436370"/>
                </a:lnTo>
                <a:lnTo>
                  <a:pt x="379768" y="1436370"/>
                </a:lnTo>
                <a:lnTo>
                  <a:pt x="1463077" y="356870"/>
                </a:lnTo>
                <a:close/>
              </a:path>
            </a:pathLst>
          </a:custGeom>
          <a:solidFill>
            <a:srgbClr val="FFC986"/>
          </a:solidFill>
        </p:spPr>
        <p:txBody>
          <a:bodyPr wrap="square" lIns="0" tIns="0" rIns="0" bIns="0" rtlCol="0">
            <a:noAutofit/>
          </a:bodyPr>
          <a:lstStyle/>
          <a:p>
            <a:endParaRPr/>
          </a:p>
        </p:txBody>
      </p:sp>
      <p:sp>
        <p:nvSpPr>
          <p:cNvPr id="131" name="object 131"/>
          <p:cNvSpPr/>
          <p:nvPr/>
        </p:nvSpPr>
        <p:spPr>
          <a:xfrm>
            <a:off x="368300" y="-349250"/>
            <a:ext cx="1813560" cy="1807210"/>
          </a:xfrm>
          <a:custGeom>
            <a:avLst/>
            <a:gdLst/>
            <a:ahLst/>
            <a:cxnLst/>
            <a:rect l="l" t="t" r="r" b="b"/>
            <a:pathLst>
              <a:path w="1813560" h="1807210">
                <a:moveTo>
                  <a:pt x="1470724" y="349250"/>
                </a:moveTo>
                <a:lnTo>
                  <a:pt x="1455457" y="349250"/>
                </a:lnTo>
                <a:lnTo>
                  <a:pt x="372148" y="1428750"/>
                </a:lnTo>
                <a:lnTo>
                  <a:pt x="387415" y="1428750"/>
                </a:lnTo>
                <a:lnTo>
                  <a:pt x="1470724" y="349250"/>
                </a:lnTo>
                <a:close/>
              </a:path>
            </a:pathLst>
          </a:custGeom>
          <a:solidFill>
            <a:srgbClr val="FFC985"/>
          </a:solidFill>
        </p:spPr>
        <p:txBody>
          <a:bodyPr wrap="square" lIns="0" tIns="0" rIns="0" bIns="0" rtlCol="0">
            <a:noAutofit/>
          </a:bodyPr>
          <a:lstStyle/>
          <a:p>
            <a:endParaRPr/>
          </a:p>
        </p:txBody>
      </p:sp>
      <p:sp>
        <p:nvSpPr>
          <p:cNvPr id="132" name="object 132"/>
          <p:cNvSpPr/>
          <p:nvPr/>
        </p:nvSpPr>
        <p:spPr>
          <a:xfrm>
            <a:off x="375920" y="-341629"/>
            <a:ext cx="1812290" cy="1807209"/>
          </a:xfrm>
          <a:custGeom>
            <a:avLst/>
            <a:gdLst/>
            <a:ahLst/>
            <a:cxnLst/>
            <a:rect l="l" t="t" r="r" b="b"/>
            <a:pathLst>
              <a:path w="1812290" h="1807209">
                <a:moveTo>
                  <a:pt x="1477337" y="341629"/>
                </a:moveTo>
                <a:lnTo>
                  <a:pt x="1463104" y="341629"/>
                </a:lnTo>
                <a:lnTo>
                  <a:pt x="379795" y="1421129"/>
                </a:lnTo>
                <a:lnTo>
                  <a:pt x="394789" y="1421129"/>
                </a:lnTo>
                <a:lnTo>
                  <a:pt x="1477337" y="341629"/>
                </a:lnTo>
                <a:close/>
              </a:path>
            </a:pathLst>
          </a:custGeom>
          <a:solidFill>
            <a:srgbClr val="FFC984"/>
          </a:solidFill>
        </p:spPr>
        <p:txBody>
          <a:bodyPr wrap="square" lIns="0" tIns="0" rIns="0" bIns="0" rtlCol="0">
            <a:noAutofit/>
          </a:bodyPr>
          <a:lstStyle/>
          <a:p>
            <a:endParaRPr/>
          </a:p>
        </p:txBody>
      </p:sp>
      <p:sp>
        <p:nvSpPr>
          <p:cNvPr id="133" name="object 133"/>
          <p:cNvSpPr/>
          <p:nvPr/>
        </p:nvSpPr>
        <p:spPr>
          <a:xfrm>
            <a:off x="383540" y="-334009"/>
            <a:ext cx="1812290" cy="1807209"/>
          </a:xfrm>
          <a:custGeom>
            <a:avLst/>
            <a:gdLst/>
            <a:ahLst/>
            <a:cxnLst/>
            <a:rect l="l" t="t" r="r" b="b"/>
            <a:pathLst>
              <a:path w="1812290" h="1807209">
                <a:moveTo>
                  <a:pt x="1484978" y="334009"/>
                </a:moveTo>
                <a:lnTo>
                  <a:pt x="1469717" y="334009"/>
                </a:lnTo>
                <a:lnTo>
                  <a:pt x="387169" y="1413509"/>
                </a:lnTo>
                <a:lnTo>
                  <a:pt x="402431" y="1413509"/>
                </a:lnTo>
                <a:lnTo>
                  <a:pt x="1484978" y="334009"/>
                </a:lnTo>
                <a:close/>
              </a:path>
            </a:pathLst>
          </a:custGeom>
          <a:solidFill>
            <a:srgbClr val="FFC883"/>
          </a:solidFill>
        </p:spPr>
        <p:txBody>
          <a:bodyPr wrap="square" lIns="0" tIns="0" rIns="0" bIns="0" rtlCol="0">
            <a:noAutofit/>
          </a:bodyPr>
          <a:lstStyle/>
          <a:p>
            <a:endParaRPr/>
          </a:p>
        </p:txBody>
      </p:sp>
      <p:sp>
        <p:nvSpPr>
          <p:cNvPr id="134" name="object 134"/>
          <p:cNvSpPr/>
          <p:nvPr/>
        </p:nvSpPr>
        <p:spPr>
          <a:xfrm>
            <a:off x="391160" y="-326390"/>
            <a:ext cx="1812289" cy="1807210"/>
          </a:xfrm>
          <a:custGeom>
            <a:avLst/>
            <a:gdLst/>
            <a:ahLst/>
            <a:cxnLst/>
            <a:rect l="l" t="t" r="r" b="b"/>
            <a:pathLst>
              <a:path w="1812289" h="1807210">
                <a:moveTo>
                  <a:pt x="1492395" y="326390"/>
                </a:moveTo>
                <a:lnTo>
                  <a:pt x="1477358" y="326390"/>
                </a:lnTo>
                <a:lnTo>
                  <a:pt x="394811" y="1405890"/>
                </a:lnTo>
                <a:lnTo>
                  <a:pt x="409086" y="1405890"/>
                </a:lnTo>
                <a:lnTo>
                  <a:pt x="1492395" y="326390"/>
                </a:lnTo>
                <a:close/>
              </a:path>
            </a:pathLst>
          </a:custGeom>
          <a:solidFill>
            <a:srgbClr val="FFC882"/>
          </a:solidFill>
        </p:spPr>
        <p:txBody>
          <a:bodyPr wrap="square" lIns="0" tIns="0" rIns="0" bIns="0" rtlCol="0">
            <a:noAutofit/>
          </a:bodyPr>
          <a:lstStyle/>
          <a:p>
            <a:endParaRPr/>
          </a:p>
        </p:txBody>
      </p:sp>
      <p:sp>
        <p:nvSpPr>
          <p:cNvPr id="135" name="object 135"/>
          <p:cNvSpPr/>
          <p:nvPr/>
        </p:nvSpPr>
        <p:spPr>
          <a:xfrm>
            <a:off x="397510" y="-318770"/>
            <a:ext cx="1813559" cy="1807210"/>
          </a:xfrm>
          <a:custGeom>
            <a:avLst/>
            <a:gdLst/>
            <a:ahLst/>
            <a:cxnLst/>
            <a:rect l="l" t="t" r="r" b="b"/>
            <a:pathLst>
              <a:path w="1813559" h="1807210">
                <a:moveTo>
                  <a:pt x="1501312" y="318770"/>
                </a:moveTo>
                <a:lnTo>
                  <a:pt x="1486045" y="318770"/>
                </a:lnTo>
                <a:lnTo>
                  <a:pt x="402736" y="1398270"/>
                </a:lnTo>
                <a:lnTo>
                  <a:pt x="418002" y="1398270"/>
                </a:lnTo>
                <a:lnTo>
                  <a:pt x="1501312" y="318770"/>
                </a:lnTo>
                <a:close/>
              </a:path>
            </a:pathLst>
          </a:custGeom>
          <a:solidFill>
            <a:srgbClr val="FFC781"/>
          </a:solidFill>
        </p:spPr>
        <p:txBody>
          <a:bodyPr wrap="square" lIns="0" tIns="0" rIns="0" bIns="0" rtlCol="0">
            <a:noAutofit/>
          </a:bodyPr>
          <a:lstStyle/>
          <a:p>
            <a:endParaRPr/>
          </a:p>
        </p:txBody>
      </p:sp>
      <p:sp>
        <p:nvSpPr>
          <p:cNvPr id="136" name="object 136"/>
          <p:cNvSpPr/>
          <p:nvPr/>
        </p:nvSpPr>
        <p:spPr>
          <a:xfrm>
            <a:off x="405130" y="-311150"/>
            <a:ext cx="1813559" cy="1807210"/>
          </a:xfrm>
          <a:custGeom>
            <a:avLst/>
            <a:gdLst/>
            <a:ahLst/>
            <a:cxnLst/>
            <a:rect l="l" t="t" r="r" b="b"/>
            <a:pathLst>
              <a:path w="1813559" h="1807210">
                <a:moveTo>
                  <a:pt x="1507900" y="311150"/>
                </a:moveTo>
                <a:lnTo>
                  <a:pt x="1493692" y="311150"/>
                </a:lnTo>
                <a:lnTo>
                  <a:pt x="410382" y="1390650"/>
                </a:lnTo>
                <a:lnTo>
                  <a:pt x="425355" y="1390650"/>
                </a:lnTo>
                <a:lnTo>
                  <a:pt x="1507900" y="311150"/>
                </a:lnTo>
                <a:close/>
              </a:path>
            </a:pathLst>
          </a:custGeom>
          <a:solidFill>
            <a:srgbClr val="FFC780"/>
          </a:solidFill>
        </p:spPr>
        <p:txBody>
          <a:bodyPr wrap="square" lIns="0" tIns="0" rIns="0" bIns="0" rtlCol="0">
            <a:noAutofit/>
          </a:bodyPr>
          <a:lstStyle/>
          <a:p>
            <a:endParaRPr/>
          </a:p>
        </p:txBody>
      </p:sp>
      <p:sp>
        <p:nvSpPr>
          <p:cNvPr id="137" name="object 137"/>
          <p:cNvSpPr/>
          <p:nvPr/>
        </p:nvSpPr>
        <p:spPr>
          <a:xfrm>
            <a:off x="412750" y="-304800"/>
            <a:ext cx="1813560" cy="1807210"/>
          </a:xfrm>
          <a:custGeom>
            <a:avLst/>
            <a:gdLst/>
            <a:ahLst/>
            <a:cxnLst/>
            <a:rect l="l" t="t" r="r" b="b"/>
            <a:pathLst>
              <a:path w="1813560" h="1807210">
                <a:moveTo>
                  <a:pt x="1515331" y="304800"/>
                </a:moveTo>
                <a:lnTo>
                  <a:pt x="1500280" y="304800"/>
                </a:lnTo>
                <a:lnTo>
                  <a:pt x="417735" y="1384300"/>
                </a:lnTo>
                <a:lnTo>
                  <a:pt x="432022" y="1384300"/>
                </a:lnTo>
                <a:lnTo>
                  <a:pt x="1515331" y="304800"/>
                </a:lnTo>
                <a:close/>
              </a:path>
            </a:pathLst>
          </a:custGeom>
          <a:solidFill>
            <a:srgbClr val="FFC67F"/>
          </a:solidFill>
        </p:spPr>
        <p:txBody>
          <a:bodyPr wrap="square" lIns="0" tIns="0" rIns="0" bIns="0" rtlCol="0">
            <a:noAutofit/>
          </a:bodyPr>
          <a:lstStyle/>
          <a:p>
            <a:endParaRPr/>
          </a:p>
        </p:txBody>
      </p:sp>
      <p:sp>
        <p:nvSpPr>
          <p:cNvPr id="138" name="object 138"/>
          <p:cNvSpPr/>
          <p:nvPr/>
        </p:nvSpPr>
        <p:spPr>
          <a:xfrm>
            <a:off x="420370" y="-297179"/>
            <a:ext cx="1813560" cy="1807209"/>
          </a:xfrm>
          <a:custGeom>
            <a:avLst/>
            <a:gdLst/>
            <a:ahLst/>
            <a:cxnLst/>
            <a:rect l="l" t="t" r="r" b="b"/>
            <a:pathLst>
              <a:path w="1813560" h="1807209">
                <a:moveTo>
                  <a:pt x="1522978" y="297179"/>
                </a:moveTo>
                <a:lnTo>
                  <a:pt x="1507711" y="297179"/>
                </a:lnTo>
                <a:lnTo>
                  <a:pt x="424402" y="1376679"/>
                </a:lnTo>
                <a:lnTo>
                  <a:pt x="439669" y="1376679"/>
                </a:lnTo>
                <a:lnTo>
                  <a:pt x="1522978" y="297179"/>
                </a:lnTo>
                <a:close/>
              </a:path>
            </a:pathLst>
          </a:custGeom>
          <a:solidFill>
            <a:srgbClr val="FFC67E"/>
          </a:solidFill>
        </p:spPr>
        <p:txBody>
          <a:bodyPr wrap="square" lIns="0" tIns="0" rIns="0" bIns="0" rtlCol="0">
            <a:noAutofit/>
          </a:bodyPr>
          <a:lstStyle/>
          <a:p>
            <a:endParaRPr/>
          </a:p>
        </p:txBody>
      </p:sp>
      <p:sp>
        <p:nvSpPr>
          <p:cNvPr id="139" name="object 139"/>
          <p:cNvSpPr/>
          <p:nvPr/>
        </p:nvSpPr>
        <p:spPr>
          <a:xfrm>
            <a:off x="427990" y="-289559"/>
            <a:ext cx="1813560" cy="1807209"/>
          </a:xfrm>
          <a:custGeom>
            <a:avLst/>
            <a:gdLst/>
            <a:ahLst/>
            <a:cxnLst/>
            <a:rect l="l" t="t" r="r" b="b"/>
            <a:pathLst>
              <a:path w="1813560" h="1807209">
                <a:moveTo>
                  <a:pt x="1530625" y="289559"/>
                </a:moveTo>
                <a:lnTo>
                  <a:pt x="1515358" y="289559"/>
                </a:lnTo>
                <a:lnTo>
                  <a:pt x="432049" y="1369059"/>
                </a:lnTo>
                <a:lnTo>
                  <a:pt x="447316" y="1369059"/>
                </a:lnTo>
                <a:lnTo>
                  <a:pt x="1530625" y="289559"/>
                </a:lnTo>
                <a:close/>
              </a:path>
            </a:pathLst>
          </a:custGeom>
          <a:solidFill>
            <a:srgbClr val="FFC67D"/>
          </a:solidFill>
        </p:spPr>
        <p:txBody>
          <a:bodyPr wrap="square" lIns="0" tIns="0" rIns="0" bIns="0" rtlCol="0">
            <a:noAutofit/>
          </a:bodyPr>
          <a:lstStyle/>
          <a:p>
            <a:endParaRPr/>
          </a:p>
        </p:txBody>
      </p:sp>
      <p:sp>
        <p:nvSpPr>
          <p:cNvPr id="140" name="object 140"/>
          <p:cNvSpPr/>
          <p:nvPr/>
        </p:nvSpPr>
        <p:spPr>
          <a:xfrm>
            <a:off x="435609" y="-281940"/>
            <a:ext cx="1813560" cy="1807210"/>
          </a:xfrm>
          <a:custGeom>
            <a:avLst/>
            <a:gdLst/>
            <a:ahLst/>
            <a:cxnLst/>
            <a:rect l="l" t="t" r="r" b="b"/>
            <a:pathLst>
              <a:path w="1813560" h="1807210">
                <a:moveTo>
                  <a:pt x="1538272" y="281940"/>
                </a:moveTo>
                <a:lnTo>
                  <a:pt x="1523005" y="281940"/>
                </a:lnTo>
                <a:lnTo>
                  <a:pt x="439696" y="1361440"/>
                </a:lnTo>
                <a:lnTo>
                  <a:pt x="454962" y="1361440"/>
                </a:lnTo>
                <a:lnTo>
                  <a:pt x="1538272" y="281940"/>
                </a:lnTo>
                <a:close/>
              </a:path>
            </a:pathLst>
          </a:custGeom>
          <a:solidFill>
            <a:srgbClr val="FFC57C"/>
          </a:solidFill>
        </p:spPr>
        <p:txBody>
          <a:bodyPr wrap="square" lIns="0" tIns="0" rIns="0" bIns="0" rtlCol="0">
            <a:noAutofit/>
          </a:bodyPr>
          <a:lstStyle/>
          <a:p>
            <a:endParaRPr/>
          </a:p>
        </p:txBody>
      </p:sp>
      <p:sp>
        <p:nvSpPr>
          <p:cNvPr id="141" name="object 141"/>
          <p:cNvSpPr/>
          <p:nvPr/>
        </p:nvSpPr>
        <p:spPr>
          <a:xfrm>
            <a:off x="443230" y="-274320"/>
            <a:ext cx="1812289" cy="1807210"/>
          </a:xfrm>
          <a:custGeom>
            <a:avLst/>
            <a:gdLst/>
            <a:ahLst/>
            <a:cxnLst/>
            <a:rect l="l" t="t" r="r" b="b"/>
            <a:pathLst>
              <a:path w="1812289" h="1807210">
                <a:moveTo>
                  <a:pt x="1544837" y="274320"/>
                </a:moveTo>
                <a:lnTo>
                  <a:pt x="1530652" y="274320"/>
                </a:lnTo>
                <a:lnTo>
                  <a:pt x="447342" y="1353820"/>
                </a:lnTo>
                <a:lnTo>
                  <a:pt x="462289" y="1353820"/>
                </a:lnTo>
                <a:lnTo>
                  <a:pt x="1544837" y="274320"/>
                </a:lnTo>
                <a:close/>
              </a:path>
            </a:pathLst>
          </a:custGeom>
          <a:solidFill>
            <a:srgbClr val="FFC57B"/>
          </a:solidFill>
        </p:spPr>
        <p:txBody>
          <a:bodyPr wrap="square" lIns="0" tIns="0" rIns="0" bIns="0" rtlCol="0">
            <a:noAutofit/>
          </a:bodyPr>
          <a:lstStyle/>
          <a:p>
            <a:endParaRPr/>
          </a:p>
        </p:txBody>
      </p:sp>
      <p:sp>
        <p:nvSpPr>
          <p:cNvPr id="142" name="object 142"/>
          <p:cNvSpPr/>
          <p:nvPr/>
        </p:nvSpPr>
        <p:spPr>
          <a:xfrm>
            <a:off x="450850" y="-266700"/>
            <a:ext cx="1812289" cy="1807210"/>
          </a:xfrm>
          <a:custGeom>
            <a:avLst/>
            <a:gdLst/>
            <a:ahLst/>
            <a:cxnLst/>
            <a:rect l="l" t="t" r="r" b="b"/>
            <a:pathLst>
              <a:path w="1812289" h="1807210">
                <a:moveTo>
                  <a:pt x="1552295" y="266700"/>
                </a:moveTo>
                <a:lnTo>
                  <a:pt x="1537217" y="266700"/>
                </a:lnTo>
                <a:lnTo>
                  <a:pt x="454669" y="1346200"/>
                </a:lnTo>
                <a:lnTo>
                  <a:pt x="468986" y="1346200"/>
                </a:lnTo>
                <a:lnTo>
                  <a:pt x="1552295" y="266700"/>
                </a:lnTo>
                <a:close/>
              </a:path>
            </a:pathLst>
          </a:custGeom>
          <a:solidFill>
            <a:srgbClr val="FFC47A"/>
          </a:solidFill>
        </p:spPr>
        <p:txBody>
          <a:bodyPr wrap="square" lIns="0" tIns="0" rIns="0" bIns="0" rtlCol="0">
            <a:noAutofit/>
          </a:bodyPr>
          <a:lstStyle/>
          <a:p>
            <a:endParaRPr/>
          </a:p>
        </p:txBody>
      </p:sp>
      <p:sp>
        <p:nvSpPr>
          <p:cNvPr id="143" name="object 143"/>
          <p:cNvSpPr/>
          <p:nvPr/>
        </p:nvSpPr>
        <p:spPr>
          <a:xfrm>
            <a:off x="457200" y="-259079"/>
            <a:ext cx="1813560" cy="1807209"/>
          </a:xfrm>
          <a:custGeom>
            <a:avLst/>
            <a:gdLst/>
            <a:ahLst/>
            <a:cxnLst/>
            <a:rect l="l" t="t" r="r" b="b"/>
            <a:pathLst>
              <a:path w="1813560" h="1807209">
                <a:moveTo>
                  <a:pt x="1561212" y="259079"/>
                </a:moveTo>
                <a:lnTo>
                  <a:pt x="1545945" y="259079"/>
                </a:lnTo>
                <a:lnTo>
                  <a:pt x="462636" y="1338579"/>
                </a:lnTo>
                <a:lnTo>
                  <a:pt x="477903" y="1338579"/>
                </a:lnTo>
                <a:lnTo>
                  <a:pt x="1561212" y="259079"/>
                </a:lnTo>
                <a:close/>
              </a:path>
            </a:pathLst>
          </a:custGeom>
          <a:solidFill>
            <a:srgbClr val="FFC479"/>
          </a:solidFill>
        </p:spPr>
        <p:txBody>
          <a:bodyPr wrap="square" lIns="0" tIns="0" rIns="0" bIns="0" rtlCol="0">
            <a:noAutofit/>
          </a:bodyPr>
          <a:lstStyle/>
          <a:p>
            <a:endParaRPr/>
          </a:p>
        </p:txBody>
      </p:sp>
      <p:sp>
        <p:nvSpPr>
          <p:cNvPr id="144" name="object 144"/>
          <p:cNvSpPr/>
          <p:nvPr/>
        </p:nvSpPr>
        <p:spPr>
          <a:xfrm>
            <a:off x="464820" y="-251459"/>
            <a:ext cx="1813560" cy="1807209"/>
          </a:xfrm>
          <a:custGeom>
            <a:avLst/>
            <a:gdLst/>
            <a:ahLst/>
            <a:cxnLst/>
            <a:rect l="l" t="t" r="r" b="b"/>
            <a:pathLst>
              <a:path w="1813560" h="1807209">
                <a:moveTo>
                  <a:pt x="1568859" y="251459"/>
                </a:moveTo>
                <a:lnTo>
                  <a:pt x="1553592" y="251459"/>
                </a:lnTo>
                <a:lnTo>
                  <a:pt x="470283" y="1330959"/>
                </a:lnTo>
                <a:lnTo>
                  <a:pt x="485550" y="1330959"/>
                </a:lnTo>
                <a:lnTo>
                  <a:pt x="1568859" y="251459"/>
                </a:lnTo>
                <a:close/>
              </a:path>
            </a:pathLst>
          </a:custGeom>
          <a:solidFill>
            <a:srgbClr val="FFC378"/>
          </a:solidFill>
        </p:spPr>
        <p:txBody>
          <a:bodyPr wrap="square" lIns="0" tIns="0" rIns="0" bIns="0" rtlCol="0">
            <a:noAutofit/>
          </a:bodyPr>
          <a:lstStyle/>
          <a:p>
            <a:endParaRPr/>
          </a:p>
        </p:txBody>
      </p:sp>
      <p:sp>
        <p:nvSpPr>
          <p:cNvPr id="145" name="object 145"/>
          <p:cNvSpPr/>
          <p:nvPr/>
        </p:nvSpPr>
        <p:spPr>
          <a:xfrm>
            <a:off x="472440" y="-243840"/>
            <a:ext cx="1813560" cy="1807210"/>
          </a:xfrm>
          <a:custGeom>
            <a:avLst/>
            <a:gdLst/>
            <a:ahLst/>
            <a:cxnLst/>
            <a:rect l="l" t="t" r="r" b="b"/>
            <a:pathLst>
              <a:path w="1813560" h="1807210">
                <a:moveTo>
                  <a:pt x="1575400" y="243840"/>
                </a:moveTo>
                <a:lnTo>
                  <a:pt x="1561239" y="243840"/>
                </a:lnTo>
                <a:lnTo>
                  <a:pt x="477930" y="1323340"/>
                </a:lnTo>
                <a:lnTo>
                  <a:pt x="492854" y="1323340"/>
                </a:lnTo>
                <a:lnTo>
                  <a:pt x="1575400" y="243840"/>
                </a:lnTo>
                <a:close/>
              </a:path>
            </a:pathLst>
          </a:custGeom>
          <a:solidFill>
            <a:srgbClr val="FFC377"/>
          </a:solidFill>
        </p:spPr>
        <p:txBody>
          <a:bodyPr wrap="square" lIns="0" tIns="0" rIns="0" bIns="0" rtlCol="0">
            <a:noAutofit/>
          </a:bodyPr>
          <a:lstStyle/>
          <a:p>
            <a:endParaRPr/>
          </a:p>
        </p:txBody>
      </p:sp>
      <p:sp>
        <p:nvSpPr>
          <p:cNvPr id="146" name="object 146"/>
          <p:cNvSpPr/>
          <p:nvPr/>
        </p:nvSpPr>
        <p:spPr>
          <a:xfrm>
            <a:off x="480059" y="-237490"/>
            <a:ext cx="1813560" cy="1807210"/>
          </a:xfrm>
          <a:custGeom>
            <a:avLst/>
            <a:gdLst/>
            <a:ahLst/>
            <a:cxnLst/>
            <a:rect l="l" t="t" r="r" b="b"/>
            <a:pathLst>
              <a:path w="1813560" h="1807210">
                <a:moveTo>
                  <a:pt x="1583991" y="237490"/>
                </a:moveTo>
                <a:lnTo>
                  <a:pt x="1567780" y="237490"/>
                </a:lnTo>
                <a:lnTo>
                  <a:pt x="485234" y="1316990"/>
                </a:lnTo>
                <a:lnTo>
                  <a:pt x="499917" y="1316990"/>
                </a:lnTo>
                <a:lnTo>
                  <a:pt x="1583991" y="237490"/>
                </a:lnTo>
                <a:close/>
              </a:path>
            </a:pathLst>
          </a:custGeom>
          <a:solidFill>
            <a:srgbClr val="FFC276"/>
          </a:solidFill>
        </p:spPr>
        <p:txBody>
          <a:bodyPr wrap="square" lIns="0" tIns="0" rIns="0" bIns="0" rtlCol="0">
            <a:noAutofit/>
          </a:bodyPr>
          <a:lstStyle/>
          <a:p>
            <a:endParaRPr/>
          </a:p>
        </p:txBody>
      </p:sp>
      <p:sp>
        <p:nvSpPr>
          <p:cNvPr id="147" name="object 147"/>
          <p:cNvSpPr/>
          <p:nvPr/>
        </p:nvSpPr>
        <p:spPr>
          <a:xfrm>
            <a:off x="487680" y="-228600"/>
            <a:ext cx="1813559" cy="1805939"/>
          </a:xfrm>
          <a:custGeom>
            <a:avLst/>
            <a:gdLst/>
            <a:ahLst/>
            <a:cxnLst/>
            <a:rect l="l" t="t" r="r" b="b"/>
            <a:pathLst>
              <a:path w="1813559" h="1805939">
                <a:moveTo>
                  <a:pt x="1590525" y="228600"/>
                </a:moveTo>
                <a:lnTo>
                  <a:pt x="1576371" y="228600"/>
                </a:lnTo>
                <a:lnTo>
                  <a:pt x="492297" y="1308100"/>
                </a:lnTo>
                <a:lnTo>
                  <a:pt x="507216" y="1308100"/>
                </a:lnTo>
                <a:lnTo>
                  <a:pt x="1590525" y="228600"/>
                </a:lnTo>
                <a:close/>
              </a:path>
            </a:pathLst>
          </a:custGeom>
          <a:solidFill>
            <a:srgbClr val="FFC275"/>
          </a:solidFill>
        </p:spPr>
        <p:txBody>
          <a:bodyPr wrap="square" lIns="0" tIns="0" rIns="0" bIns="0" rtlCol="0">
            <a:noAutofit/>
          </a:bodyPr>
          <a:lstStyle/>
          <a:p>
            <a:endParaRPr/>
          </a:p>
        </p:txBody>
      </p:sp>
      <p:sp>
        <p:nvSpPr>
          <p:cNvPr id="148" name="object 148"/>
          <p:cNvSpPr/>
          <p:nvPr/>
        </p:nvSpPr>
        <p:spPr>
          <a:xfrm>
            <a:off x="495300" y="-222250"/>
            <a:ext cx="1812289" cy="1807210"/>
          </a:xfrm>
          <a:custGeom>
            <a:avLst/>
            <a:gdLst/>
            <a:ahLst/>
            <a:cxnLst/>
            <a:rect l="l" t="t" r="r" b="b"/>
            <a:pathLst>
              <a:path w="1812289" h="1807210">
                <a:moveTo>
                  <a:pt x="1596902" y="222250"/>
                </a:moveTo>
                <a:lnTo>
                  <a:pt x="1582905" y="222250"/>
                </a:lnTo>
                <a:lnTo>
                  <a:pt x="499596" y="1301750"/>
                </a:lnTo>
                <a:lnTo>
                  <a:pt x="513593" y="1301750"/>
                </a:lnTo>
                <a:lnTo>
                  <a:pt x="1596902" y="222250"/>
                </a:lnTo>
                <a:close/>
              </a:path>
            </a:pathLst>
          </a:custGeom>
          <a:solidFill>
            <a:srgbClr val="FFC274"/>
          </a:solidFill>
        </p:spPr>
        <p:txBody>
          <a:bodyPr wrap="square" lIns="0" tIns="0" rIns="0" bIns="0" rtlCol="0">
            <a:noAutofit/>
          </a:bodyPr>
          <a:lstStyle/>
          <a:p>
            <a:endParaRPr/>
          </a:p>
        </p:txBody>
      </p:sp>
      <p:sp>
        <p:nvSpPr>
          <p:cNvPr id="149" name="object 149"/>
          <p:cNvSpPr/>
          <p:nvPr/>
        </p:nvSpPr>
        <p:spPr>
          <a:xfrm>
            <a:off x="501650" y="-214629"/>
            <a:ext cx="1813560" cy="1807209"/>
          </a:xfrm>
          <a:custGeom>
            <a:avLst/>
            <a:gdLst/>
            <a:ahLst/>
            <a:cxnLst/>
            <a:rect l="l" t="t" r="r" b="b"/>
            <a:pathLst>
              <a:path w="1813560" h="1807209">
                <a:moveTo>
                  <a:pt x="1605819" y="214629"/>
                </a:moveTo>
                <a:lnTo>
                  <a:pt x="1590552" y="214629"/>
                </a:lnTo>
                <a:lnTo>
                  <a:pt x="507243" y="1294129"/>
                </a:lnTo>
                <a:lnTo>
                  <a:pt x="522510" y="1294129"/>
                </a:lnTo>
                <a:lnTo>
                  <a:pt x="1605819" y="214629"/>
                </a:lnTo>
                <a:close/>
              </a:path>
            </a:pathLst>
          </a:custGeom>
          <a:solidFill>
            <a:srgbClr val="FFC173"/>
          </a:solidFill>
        </p:spPr>
        <p:txBody>
          <a:bodyPr wrap="square" lIns="0" tIns="0" rIns="0" bIns="0" rtlCol="0">
            <a:noAutofit/>
          </a:bodyPr>
          <a:lstStyle/>
          <a:p>
            <a:endParaRPr/>
          </a:p>
        </p:txBody>
      </p:sp>
      <p:sp>
        <p:nvSpPr>
          <p:cNvPr id="150" name="object 150"/>
          <p:cNvSpPr/>
          <p:nvPr/>
        </p:nvSpPr>
        <p:spPr>
          <a:xfrm>
            <a:off x="509270" y="-207009"/>
            <a:ext cx="1813560" cy="1807209"/>
          </a:xfrm>
          <a:custGeom>
            <a:avLst/>
            <a:gdLst/>
            <a:ahLst/>
            <a:cxnLst/>
            <a:rect l="l" t="t" r="r" b="b"/>
            <a:pathLst>
              <a:path w="1813560" h="1807209">
                <a:moveTo>
                  <a:pt x="1613466" y="207009"/>
                </a:moveTo>
                <a:lnTo>
                  <a:pt x="1598199" y="207009"/>
                </a:lnTo>
                <a:lnTo>
                  <a:pt x="514890" y="1286509"/>
                </a:lnTo>
                <a:lnTo>
                  <a:pt x="530157" y="1286509"/>
                </a:lnTo>
                <a:lnTo>
                  <a:pt x="1613466" y="207009"/>
                </a:lnTo>
                <a:close/>
              </a:path>
            </a:pathLst>
          </a:custGeom>
          <a:solidFill>
            <a:srgbClr val="FFC172"/>
          </a:solidFill>
        </p:spPr>
        <p:txBody>
          <a:bodyPr wrap="square" lIns="0" tIns="0" rIns="0" bIns="0" rtlCol="0">
            <a:noAutofit/>
          </a:bodyPr>
          <a:lstStyle/>
          <a:p>
            <a:endParaRPr/>
          </a:p>
        </p:txBody>
      </p:sp>
      <p:sp>
        <p:nvSpPr>
          <p:cNvPr id="151" name="object 151"/>
          <p:cNvSpPr/>
          <p:nvPr/>
        </p:nvSpPr>
        <p:spPr>
          <a:xfrm>
            <a:off x="516890" y="-199390"/>
            <a:ext cx="1813560" cy="1807210"/>
          </a:xfrm>
          <a:custGeom>
            <a:avLst/>
            <a:gdLst/>
            <a:ahLst/>
            <a:cxnLst/>
            <a:rect l="l" t="t" r="r" b="b"/>
            <a:pathLst>
              <a:path w="1813560" h="1807210">
                <a:moveTo>
                  <a:pt x="1621113" y="199390"/>
                </a:moveTo>
                <a:lnTo>
                  <a:pt x="1605846" y="199390"/>
                </a:lnTo>
                <a:lnTo>
                  <a:pt x="522537" y="1278890"/>
                </a:lnTo>
                <a:lnTo>
                  <a:pt x="537804" y="1278890"/>
                </a:lnTo>
                <a:lnTo>
                  <a:pt x="1621113" y="199390"/>
                </a:lnTo>
                <a:close/>
              </a:path>
            </a:pathLst>
          </a:custGeom>
          <a:solidFill>
            <a:srgbClr val="FFC071"/>
          </a:solidFill>
        </p:spPr>
        <p:txBody>
          <a:bodyPr wrap="square" lIns="0" tIns="0" rIns="0" bIns="0" rtlCol="0">
            <a:noAutofit/>
          </a:bodyPr>
          <a:lstStyle/>
          <a:p>
            <a:endParaRPr/>
          </a:p>
        </p:txBody>
      </p:sp>
      <p:sp>
        <p:nvSpPr>
          <p:cNvPr id="152" name="object 152"/>
          <p:cNvSpPr/>
          <p:nvPr/>
        </p:nvSpPr>
        <p:spPr>
          <a:xfrm>
            <a:off x="524510" y="-191770"/>
            <a:ext cx="1813560" cy="1807210"/>
          </a:xfrm>
          <a:custGeom>
            <a:avLst/>
            <a:gdLst/>
            <a:ahLst/>
            <a:cxnLst/>
            <a:rect l="l" t="t" r="r" b="b"/>
            <a:pathLst>
              <a:path w="1813560" h="1807210">
                <a:moveTo>
                  <a:pt x="1628760" y="191770"/>
                </a:moveTo>
                <a:lnTo>
                  <a:pt x="1613493" y="191770"/>
                </a:lnTo>
                <a:lnTo>
                  <a:pt x="530184" y="1271270"/>
                </a:lnTo>
                <a:lnTo>
                  <a:pt x="545451" y="1271270"/>
                </a:lnTo>
                <a:lnTo>
                  <a:pt x="1628760" y="191770"/>
                </a:lnTo>
                <a:close/>
              </a:path>
            </a:pathLst>
          </a:custGeom>
          <a:solidFill>
            <a:srgbClr val="FFC070"/>
          </a:solidFill>
        </p:spPr>
        <p:txBody>
          <a:bodyPr wrap="square" lIns="0" tIns="0" rIns="0" bIns="0" rtlCol="0">
            <a:noAutofit/>
          </a:bodyPr>
          <a:lstStyle/>
          <a:p>
            <a:endParaRPr/>
          </a:p>
        </p:txBody>
      </p:sp>
      <p:sp>
        <p:nvSpPr>
          <p:cNvPr id="153" name="object 153"/>
          <p:cNvSpPr/>
          <p:nvPr/>
        </p:nvSpPr>
        <p:spPr>
          <a:xfrm>
            <a:off x="532130" y="-184150"/>
            <a:ext cx="1813559" cy="1807210"/>
          </a:xfrm>
          <a:custGeom>
            <a:avLst/>
            <a:gdLst/>
            <a:ahLst/>
            <a:cxnLst/>
            <a:rect l="l" t="t" r="r" b="b"/>
            <a:pathLst>
              <a:path w="1813559" h="1807210">
                <a:moveTo>
                  <a:pt x="1636407" y="184150"/>
                </a:moveTo>
                <a:lnTo>
                  <a:pt x="1621140" y="184150"/>
                </a:lnTo>
                <a:lnTo>
                  <a:pt x="537831" y="1263650"/>
                </a:lnTo>
                <a:lnTo>
                  <a:pt x="553097" y="1263650"/>
                </a:lnTo>
                <a:lnTo>
                  <a:pt x="1636407" y="184150"/>
                </a:lnTo>
                <a:close/>
              </a:path>
            </a:pathLst>
          </a:custGeom>
          <a:solidFill>
            <a:srgbClr val="FFBF6F"/>
          </a:solidFill>
        </p:spPr>
        <p:txBody>
          <a:bodyPr wrap="square" lIns="0" tIns="0" rIns="0" bIns="0" rtlCol="0">
            <a:noAutofit/>
          </a:bodyPr>
          <a:lstStyle/>
          <a:p>
            <a:endParaRPr/>
          </a:p>
        </p:txBody>
      </p:sp>
      <p:sp>
        <p:nvSpPr>
          <p:cNvPr id="154" name="object 154"/>
          <p:cNvSpPr/>
          <p:nvPr/>
        </p:nvSpPr>
        <p:spPr>
          <a:xfrm>
            <a:off x="539750" y="-176529"/>
            <a:ext cx="1812289" cy="1807209"/>
          </a:xfrm>
          <a:custGeom>
            <a:avLst/>
            <a:gdLst/>
            <a:ahLst/>
            <a:cxnLst/>
            <a:rect l="l" t="t" r="r" b="b"/>
            <a:pathLst>
              <a:path w="1812289" h="1807209">
                <a:moveTo>
                  <a:pt x="1641749" y="176529"/>
                </a:moveTo>
                <a:lnTo>
                  <a:pt x="1628787" y="176529"/>
                </a:lnTo>
                <a:lnTo>
                  <a:pt x="545477" y="1256029"/>
                </a:lnTo>
                <a:lnTo>
                  <a:pt x="559966" y="1256029"/>
                </a:lnTo>
                <a:lnTo>
                  <a:pt x="1641749" y="176529"/>
                </a:lnTo>
                <a:close/>
              </a:path>
            </a:pathLst>
          </a:custGeom>
          <a:solidFill>
            <a:srgbClr val="FFBF6E"/>
          </a:solidFill>
        </p:spPr>
        <p:txBody>
          <a:bodyPr wrap="square" lIns="0" tIns="0" rIns="0" bIns="0" rtlCol="0">
            <a:noAutofit/>
          </a:bodyPr>
          <a:lstStyle/>
          <a:p>
            <a:endParaRPr/>
          </a:p>
        </p:txBody>
      </p:sp>
      <p:sp>
        <p:nvSpPr>
          <p:cNvPr id="155" name="object 155"/>
          <p:cNvSpPr/>
          <p:nvPr/>
        </p:nvSpPr>
        <p:spPr>
          <a:xfrm>
            <a:off x="547370" y="-170179"/>
            <a:ext cx="1812290" cy="1807209"/>
          </a:xfrm>
          <a:custGeom>
            <a:avLst/>
            <a:gdLst/>
            <a:ahLst/>
            <a:cxnLst/>
            <a:rect l="l" t="t" r="r" b="b"/>
            <a:pathLst>
              <a:path w="1812290" h="1807209">
                <a:moveTo>
                  <a:pt x="1650430" y="170179"/>
                </a:moveTo>
                <a:lnTo>
                  <a:pt x="1634129" y="170179"/>
                </a:lnTo>
                <a:lnTo>
                  <a:pt x="552346" y="1249679"/>
                </a:lnTo>
                <a:lnTo>
                  <a:pt x="567118" y="1249679"/>
                </a:lnTo>
                <a:lnTo>
                  <a:pt x="1650430" y="170179"/>
                </a:lnTo>
                <a:close/>
              </a:path>
            </a:pathLst>
          </a:custGeom>
          <a:solidFill>
            <a:srgbClr val="FFBF6D"/>
          </a:solidFill>
        </p:spPr>
        <p:txBody>
          <a:bodyPr wrap="square" lIns="0" tIns="0" rIns="0" bIns="0" rtlCol="0">
            <a:noAutofit/>
          </a:bodyPr>
          <a:lstStyle/>
          <a:p>
            <a:endParaRPr/>
          </a:p>
        </p:txBody>
      </p:sp>
      <p:sp>
        <p:nvSpPr>
          <p:cNvPr id="156" name="object 156"/>
          <p:cNvSpPr/>
          <p:nvPr/>
        </p:nvSpPr>
        <p:spPr>
          <a:xfrm>
            <a:off x="554990" y="-161290"/>
            <a:ext cx="1812289" cy="1805940"/>
          </a:xfrm>
          <a:custGeom>
            <a:avLst/>
            <a:gdLst/>
            <a:ahLst/>
            <a:cxnLst/>
            <a:rect l="l" t="t" r="r" b="b"/>
            <a:pathLst>
              <a:path w="1812289" h="1805940">
                <a:moveTo>
                  <a:pt x="1656803" y="161290"/>
                </a:moveTo>
                <a:lnTo>
                  <a:pt x="1642810" y="161290"/>
                </a:lnTo>
                <a:lnTo>
                  <a:pt x="559498" y="1240790"/>
                </a:lnTo>
                <a:lnTo>
                  <a:pt x="573494" y="1240790"/>
                </a:lnTo>
                <a:lnTo>
                  <a:pt x="1656803" y="161290"/>
                </a:lnTo>
                <a:close/>
              </a:path>
            </a:pathLst>
          </a:custGeom>
          <a:solidFill>
            <a:srgbClr val="FFBE6C"/>
          </a:solidFill>
        </p:spPr>
        <p:txBody>
          <a:bodyPr wrap="square" lIns="0" tIns="0" rIns="0" bIns="0" rtlCol="0">
            <a:noAutofit/>
          </a:bodyPr>
          <a:lstStyle/>
          <a:p>
            <a:endParaRPr/>
          </a:p>
        </p:txBody>
      </p:sp>
      <p:sp>
        <p:nvSpPr>
          <p:cNvPr id="157" name="object 157"/>
          <p:cNvSpPr/>
          <p:nvPr/>
        </p:nvSpPr>
        <p:spPr>
          <a:xfrm>
            <a:off x="561340" y="-154940"/>
            <a:ext cx="1813560" cy="1807210"/>
          </a:xfrm>
          <a:custGeom>
            <a:avLst/>
            <a:gdLst/>
            <a:ahLst/>
            <a:cxnLst/>
            <a:rect l="l" t="t" r="r" b="b"/>
            <a:pathLst>
              <a:path w="1813560" h="1807210">
                <a:moveTo>
                  <a:pt x="1665720" y="154940"/>
                </a:moveTo>
                <a:lnTo>
                  <a:pt x="1650453" y="154940"/>
                </a:lnTo>
                <a:lnTo>
                  <a:pt x="567144" y="1234440"/>
                </a:lnTo>
                <a:lnTo>
                  <a:pt x="582411" y="1234440"/>
                </a:lnTo>
                <a:lnTo>
                  <a:pt x="1665720" y="154940"/>
                </a:lnTo>
                <a:close/>
              </a:path>
            </a:pathLst>
          </a:custGeom>
          <a:solidFill>
            <a:srgbClr val="FFBE6B"/>
          </a:solidFill>
        </p:spPr>
        <p:txBody>
          <a:bodyPr wrap="square" lIns="0" tIns="0" rIns="0" bIns="0" rtlCol="0">
            <a:noAutofit/>
          </a:bodyPr>
          <a:lstStyle/>
          <a:p>
            <a:endParaRPr/>
          </a:p>
        </p:txBody>
      </p:sp>
      <p:sp>
        <p:nvSpPr>
          <p:cNvPr id="158" name="object 158"/>
          <p:cNvSpPr/>
          <p:nvPr/>
        </p:nvSpPr>
        <p:spPr>
          <a:xfrm>
            <a:off x="568960" y="-147320"/>
            <a:ext cx="1813560" cy="1807210"/>
          </a:xfrm>
          <a:custGeom>
            <a:avLst/>
            <a:gdLst/>
            <a:ahLst/>
            <a:cxnLst/>
            <a:rect l="l" t="t" r="r" b="b"/>
            <a:pathLst>
              <a:path w="1813560" h="1807210">
                <a:moveTo>
                  <a:pt x="1673367" y="147320"/>
                </a:moveTo>
                <a:lnTo>
                  <a:pt x="1658100" y="147320"/>
                </a:lnTo>
                <a:lnTo>
                  <a:pt x="574791" y="1226820"/>
                </a:lnTo>
                <a:lnTo>
                  <a:pt x="590057" y="1226820"/>
                </a:lnTo>
                <a:lnTo>
                  <a:pt x="1673367" y="147320"/>
                </a:lnTo>
                <a:close/>
              </a:path>
            </a:pathLst>
          </a:custGeom>
          <a:solidFill>
            <a:srgbClr val="FFBD6A"/>
          </a:solidFill>
        </p:spPr>
        <p:txBody>
          <a:bodyPr wrap="square" lIns="0" tIns="0" rIns="0" bIns="0" rtlCol="0">
            <a:noAutofit/>
          </a:bodyPr>
          <a:lstStyle/>
          <a:p>
            <a:endParaRPr/>
          </a:p>
        </p:txBody>
      </p:sp>
      <p:sp>
        <p:nvSpPr>
          <p:cNvPr id="159" name="object 159"/>
          <p:cNvSpPr/>
          <p:nvPr/>
        </p:nvSpPr>
        <p:spPr>
          <a:xfrm>
            <a:off x="576580" y="-139700"/>
            <a:ext cx="1813559" cy="1807210"/>
          </a:xfrm>
          <a:custGeom>
            <a:avLst/>
            <a:gdLst/>
            <a:ahLst/>
            <a:cxnLst/>
            <a:rect l="l" t="t" r="r" b="b"/>
            <a:pathLst>
              <a:path w="1813559" h="1807210">
                <a:moveTo>
                  <a:pt x="1681013" y="139700"/>
                </a:moveTo>
                <a:lnTo>
                  <a:pt x="1665747" y="139700"/>
                </a:lnTo>
                <a:lnTo>
                  <a:pt x="582437" y="1219200"/>
                </a:lnTo>
                <a:lnTo>
                  <a:pt x="597704" y="1219200"/>
                </a:lnTo>
                <a:lnTo>
                  <a:pt x="1681013" y="139700"/>
                </a:lnTo>
                <a:close/>
              </a:path>
            </a:pathLst>
          </a:custGeom>
          <a:solidFill>
            <a:srgbClr val="FFBD69"/>
          </a:solidFill>
        </p:spPr>
        <p:txBody>
          <a:bodyPr wrap="square" lIns="0" tIns="0" rIns="0" bIns="0" rtlCol="0">
            <a:noAutofit/>
          </a:bodyPr>
          <a:lstStyle/>
          <a:p>
            <a:endParaRPr/>
          </a:p>
        </p:txBody>
      </p:sp>
      <p:sp>
        <p:nvSpPr>
          <p:cNvPr id="160" name="object 160"/>
          <p:cNvSpPr/>
          <p:nvPr/>
        </p:nvSpPr>
        <p:spPr>
          <a:xfrm>
            <a:off x="584200" y="-132079"/>
            <a:ext cx="1813560" cy="1807209"/>
          </a:xfrm>
          <a:custGeom>
            <a:avLst/>
            <a:gdLst/>
            <a:ahLst/>
            <a:cxnLst/>
            <a:rect l="l" t="t" r="r" b="b"/>
            <a:pathLst>
              <a:path w="1813560" h="1807209">
                <a:moveTo>
                  <a:pt x="1688660" y="132079"/>
                </a:moveTo>
                <a:lnTo>
                  <a:pt x="1673393" y="132079"/>
                </a:lnTo>
                <a:lnTo>
                  <a:pt x="590084" y="1211579"/>
                </a:lnTo>
                <a:lnTo>
                  <a:pt x="605351" y="1211579"/>
                </a:lnTo>
                <a:lnTo>
                  <a:pt x="1688660" y="132079"/>
                </a:lnTo>
                <a:close/>
              </a:path>
            </a:pathLst>
          </a:custGeom>
          <a:solidFill>
            <a:srgbClr val="FFBC68"/>
          </a:solidFill>
        </p:spPr>
        <p:txBody>
          <a:bodyPr wrap="square" lIns="0" tIns="0" rIns="0" bIns="0" rtlCol="0">
            <a:noAutofit/>
          </a:bodyPr>
          <a:lstStyle/>
          <a:p>
            <a:endParaRPr/>
          </a:p>
        </p:txBody>
      </p:sp>
      <p:sp>
        <p:nvSpPr>
          <p:cNvPr id="161" name="object 161"/>
          <p:cNvSpPr/>
          <p:nvPr/>
        </p:nvSpPr>
        <p:spPr>
          <a:xfrm>
            <a:off x="591820" y="-124459"/>
            <a:ext cx="1813560" cy="1807209"/>
          </a:xfrm>
          <a:custGeom>
            <a:avLst/>
            <a:gdLst/>
            <a:ahLst/>
            <a:cxnLst/>
            <a:rect l="l" t="t" r="r" b="b"/>
            <a:pathLst>
              <a:path w="1813560" h="1807209">
                <a:moveTo>
                  <a:pt x="1696307" y="124459"/>
                </a:moveTo>
                <a:lnTo>
                  <a:pt x="1681040" y="124459"/>
                </a:lnTo>
                <a:lnTo>
                  <a:pt x="597731" y="1203959"/>
                </a:lnTo>
                <a:lnTo>
                  <a:pt x="612998" y="1203959"/>
                </a:lnTo>
                <a:lnTo>
                  <a:pt x="1696307" y="124459"/>
                </a:lnTo>
                <a:close/>
              </a:path>
            </a:pathLst>
          </a:custGeom>
          <a:solidFill>
            <a:srgbClr val="FFBC67"/>
          </a:solidFill>
        </p:spPr>
        <p:txBody>
          <a:bodyPr wrap="square" lIns="0" tIns="0" rIns="0" bIns="0" rtlCol="0">
            <a:noAutofit/>
          </a:bodyPr>
          <a:lstStyle/>
          <a:p>
            <a:endParaRPr/>
          </a:p>
        </p:txBody>
      </p:sp>
      <p:sp>
        <p:nvSpPr>
          <p:cNvPr id="162" name="object 162"/>
          <p:cNvSpPr/>
          <p:nvPr/>
        </p:nvSpPr>
        <p:spPr>
          <a:xfrm>
            <a:off x="599440" y="-116840"/>
            <a:ext cx="1812289" cy="1807210"/>
          </a:xfrm>
          <a:custGeom>
            <a:avLst/>
            <a:gdLst/>
            <a:ahLst/>
            <a:cxnLst/>
            <a:rect l="l" t="t" r="r" b="b"/>
            <a:pathLst>
              <a:path w="1812289" h="1807210">
                <a:moveTo>
                  <a:pt x="1702761" y="116840"/>
                </a:moveTo>
                <a:lnTo>
                  <a:pt x="1688687" y="116840"/>
                </a:lnTo>
                <a:lnTo>
                  <a:pt x="605378" y="1196340"/>
                </a:lnTo>
                <a:lnTo>
                  <a:pt x="620214" y="1196340"/>
                </a:lnTo>
                <a:lnTo>
                  <a:pt x="1702761" y="116840"/>
                </a:lnTo>
                <a:close/>
              </a:path>
            </a:pathLst>
          </a:custGeom>
          <a:solidFill>
            <a:srgbClr val="FFBB66"/>
          </a:solidFill>
        </p:spPr>
        <p:txBody>
          <a:bodyPr wrap="square" lIns="0" tIns="0" rIns="0" bIns="0" rtlCol="0">
            <a:noAutofit/>
          </a:bodyPr>
          <a:lstStyle/>
          <a:p>
            <a:endParaRPr/>
          </a:p>
        </p:txBody>
      </p:sp>
      <p:sp>
        <p:nvSpPr>
          <p:cNvPr id="163" name="object 163"/>
          <p:cNvSpPr/>
          <p:nvPr/>
        </p:nvSpPr>
        <p:spPr>
          <a:xfrm>
            <a:off x="607060" y="-109220"/>
            <a:ext cx="1812289" cy="1807210"/>
          </a:xfrm>
          <a:custGeom>
            <a:avLst/>
            <a:gdLst/>
            <a:ahLst/>
            <a:cxnLst/>
            <a:rect l="l" t="t" r="r" b="b"/>
            <a:pathLst>
              <a:path w="1812289" h="1807210">
                <a:moveTo>
                  <a:pt x="1710403" y="109220"/>
                </a:moveTo>
                <a:lnTo>
                  <a:pt x="1695141" y="109220"/>
                </a:lnTo>
                <a:lnTo>
                  <a:pt x="612594" y="1188720"/>
                </a:lnTo>
                <a:lnTo>
                  <a:pt x="627855" y="1188720"/>
                </a:lnTo>
                <a:lnTo>
                  <a:pt x="1710403" y="109220"/>
                </a:lnTo>
                <a:close/>
              </a:path>
            </a:pathLst>
          </a:custGeom>
          <a:solidFill>
            <a:srgbClr val="FFBB66"/>
          </a:solidFill>
        </p:spPr>
        <p:txBody>
          <a:bodyPr wrap="square" lIns="0" tIns="0" rIns="0" bIns="0" rtlCol="0">
            <a:noAutofit/>
          </a:bodyPr>
          <a:lstStyle/>
          <a:p>
            <a:endParaRPr/>
          </a:p>
        </p:txBody>
      </p:sp>
      <p:sp>
        <p:nvSpPr>
          <p:cNvPr id="164" name="object 164"/>
          <p:cNvSpPr/>
          <p:nvPr/>
        </p:nvSpPr>
        <p:spPr>
          <a:xfrm>
            <a:off x="614680" y="-101600"/>
            <a:ext cx="1812289" cy="1805939"/>
          </a:xfrm>
          <a:custGeom>
            <a:avLst/>
            <a:gdLst/>
            <a:ahLst/>
            <a:cxnLst/>
            <a:rect l="l" t="t" r="r" b="b"/>
            <a:pathLst>
              <a:path w="1812289" h="1805939">
                <a:moveTo>
                  <a:pt x="1717978" y="101600"/>
                </a:moveTo>
                <a:lnTo>
                  <a:pt x="1702783" y="101600"/>
                </a:lnTo>
                <a:lnTo>
                  <a:pt x="620235" y="1181100"/>
                </a:lnTo>
                <a:lnTo>
                  <a:pt x="634666" y="1181100"/>
                </a:lnTo>
                <a:lnTo>
                  <a:pt x="1717978" y="101600"/>
                </a:lnTo>
                <a:close/>
              </a:path>
            </a:pathLst>
          </a:custGeom>
          <a:solidFill>
            <a:srgbClr val="FFBB64"/>
          </a:solidFill>
        </p:spPr>
        <p:txBody>
          <a:bodyPr wrap="square" lIns="0" tIns="0" rIns="0" bIns="0" rtlCol="0">
            <a:noAutofit/>
          </a:bodyPr>
          <a:lstStyle/>
          <a:p>
            <a:endParaRPr/>
          </a:p>
        </p:txBody>
      </p:sp>
      <p:sp>
        <p:nvSpPr>
          <p:cNvPr id="165" name="object 165"/>
          <p:cNvSpPr/>
          <p:nvPr/>
        </p:nvSpPr>
        <p:spPr>
          <a:xfrm>
            <a:off x="622300" y="-93979"/>
            <a:ext cx="1812289" cy="1805939"/>
          </a:xfrm>
          <a:custGeom>
            <a:avLst/>
            <a:gdLst/>
            <a:ahLst/>
            <a:cxnLst/>
            <a:rect l="l" t="t" r="r" b="b"/>
            <a:pathLst>
              <a:path w="1812289" h="1805939">
                <a:moveTo>
                  <a:pt x="1724350" y="93979"/>
                </a:moveTo>
                <a:lnTo>
                  <a:pt x="1710358" y="93979"/>
                </a:lnTo>
                <a:lnTo>
                  <a:pt x="627046" y="1173479"/>
                </a:lnTo>
                <a:lnTo>
                  <a:pt x="641041" y="1173479"/>
                </a:lnTo>
                <a:lnTo>
                  <a:pt x="1724350" y="93979"/>
                </a:lnTo>
                <a:close/>
              </a:path>
            </a:pathLst>
          </a:custGeom>
          <a:solidFill>
            <a:srgbClr val="FFBA63"/>
          </a:solidFill>
        </p:spPr>
        <p:txBody>
          <a:bodyPr wrap="square" lIns="0" tIns="0" rIns="0" bIns="0" rtlCol="0">
            <a:noAutofit/>
          </a:bodyPr>
          <a:lstStyle/>
          <a:p>
            <a:endParaRPr/>
          </a:p>
        </p:txBody>
      </p:sp>
      <p:sp>
        <p:nvSpPr>
          <p:cNvPr id="166" name="object 166"/>
          <p:cNvSpPr/>
          <p:nvPr/>
        </p:nvSpPr>
        <p:spPr>
          <a:xfrm>
            <a:off x="628650" y="-87629"/>
            <a:ext cx="1813560" cy="1807209"/>
          </a:xfrm>
          <a:custGeom>
            <a:avLst/>
            <a:gdLst/>
            <a:ahLst/>
            <a:cxnLst/>
            <a:rect l="l" t="t" r="r" b="b"/>
            <a:pathLst>
              <a:path w="1813560" h="1807209">
                <a:moveTo>
                  <a:pt x="1733267" y="87629"/>
                </a:moveTo>
                <a:lnTo>
                  <a:pt x="1718000" y="87629"/>
                </a:lnTo>
                <a:lnTo>
                  <a:pt x="634691" y="1167129"/>
                </a:lnTo>
                <a:lnTo>
                  <a:pt x="649958" y="1167129"/>
                </a:lnTo>
                <a:lnTo>
                  <a:pt x="1733267" y="87629"/>
                </a:lnTo>
                <a:close/>
              </a:path>
            </a:pathLst>
          </a:custGeom>
          <a:solidFill>
            <a:srgbClr val="FFBA62"/>
          </a:solidFill>
        </p:spPr>
        <p:txBody>
          <a:bodyPr wrap="square" lIns="0" tIns="0" rIns="0" bIns="0" rtlCol="0">
            <a:noAutofit/>
          </a:bodyPr>
          <a:lstStyle/>
          <a:p>
            <a:endParaRPr/>
          </a:p>
        </p:txBody>
      </p:sp>
      <p:sp>
        <p:nvSpPr>
          <p:cNvPr id="167" name="object 167"/>
          <p:cNvSpPr/>
          <p:nvPr/>
        </p:nvSpPr>
        <p:spPr>
          <a:xfrm>
            <a:off x="636270" y="-80009"/>
            <a:ext cx="1813560" cy="1807209"/>
          </a:xfrm>
          <a:custGeom>
            <a:avLst/>
            <a:gdLst/>
            <a:ahLst/>
            <a:cxnLst/>
            <a:rect l="l" t="t" r="r" b="b"/>
            <a:pathLst>
              <a:path w="1813560" h="1807209">
                <a:moveTo>
                  <a:pt x="1740914" y="80009"/>
                </a:moveTo>
                <a:lnTo>
                  <a:pt x="1725647" y="80009"/>
                </a:lnTo>
                <a:lnTo>
                  <a:pt x="642338" y="1159509"/>
                </a:lnTo>
                <a:lnTo>
                  <a:pt x="657605" y="1159509"/>
                </a:lnTo>
                <a:lnTo>
                  <a:pt x="1740914" y="80009"/>
                </a:lnTo>
                <a:close/>
              </a:path>
            </a:pathLst>
          </a:custGeom>
          <a:solidFill>
            <a:srgbClr val="FFB961"/>
          </a:solidFill>
        </p:spPr>
        <p:txBody>
          <a:bodyPr wrap="square" lIns="0" tIns="0" rIns="0" bIns="0" rtlCol="0">
            <a:noAutofit/>
          </a:bodyPr>
          <a:lstStyle/>
          <a:p>
            <a:endParaRPr/>
          </a:p>
        </p:txBody>
      </p:sp>
      <p:sp>
        <p:nvSpPr>
          <p:cNvPr id="168" name="object 168"/>
          <p:cNvSpPr/>
          <p:nvPr/>
        </p:nvSpPr>
        <p:spPr>
          <a:xfrm>
            <a:off x="643890" y="-72390"/>
            <a:ext cx="1813560" cy="1807210"/>
          </a:xfrm>
          <a:custGeom>
            <a:avLst/>
            <a:gdLst/>
            <a:ahLst/>
            <a:cxnLst/>
            <a:rect l="l" t="t" r="r" b="b"/>
            <a:pathLst>
              <a:path w="1813560" h="1807210">
                <a:moveTo>
                  <a:pt x="1748561" y="72390"/>
                </a:moveTo>
                <a:lnTo>
                  <a:pt x="1733294" y="72390"/>
                </a:lnTo>
                <a:lnTo>
                  <a:pt x="649985" y="1151890"/>
                </a:lnTo>
                <a:lnTo>
                  <a:pt x="665252" y="1151890"/>
                </a:lnTo>
                <a:lnTo>
                  <a:pt x="1748561" y="72390"/>
                </a:lnTo>
                <a:close/>
              </a:path>
            </a:pathLst>
          </a:custGeom>
          <a:solidFill>
            <a:srgbClr val="FFB960"/>
          </a:solidFill>
        </p:spPr>
        <p:txBody>
          <a:bodyPr wrap="square" lIns="0" tIns="0" rIns="0" bIns="0" rtlCol="0">
            <a:noAutofit/>
          </a:bodyPr>
          <a:lstStyle/>
          <a:p>
            <a:endParaRPr/>
          </a:p>
        </p:txBody>
      </p:sp>
      <p:sp>
        <p:nvSpPr>
          <p:cNvPr id="169" name="object 169"/>
          <p:cNvSpPr/>
          <p:nvPr/>
        </p:nvSpPr>
        <p:spPr>
          <a:xfrm>
            <a:off x="651510" y="-64770"/>
            <a:ext cx="1813560" cy="1807210"/>
          </a:xfrm>
          <a:custGeom>
            <a:avLst/>
            <a:gdLst/>
            <a:ahLst/>
            <a:cxnLst/>
            <a:rect l="l" t="t" r="r" b="b"/>
            <a:pathLst>
              <a:path w="1813560" h="1807210">
                <a:moveTo>
                  <a:pt x="1756208" y="64770"/>
                </a:moveTo>
                <a:lnTo>
                  <a:pt x="1740941" y="64770"/>
                </a:lnTo>
                <a:lnTo>
                  <a:pt x="657632" y="1144270"/>
                </a:lnTo>
                <a:lnTo>
                  <a:pt x="672899" y="1144270"/>
                </a:lnTo>
                <a:lnTo>
                  <a:pt x="1756208" y="64770"/>
                </a:lnTo>
                <a:close/>
              </a:path>
            </a:pathLst>
          </a:custGeom>
          <a:solidFill>
            <a:srgbClr val="FFB85F"/>
          </a:solidFill>
        </p:spPr>
        <p:txBody>
          <a:bodyPr wrap="square" lIns="0" tIns="0" rIns="0" bIns="0" rtlCol="0">
            <a:noAutofit/>
          </a:bodyPr>
          <a:lstStyle/>
          <a:p>
            <a:endParaRPr/>
          </a:p>
        </p:txBody>
      </p:sp>
      <p:sp>
        <p:nvSpPr>
          <p:cNvPr id="170" name="object 170"/>
          <p:cNvSpPr/>
          <p:nvPr/>
        </p:nvSpPr>
        <p:spPr>
          <a:xfrm>
            <a:off x="659130" y="-57150"/>
            <a:ext cx="1813559" cy="1807210"/>
          </a:xfrm>
          <a:custGeom>
            <a:avLst/>
            <a:gdLst/>
            <a:ahLst/>
            <a:cxnLst/>
            <a:rect l="l" t="t" r="r" b="b"/>
            <a:pathLst>
              <a:path w="1813559" h="1807210">
                <a:moveTo>
                  <a:pt x="1763855" y="57150"/>
                </a:moveTo>
                <a:lnTo>
                  <a:pt x="1748588" y="57150"/>
                </a:lnTo>
                <a:lnTo>
                  <a:pt x="665279" y="1136650"/>
                </a:lnTo>
                <a:lnTo>
                  <a:pt x="680546" y="1136650"/>
                </a:lnTo>
                <a:lnTo>
                  <a:pt x="1763855" y="57150"/>
                </a:lnTo>
                <a:close/>
              </a:path>
            </a:pathLst>
          </a:custGeom>
          <a:solidFill>
            <a:srgbClr val="FFB85E"/>
          </a:solidFill>
        </p:spPr>
        <p:txBody>
          <a:bodyPr wrap="square" lIns="0" tIns="0" rIns="0" bIns="0" rtlCol="0">
            <a:noAutofit/>
          </a:bodyPr>
          <a:lstStyle/>
          <a:p>
            <a:endParaRPr/>
          </a:p>
        </p:txBody>
      </p:sp>
      <p:sp>
        <p:nvSpPr>
          <p:cNvPr id="171" name="object 171"/>
          <p:cNvSpPr/>
          <p:nvPr/>
        </p:nvSpPr>
        <p:spPr>
          <a:xfrm>
            <a:off x="666750" y="-49529"/>
            <a:ext cx="1812289" cy="1807209"/>
          </a:xfrm>
          <a:custGeom>
            <a:avLst/>
            <a:gdLst/>
            <a:ahLst/>
            <a:cxnLst/>
            <a:rect l="l" t="t" r="r" b="b"/>
            <a:pathLst>
              <a:path w="1812289" h="1807209">
                <a:moveTo>
                  <a:pt x="1770261" y="49529"/>
                </a:moveTo>
                <a:lnTo>
                  <a:pt x="1756235" y="49529"/>
                </a:lnTo>
                <a:lnTo>
                  <a:pt x="672926" y="1129029"/>
                </a:lnTo>
                <a:lnTo>
                  <a:pt x="687714" y="1129029"/>
                </a:lnTo>
                <a:lnTo>
                  <a:pt x="1770261" y="49529"/>
                </a:lnTo>
                <a:close/>
              </a:path>
            </a:pathLst>
          </a:custGeom>
          <a:solidFill>
            <a:srgbClr val="FFB85D"/>
          </a:solidFill>
        </p:spPr>
        <p:txBody>
          <a:bodyPr wrap="square" lIns="0" tIns="0" rIns="0" bIns="0" rtlCol="0">
            <a:noAutofit/>
          </a:bodyPr>
          <a:lstStyle/>
          <a:p>
            <a:endParaRPr/>
          </a:p>
        </p:txBody>
      </p:sp>
      <p:sp>
        <p:nvSpPr>
          <p:cNvPr id="172" name="object 172"/>
          <p:cNvSpPr/>
          <p:nvPr/>
        </p:nvSpPr>
        <p:spPr>
          <a:xfrm>
            <a:off x="674370" y="-41909"/>
            <a:ext cx="1812290" cy="1807209"/>
          </a:xfrm>
          <a:custGeom>
            <a:avLst/>
            <a:gdLst/>
            <a:ahLst/>
            <a:cxnLst/>
            <a:rect l="l" t="t" r="r" b="b"/>
            <a:pathLst>
              <a:path w="1812290" h="1807209">
                <a:moveTo>
                  <a:pt x="1777903" y="41909"/>
                </a:moveTo>
                <a:lnTo>
                  <a:pt x="1762641" y="41909"/>
                </a:lnTo>
                <a:lnTo>
                  <a:pt x="680094" y="1121409"/>
                </a:lnTo>
                <a:lnTo>
                  <a:pt x="695355" y="1121409"/>
                </a:lnTo>
                <a:lnTo>
                  <a:pt x="1777903" y="41909"/>
                </a:lnTo>
                <a:close/>
              </a:path>
            </a:pathLst>
          </a:custGeom>
          <a:solidFill>
            <a:srgbClr val="FFB75C"/>
          </a:solidFill>
        </p:spPr>
        <p:txBody>
          <a:bodyPr wrap="square" lIns="0" tIns="0" rIns="0" bIns="0" rtlCol="0">
            <a:noAutofit/>
          </a:bodyPr>
          <a:lstStyle/>
          <a:p>
            <a:endParaRPr/>
          </a:p>
        </p:txBody>
      </p:sp>
      <p:sp>
        <p:nvSpPr>
          <p:cNvPr id="173" name="object 173"/>
          <p:cNvSpPr/>
          <p:nvPr/>
        </p:nvSpPr>
        <p:spPr>
          <a:xfrm>
            <a:off x="681990" y="-34290"/>
            <a:ext cx="1812289" cy="1805940"/>
          </a:xfrm>
          <a:custGeom>
            <a:avLst/>
            <a:gdLst/>
            <a:ahLst/>
            <a:cxnLst/>
            <a:rect l="l" t="t" r="r" b="b"/>
            <a:pathLst>
              <a:path w="1812289" h="1805940">
                <a:moveTo>
                  <a:pt x="1785506" y="34290"/>
                </a:moveTo>
                <a:lnTo>
                  <a:pt x="1770283" y="34290"/>
                </a:lnTo>
                <a:lnTo>
                  <a:pt x="687735" y="1113790"/>
                </a:lnTo>
                <a:lnTo>
                  <a:pt x="701432" y="1113790"/>
                </a:lnTo>
                <a:lnTo>
                  <a:pt x="1785506" y="34290"/>
                </a:lnTo>
                <a:close/>
              </a:path>
            </a:pathLst>
          </a:custGeom>
          <a:solidFill>
            <a:srgbClr val="FFB75B"/>
          </a:solidFill>
        </p:spPr>
        <p:txBody>
          <a:bodyPr wrap="square" lIns="0" tIns="0" rIns="0" bIns="0" rtlCol="0">
            <a:noAutofit/>
          </a:bodyPr>
          <a:lstStyle/>
          <a:p>
            <a:endParaRPr/>
          </a:p>
        </p:txBody>
      </p:sp>
      <p:sp>
        <p:nvSpPr>
          <p:cNvPr id="174" name="object 174"/>
          <p:cNvSpPr/>
          <p:nvPr/>
        </p:nvSpPr>
        <p:spPr>
          <a:xfrm>
            <a:off x="688340" y="-26670"/>
            <a:ext cx="1813560" cy="1805940"/>
          </a:xfrm>
          <a:custGeom>
            <a:avLst/>
            <a:gdLst/>
            <a:ahLst/>
            <a:cxnLst/>
            <a:rect l="l" t="t" r="r" b="b"/>
            <a:pathLst>
              <a:path w="1813560" h="1805940">
                <a:moveTo>
                  <a:pt x="1793168" y="26670"/>
                </a:moveTo>
                <a:lnTo>
                  <a:pt x="1779156" y="26670"/>
                </a:lnTo>
                <a:lnTo>
                  <a:pt x="695082" y="1106170"/>
                </a:lnTo>
                <a:lnTo>
                  <a:pt x="709859" y="1106170"/>
                </a:lnTo>
                <a:lnTo>
                  <a:pt x="1793168" y="26670"/>
                </a:lnTo>
                <a:close/>
              </a:path>
            </a:pathLst>
          </a:custGeom>
          <a:solidFill>
            <a:srgbClr val="FFB65A"/>
          </a:solidFill>
        </p:spPr>
        <p:txBody>
          <a:bodyPr wrap="square" lIns="0" tIns="0" rIns="0" bIns="0" rtlCol="0">
            <a:noAutofit/>
          </a:bodyPr>
          <a:lstStyle/>
          <a:p>
            <a:endParaRPr/>
          </a:p>
        </p:txBody>
      </p:sp>
      <p:sp>
        <p:nvSpPr>
          <p:cNvPr id="175" name="object 175"/>
          <p:cNvSpPr/>
          <p:nvPr/>
        </p:nvSpPr>
        <p:spPr>
          <a:xfrm>
            <a:off x="695960" y="-20320"/>
            <a:ext cx="1813560" cy="1807210"/>
          </a:xfrm>
          <a:custGeom>
            <a:avLst/>
            <a:gdLst/>
            <a:ahLst/>
            <a:cxnLst/>
            <a:rect l="l" t="t" r="r" b="b"/>
            <a:pathLst>
              <a:path w="1813560" h="1807210">
                <a:moveTo>
                  <a:pt x="1800815" y="20320"/>
                </a:moveTo>
                <a:lnTo>
                  <a:pt x="1785548" y="20320"/>
                </a:lnTo>
                <a:lnTo>
                  <a:pt x="702239" y="1099820"/>
                </a:lnTo>
                <a:lnTo>
                  <a:pt x="717506" y="1099820"/>
                </a:lnTo>
                <a:lnTo>
                  <a:pt x="1800815" y="20320"/>
                </a:lnTo>
                <a:close/>
              </a:path>
            </a:pathLst>
          </a:custGeom>
          <a:solidFill>
            <a:srgbClr val="FFB659"/>
          </a:solidFill>
        </p:spPr>
        <p:txBody>
          <a:bodyPr wrap="square" lIns="0" tIns="0" rIns="0" bIns="0" rtlCol="0">
            <a:noAutofit/>
          </a:bodyPr>
          <a:lstStyle/>
          <a:p>
            <a:endParaRPr/>
          </a:p>
        </p:txBody>
      </p:sp>
      <p:sp>
        <p:nvSpPr>
          <p:cNvPr id="176" name="object 176"/>
          <p:cNvSpPr/>
          <p:nvPr/>
        </p:nvSpPr>
        <p:spPr>
          <a:xfrm>
            <a:off x="703580" y="-12700"/>
            <a:ext cx="1813559" cy="1807210"/>
          </a:xfrm>
          <a:custGeom>
            <a:avLst/>
            <a:gdLst/>
            <a:ahLst/>
            <a:cxnLst/>
            <a:rect l="l" t="t" r="r" b="b"/>
            <a:pathLst>
              <a:path w="1813559" h="1807210">
                <a:moveTo>
                  <a:pt x="1808462" y="12700"/>
                </a:moveTo>
                <a:lnTo>
                  <a:pt x="1793195" y="12700"/>
                </a:lnTo>
                <a:lnTo>
                  <a:pt x="709886" y="1092200"/>
                </a:lnTo>
                <a:lnTo>
                  <a:pt x="725152" y="1092200"/>
                </a:lnTo>
                <a:lnTo>
                  <a:pt x="1808462" y="12700"/>
                </a:lnTo>
                <a:close/>
              </a:path>
            </a:pathLst>
          </a:custGeom>
          <a:solidFill>
            <a:srgbClr val="FFB558"/>
          </a:solidFill>
        </p:spPr>
        <p:txBody>
          <a:bodyPr wrap="square" lIns="0" tIns="0" rIns="0" bIns="0" rtlCol="0">
            <a:noAutofit/>
          </a:bodyPr>
          <a:lstStyle/>
          <a:p>
            <a:endParaRPr/>
          </a:p>
        </p:txBody>
      </p:sp>
      <p:sp>
        <p:nvSpPr>
          <p:cNvPr id="177" name="object 177"/>
          <p:cNvSpPr/>
          <p:nvPr/>
        </p:nvSpPr>
        <p:spPr>
          <a:xfrm>
            <a:off x="711200" y="-5079"/>
            <a:ext cx="1813560" cy="1807209"/>
          </a:xfrm>
          <a:custGeom>
            <a:avLst/>
            <a:gdLst/>
            <a:ahLst/>
            <a:cxnLst/>
            <a:rect l="l" t="t" r="r" b="b"/>
            <a:pathLst>
              <a:path w="1813560" h="1807209">
                <a:moveTo>
                  <a:pt x="1807210" y="13947"/>
                </a:moveTo>
                <a:lnTo>
                  <a:pt x="1807210" y="5079"/>
                </a:lnTo>
                <a:lnTo>
                  <a:pt x="1800842" y="5079"/>
                </a:lnTo>
                <a:lnTo>
                  <a:pt x="717532" y="1084579"/>
                </a:lnTo>
                <a:lnTo>
                  <a:pt x="732799" y="1084579"/>
                </a:lnTo>
                <a:lnTo>
                  <a:pt x="1807210" y="13947"/>
                </a:lnTo>
                <a:close/>
              </a:path>
            </a:pathLst>
          </a:custGeom>
          <a:solidFill>
            <a:srgbClr val="FFB557"/>
          </a:solidFill>
        </p:spPr>
        <p:txBody>
          <a:bodyPr wrap="square" lIns="0" tIns="0" rIns="0" bIns="0" rtlCol="0">
            <a:noAutofit/>
          </a:bodyPr>
          <a:lstStyle/>
          <a:p>
            <a:endParaRPr/>
          </a:p>
        </p:txBody>
      </p:sp>
      <p:sp>
        <p:nvSpPr>
          <p:cNvPr id="178" name="object 178"/>
          <p:cNvSpPr/>
          <p:nvPr/>
        </p:nvSpPr>
        <p:spPr>
          <a:xfrm>
            <a:off x="718820" y="2540"/>
            <a:ext cx="1813560" cy="1807209"/>
          </a:xfrm>
          <a:custGeom>
            <a:avLst/>
            <a:gdLst/>
            <a:ahLst/>
            <a:cxnLst/>
            <a:rect l="l" t="t" r="r" b="b"/>
            <a:pathLst>
              <a:path w="1813560" h="1807209">
                <a:moveTo>
                  <a:pt x="1799590" y="21540"/>
                </a:moveTo>
                <a:lnTo>
                  <a:pt x="1799590" y="6327"/>
                </a:lnTo>
                <a:lnTo>
                  <a:pt x="725179" y="1076959"/>
                </a:lnTo>
                <a:lnTo>
                  <a:pt x="740446" y="1076959"/>
                </a:lnTo>
                <a:lnTo>
                  <a:pt x="1799590" y="21540"/>
                </a:lnTo>
                <a:close/>
              </a:path>
            </a:pathLst>
          </a:custGeom>
          <a:solidFill>
            <a:srgbClr val="FFB456"/>
          </a:solidFill>
        </p:spPr>
        <p:txBody>
          <a:bodyPr wrap="square" lIns="0" tIns="0" rIns="0" bIns="0" rtlCol="0">
            <a:noAutofit/>
          </a:bodyPr>
          <a:lstStyle/>
          <a:p>
            <a:endParaRPr/>
          </a:p>
        </p:txBody>
      </p:sp>
      <p:sp>
        <p:nvSpPr>
          <p:cNvPr id="179" name="object 179"/>
          <p:cNvSpPr/>
          <p:nvPr/>
        </p:nvSpPr>
        <p:spPr>
          <a:xfrm>
            <a:off x="726440" y="10159"/>
            <a:ext cx="1812289" cy="1807210"/>
          </a:xfrm>
          <a:custGeom>
            <a:avLst/>
            <a:gdLst/>
            <a:ahLst/>
            <a:cxnLst/>
            <a:rect l="l" t="t" r="r" b="b"/>
            <a:pathLst>
              <a:path w="1812289" h="1807210">
                <a:moveTo>
                  <a:pt x="1791970" y="27882"/>
                </a:moveTo>
                <a:lnTo>
                  <a:pt x="1791970" y="13920"/>
                </a:lnTo>
                <a:lnTo>
                  <a:pt x="732826" y="1069340"/>
                </a:lnTo>
                <a:lnTo>
                  <a:pt x="747572" y="1069340"/>
                </a:lnTo>
                <a:lnTo>
                  <a:pt x="1791970" y="27882"/>
                </a:lnTo>
                <a:close/>
              </a:path>
            </a:pathLst>
          </a:custGeom>
          <a:solidFill>
            <a:srgbClr val="FFB455"/>
          </a:solidFill>
        </p:spPr>
        <p:txBody>
          <a:bodyPr wrap="square" lIns="0" tIns="0" rIns="0" bIns="0" rtlCol="0">
            <a:noAutofit/>
          </a:bodyPr>
          <a:lstStyle/>
          <a:p>
            <a:endParaRPr/>
          </a:p>
        </p:txBody>
      </p:sp>
      <p:sp>
        <p:nvSpPr>
          <p:cNvPr id="180" name="object 180"/>
          <p:cNvSpPr/>
          <p:nvPr/>
        </p:nvSpPr>
        <p:spPr>
          <a:xfrm>
            <a:off x="734060" y="17779"/>
            <a:ext cx="1812289" cy="1807210"/>
          </a:xfrm>
          <a:custGeom>
            <a:avLst/>
            <a:gdLst/>
            <a:ahLst/>
            <a:cxnLst/>
            <a:rect l="l" t="t" r="r" b="b"/>
            <a:pathLst>
              <a:path w="1812289" h="1807210">
                <a:moveTo>
                  <a:pt x="1784350" y="35461"/>
                </a:moveTo>
                <a:lnTo>
                  <a:pt x="1784350" y="20262"/>
                </a:lnTo>
                <a:lnTo>
                  <a:pt x="739952" y="1061720"/>
                </a:lnTo>
                <a:lnTo>
                  <a:pt x="754470" y="1061720"/>
                </a:lnTo>
                <a:lnTo>
                  <a:pt x="1784350" y="35461"/>
                </a:lnTo>
                <a:close/>
              </a:path>
            </a:pathLst>
          </a:custGeom>
          <a:solidFill>
            <a:srgbClr val="FFB454"/>
          </a:solidFill>
        </p:spPr>
        <p:txBody>
          <a:bodyPr wrap="square" lIns="0" tIns="0" rIns="0" bIns="0" rtlCol="0">
            <a:noAutofit/>
          </a:bodyPr>
          <a:lstStyle/>
          <a:p>
            <a:endParaRPr/>
          </a:p>
        </p:txBody>
      </p:sp>
      <p:sp>
        <p:nvSpPr>
          <p:cNvPr id="181" name="object 181"/>
          <p:cNvSpPr/>
          <p:nvPr/>
        </p:nvSpPr>
        <p:spPr>
          <a:xfrm>
            <a:off x="740410" y="25400"/>
            <a:ext cx="1813560" cy="1807210"/>
          </a:xfrm>
          <a:custGeom>
            <a:avLst/>
            <a:gdLst/>
            <a:ahLst/>
            <a:cxnLst/>
            <a:rect l="l" t="t" r="r" b="b"/>
            <a:pathLst>
              <a:path w="1813560" h="1807210">
                <a:moveTo>
                  <a:pt x="1778000" y="43054"/>
                </a:moveTo>
                <a:lnTo>
                  <a:pt x="1778000" y="27841"/>
                </a:lnTo>
                <a:lnTo>
                  <a:pt x="748120" y="1054100"/>
                </a:lnTo>
                <a:lnTo>
                  <a:pt x="763387" y="1054100"/>
                </a:lnTo>
                <a:lnTo>
                  <a:pt x="1778000" y="43054"/>
                </a:lnTo>
                <a:close/>
              </a:path>
            </a:pathLst>
          </a:custGeom>
          <a:solidFill>
            <a:srgbClr val="FFB353"/>
          </a:solidFill>
        </p:spPr>
        <p:txBody>
          <a:bodyPr wrap="square" lIns="0" tIns="0" rIns="0" bIns="0" rtlCol="0">
            <a:noAutofit/>
          </a:bodyPr>
          <a:lstStyle/>
          <a:p>
            <a:endParaRPr/>
          </a:p>
        </p:txBody>
      </p:sp>
      <p:sp>
        <p:nvSpPr>
          <p:cNvPr id="182" name="object 182"/>
          <p:cNvSpPr/>
          <p:nvPr/>
        </p:nvSpPr>
        <p:spPr>
          <a:xfrm>
            <a:off x="748030" y="33020"/>
            <a:ext cx="1813559" cy="1807209"/>
          </a:xfrm>
          <a:custGeom>
            <a:avLst/>
            <a:gdLst/>
            <a:ahLst/>
            <a:cxnLst/>
            <a:rect l="l" t="t" r="r" b="b"/>
            <a:pathLst>
              <a:path w="1813559" h="1807209">
                <a:moveTo>
                  <a:pt x="1770380" y="50648"/>
                </a:moveTo>
                <a:lnTo>
                  <a:pt x="1770380" y="35434"/>
                </a:lnTo>
                <a:lnTo>
                  <a:pt x="755767" y="1046479"/>
                </a:lnTo>
                <a:lnTo>
                  <a:pt x="771034" y="1046479"/>
                </a:lnTo>
                <a:lnTo>
                  <a:pt x="1770380" y="50648"/>
                </a:lnTo>
                <a:close/>
              </a:path>
            </a:pathLst>
          </a:custGeom>
          <a:solidFill>
            <a:srgbClr val="FFB352"/>
          </a:solidFill>
        </p:spPr>
        <p:txBody>
          <a:bodyPr wrap="square" lIns="0" tIns="0" rIns="0" bIns="0" rtlCol="0">
            <a:noAutofit/>
          </a:bodyPr>
          <a:lstStyle/>
          <a:p>
            <a:endParaRPr/>
          </a:p>
        </p:txBody>
      </p:sp>
      <p:sp>
        <p:nvSpPr>
          <p:cNvPr id="183" name="object 183"/>
          <p:cNvSpPr/>
          <p:nvPr/>
        </p:nvSpPr>
        <p:spPr>
          <a:xfrm>
            <a:off x="755650" y="40640"/>
            <a:ext cx="1813560" cy="1805939"/>
          </a:xfrm>
          <a:custGeom>
            <a:avLst/>
            <a:gdLst/>
            <a:ahLst/>
            <a:cxnLst/>
            <a:rect l="l" t="t" r="r" b="b"/>
            <a:pathLst>
              <a:path w="1813560" h="1805939">
                <a:moveTo>
                  <a:pt x="1762760" y="56971"/>
                </a:moveTo>
                <a:lnTo>
                  <a:pt x="1762760" y="43028"/>
                </a:lnTo>
                <a:lnTo>
                  <a:pt x="763414" y="1038859"/>
                </a:lnTo>
                <a:lnTo>
                  <a:pt x="777406" y="1038859"/>
                </a:lnTo>
                <a:lnTo>
                  <a:pt x="1762760" y="56971"/>
                </a:lnTo>
                <a:close/>
              </a:path>
            </a:pathLst>
          </a:custGeom>
          <a:solidFill>
            <a:srgbClr val="FFB251"/>
          </a:solidFill>
        </p:spPr>
        <p:txBody>
          <a:bodyPr wrap="square" lIns="0" tIns="0" rIns="0" bIns="0" rtlCol="0">
            <a:noAutofit/>
          </a:bodyPr>
          <a:lstStyle/>
          <a:p>
            <a:endParaRPr/>
          </a:p>
        </p:txBody>
      </p:sp>
      <p:sp>
        <p:nvSpPr>
          <p:cNvPr id="184" name="object 184"/>
          <p:cNvSpPr/>
          <p:nvPr/>
        </p:nvSpPr>
        <p:spPr>
          <a:xfrm>
            <a:off x="763270" y="46990"/>
            <a:ext cx="1813560" cy="1807209"/>
          </a:xfrm>
          <a:custGeom>
            <a:avLst/>
            <a:gdLst/>
            <a:ahLst/>
            <a:cxnLst/>
            <a:rect l="l" t="t" r="r" b="b"/>
            <a:pathLst>
              <a:path w="1813560" h="1807209">
                <a:moveTo>
                  <a:pt x="1755140" y="65834"/>
                </a:moveTo>
                <a:lnTo>
                  <a:pt x="1755140" y="50621"/>
                </a:lnTo>
                <a:lnTo>
                  <a:pt x="769786" y="1032509"/>
                </a:lnTo>
                <a:lnTo>
                  <a:pt x="785053" y="1032509"/>
                </a:lnTo>
                <a:lnTo>
                  <a:pt x="1755140" y="65834"/>
                </a:lnTo>
                <a:close/>
              </a:path>
            </a:pathLst>
          </a:custGeom>
          <a:solidFill>
            <a:srgbClr val="FFB250"/>
          </a:solidFill>
        </p:spPr>
        <p:txBody>
          <a:bodyPr wrap="square" lIns="0" tIns="0" rIns="0" bIns="0" rtlCol="0">
            <a:noAutofit/>
          </a:bodyPr>
          <a:lstStyle/>
          <a:p>
            <a:endParaRPr/>
          </a:p>
        </p:txBody>
      </p:sp>
      <p:sp>
        <p:nvSpPr>
          <p:cNvPr id="185" name="object 185"/>
          <p:cNvSpPr/>
          <p:nvPr/>
        </p:nvSpPr>
        <p:spPr>
          <a:xfrm>
            <a:off x="770890" y="54609"/>
            <a:ext cx="1813560" cy="1807210"/>
          </a:xfrm>
          <a:custGeom>
            <a:avLst/>
            <a:gdLst/>
            <a:ahLst/>
            <a:cxnLst/>
            <a:rect l="l" t="t" r="r" b="b"/>
            <a:pathLst>
              <a:path w="1813560" h="1807210">
                <a:moveTo>
                  <a:pt x="1747520" y="73427"/>
                </a:moveTo>
                <a:lnTo>
                  <a:pt x="1747520" y="58214"/>
                </a:lnTo>
                <a:lnTo>
                  <a:pt x="777433" y="1024890"/>
                </a:lnTo>
                <a:lnTo>
                  <a:pt x="792700" y="1024890"/>
                </a:lnTo>
                <a:lnTo>
                  <a:pt x="1747520" y="73427"/>
                </a:lnTo>
                <a:close/>
              </a:path>
            </a:pathLst>
          </a:custGeom>
          <a:solidFill>
            <a:srgbClr val="FFB14F"/>
          </a:solidFill>
        </p:spPr>
        <p:txBody>
          <a:bodyPr wrap="square" lIns="0" tIns="0" rIns="0" bIns="0" rtlCol="0">
            <a:noAutofit/>
          </a:bodyPr>
          <a:lstStyle/>
          <a:p>
            <a:endParaRPr/>
          </a:p>
        </p:txBody>
      </p:sp>
      <p:sp>
        <p:nvSpPr>
          <p:cNvPr id="186" name="object 186"/>
          <p:cNvSpPr/>
          <p:nvPr/>
        </p:nvSpPr>
        <p:spPr>
          <a:xfrm>
            <a:off x="778510" y="62229"/>
            <a:ext cx="1813560" cy="1807210"/>
          </a:xfrm>
          <a:custGeom>
            <a:avLst/>
            <a:gdLst/>
            <a:ahLst/>
            <a:cxnLst/>
            <a:rect l="l" t="t" r="r" b="b"/>
            <a:pathLst>
              <a:path w="1813560" h="1807210">
                <a:moveTo>
                  <a:pt x="1739900" y="81020"/>
                </a:moveTo>
                <a:lnTo>
                  <a:pt x="1739900" y="65807"/>
                </a:lnTo>
                <a:lnTo>
                  <a:pt x="785080" y="1017270"/>
                </a:lnTo>
                <a:lnTo>
                  <a:pt x="800347" y="1017270"/>
                </a:lnTo>
                <a:lnTo>
                  <a:pt x="1739900" y="81020"/>
                </a:lnTo>
                <a:close/>
              </a:path>
            </a:pathLst>
          </a:custGeom>
          <a:solidFill>
            <a:srgbClr val="FFB14E"/>
          </a:solidFill>
        </p:spPr>
        <p:txBody>
          <a:bodyPr wrap="square" lIns="0" tIns="0" rIns="0" bIns="0" rtlCol="0">
            <a:noAutofit/>
          </a:bodyPr>
          <a:lstStyle/>
          <a:p>
            <a:endParaRPr/>
          </a:p>
        </p:txBody>
      </p:sp>
      <p:sp>
        <p:nvSpPr>
          <p:cNvPr id="187" name="object 187"/>
          <p:cNvSpPr/>
          <p:nvPr/>
        </p:nvSpPr>
        <p:spPr>
          <a:xfrm>
            <a:off x="786130" y="69850"/>
            <a:ext cx="1812289" cy="1807210"/>
          </a:xfrm>
          <a:custGeom>
            <a:avLst/>
            <a:gdLst/>
            <a:ahLst/>
            <a:cxnLst/>
            <a:rect l="l" t="t" r="r" b="b"/>
            <a:pathLst>
              <a:path w="1812289" h="1807210">
                <a:moveTo>
                  <a:pt x="1732280" y="87348"/>
                </a:moveTo>
                <a:lnTo>
                  <a:pt x="1732280" y="73400"/>
                </a:lnTo>
                <a:lnTo>
                  <a:pt x="792727" y="1009650"/>
                </a:lnTo>
                <a:lnTo>
                  <a:pt x="806724" y="1009650"/>
                </a:lnTo>
                <a:lnTo>
                  <a:pt x="1732280" y="87348"/>
                </a:lnTo>
                <a:close/>
              </a:path>
            </a:pathLst>
          </a:custGeom>
          <a:solidFill>
            <a:srgbClr val="FFB14D"/>
          </a:solidFill>
        </p:spPr>
        <p:txBody>
          <a:bodyPr wrap="square" lIns="0" tIns="0" rIns="0" bIns="0" rtlCol="0">
            <a:noAutofit/>
          </a:bodyPr>
          <a:lstStyle/>
          <a:p>
            <a:endParaRPr/>
          </a:p>
        </p:txBody>
      </p:sp>
      <p:sp>
        <p:nvSpPr>
          <p:cNvPr id="188" name="object 188"/>
          <p:cNvSpPr/>
          <p:nvPr/>
        </p:nvSpPr>
        <p:spPr>
          <a:xfrm>
            <a:off x="792480" y="77470"/>
            <a:ext cx="1813559" cy="1807209"/>
          </a:xfrm>
          <a:custGeom>
            <a:avLst/>
            <a:gdLst/>
            <a:ahLst/>
            <a:cxnLst/>
            <a:rect l="l" t="t" r="r" b="b"/>
            <a:pathLst>
              <a:path w="1813559" h="1807209">
                <a:moveTo>
                  <a:pt x="1725930" y="94941"/>
                </a:moveTo>
                <a:lnTo>
                  <a:pt x="1725930" y="79728"/>
                </a:lnTo>
                <a:lnTo>
                  <a:pt x="800374" y="1002029"/>
                </a:lnTo>
                <a:lnTo>
                  <a:pt x="815641" y="1002029"/>
                </a:lnTo>
                <a:lnTo>
                  <a:pt x="1725930" y="94941"/>
                </a:lnTo>
                <a:close/>
              </a:path>
            </a:pathLst>
          </a:custGeom>
          <a:solidFill>
            <a:srgbClr val="FFB04C"/>
          </a:solidFill>
        </p:spPr>
        <p:txBody>
          <a:bodyPr wrap="square" lIns="0" tIns="0" rIns="0" bIns="0" rtlCol="0">
            <a:noAutofit/>
          </a:bodyPr>
          <a:lstStyle/>
          <a:p>
            <a:endParaRPr/>
          </a:p>
        </p:txBody>
      </p:sp>
      <p:sp>
        <p:nvSpPr>
          <p:cNvPr id="189" name="object 189"/>
          <p:cNvSpPr/>
          <p:nvPr/>
        </p:nvSpPr>
        <p:spPr>
          <a:xfrm>
            <a:off x="800100" y="85090"/>
            <a:ext cx="1813560" cy="1807209"/>
          </a:xfrm>
          <a:custGeom>
            <a:avLst/>
            <a:gdLst/>
            <a:ahLst/>
            <a:cxnLst/>
            <a:rect l="l" t="t" r="r" b="b"/>
            <a:pathLst>
              <a:path w="1813560" h="1807209">
                <a:moveTo>
                  <a:pt x="1718310" y="102535"/>
                </a:moveTo>
                <a:lnTo>
                  <a:pt x="1718310" y="87321"/>
                </a:lnTo>
                <a:lnTo>
                  <a:pt x="808021" y="994409"/>
                </a:lnTo>
                <a:lnTo>
                  <a:pt x="823288" y="994409"/>
                </a:lnTo>
                <a:lnTo>
                  <a:pt x="1718310" y="102535"/>
                </a:lnTo>
                <a:close/>
              </a:path>
            </a:pathLst>
          </a:custGeom>
          <a:solidFill>
            <a:srgbClr val="FFB04B"/>
          </a:solidFill>
        </p:spPr>
        <p:txBody>
          <a:bodyPr wrap="square" lIns="0" tIns="0" rIns="0" bIns="0" rtlCol="0">
            <a:noAutofit/>
          </a:bodyPr>
          <a:lstStyle/>
          <a:p>
            <a:endParaRPr/>
          </a:p>
        </p:txBody>
      </p:sp>
      <p:sp>
        <p:nvSpPr>
          <p:cNvPr id="190" name="object 190"/>
          <p:cNvSpPr/>
          <p:nvPr/>
        </p:nvSpPr>
        <p:spPr>
          <a:xfrm>
            <a:off x="807720" y="92709"/>
            <a:ext cx="1813560" cy="1807210"/>
          </a:xfrm>
          <a:custGeom>
            <a:avLst/>
            <a:gdLst/>
            <a:ahLst/>
            <a:cxnLst/>
            <a:rect l="l" t="t" r="r" b="b"/>
            <a:pathLst>
              <a:path w="1813560" h="1807210">
                <a:moveTo>
                  <a:pt x="1710690" y="110128"/>
                </a:moveTo>
                <a:lnTo>
                  <a:pt x="1710690" y="94915"/>
                </a:lnTo>
                <a:lnTo>
                  <a:pt x="815668" y="986790"/>
                </a:lnTo>
                <a:lnTo>
                  <a:pt x="830934" y="986790"/>
                </a:lnTo>
                <a:lnTo>
                  <a:pt x="1710690" y="110128"/>
                </a:lnTo>
                <a:close/>
              </a:path>
            </a:pathLst>
          </a:custGeom>
          <a:solidFill>
            <a:srgbClr val="FFAF4A"/>
          </a:solidFill>
        </p:spPr>
        <p:txBody>
          <a:bodyPr wrap="square" lIns="0" tIns="0" rIns="0" bIns="0" rtlCol="0">
            <a:noAutofit/>
          </a:bodyPr>
          <a:lstStyle/>
          <a:p>
            <a:endParaRPr/>
          </a:p>
        </p:txBody>
      </p:sp>
      <p:sp>
        <p:nvSpPr>
          <p:cNvPr id="191" name="object 191"/>
          <p:cNvSpPr/>
          <p:nvPr/>
        </p:nvSpPr>
        <p:spPr>
          <a:xfrm>
            <a:off x="815340" y="100329"/>
            <a:ext cx="1813560" cy="1807210"/>
          </a:xfrm>
          <a:custGeom>
            <a:avLst/>
            <a:gdLst/>
            <a:ahLst/>
            <a:cxnLst/>
            <a:rect l="l" t="t" r="r" b="b"/>
            <a:pathLst>
              <a:path w="1813560" h="1807210">
                <a:moveTo>
                  <a:pt x="1703070" y="117721"/>
                </a:moveTo>
                <a:lnTo>
                  <a:pt x="1703070" y="102508"/>
                </a:lnTo>
                <a:lnTo>
                  <a:pt x="823314" y="979170"/>
                </a:lnTo>
                <a:lnTo>
                  <a:pt x="838581" y="979170"/>
                </a:lnTo>
                <a:lnTo>
                  <a:pt x="1703070" y="117721"/>
                </a:lnTo>
                <a:close/>
              </a:path>
            </a:pathLst>
          </a:custGeom>
          <a:solidFill>
            <a:srgbClr val="FFAF49"/>
          </a:solidFill>
        </p:spPr>
        <p:txBody>
          <a:bodyPr wrap="square" lIns="0" tIns="0" rIns="0" bIns="0" rtlCol="0">
            <a:noAutofit/>
          </a:bodyPr>
          <a:lstStyle/>
          <a:p>
            <a:endParaRPr/>
          </a:p>
        </p:txBody>
      </p:sp>
      <p:sp>
        <p:nvSpPr>
          <p:cNvPr id="192" name="object 192"/>
          <p:cNvSpPr/>
          <p:nvPr/>
        </p:nvSpPr>
        <p:spPr>
          <a:xfrm>
            <a:off x="822960" y="107950"/>
            <a:ext cx="1813560" cy="1805939"/>
          </a:xfrm>
          <a:custGeom>
            <a:avLst/>
            <a:gdLst/>
            <a:ahLst/>
            <a:cxnLst/>
            <a:rect l="l" t="t" r="r" b="b"/>
            <a:pathLst>
              <a:path w="1813560" h="1805939">
                <a:moveTo>
                  <a:pt x="1695450" y="125231"/>
                </a:moveTo>
                <a:lnTo>
                  <a:pt x="1695450" y="110101"/>
                </a:lnTo>
                <a:lnTo>
                  <a:pt x="830961" y="971550"/>
                </a:lnTo>
                <a:lnTo>
                  <a:pt x="845545" y="971550"/>
                </a:lnTo>
                <a:lnTo>
                  <a:pt x="1695450" y="125231"/>
                </a:lnTo>
                <a:close/>
              </a:path>
            </a:pathLst>
          </a:custGeom>
          <a:solidFill>
            <a:srgbClr val="FFAE48"/>
          </a:solidFill>
        </p:spPr>
        <p:txBody>
          <a:bodyPr wrap="square" lIns="0" tIns="0" rIns="0" bIns="0" rtlCol="0">
            <a:noAutofit/>
          </a:bodyPr>
          <a:lstStyle/>
          <a:p>
            <a:endParaRPr/>
          </a:p>
        </p:txBody>
      </p:sp>
      <p:sp>
        <p:nvSpPr>
          <p:cNvPr id="193" name="object 193"/>
          <p:cNvSpPr/>
          <p:nvPr/>
        </p:nvSpPr>
        <p:spPr>
          <a:xfrm>
            <a:off x="830580" y="115570"/>
            <a:ext cx="1812289" cy="1805939"/>
          </a:xfrm>
          <a:custGeom>
            <a:avLst/>
            <a:gdLst/>
            <a:ahLst/>
            <a:cxnLst/>
            <a:rect l="l" t="t" r="r" b="b"/>
            <a:pathLst>
              <a:path w="1812289" h="1805939">
                <a:moveTo>
                  <a:pt x="1687830" y="130459"/>
                </a:moveTo>
                <a:lnTo>
                  <a:pt x="1687830" y="117611"/>
                </a:lnTo>
                <a:lnTo>
                  <a:pt x="837925" y="963929"/>
                </a:lnTo>
                <a:lnTo>
                  <a:pt x="852006" y="963929"/>
                </a:lnTo>
                <a:lnTo>
                  <a:pt x="1687830" y="130459"/>
                </a:lnTo>
                <a:close/>
              </a:path>
            </a:pathLst>
          </a:custGeom>
          <a:solidFill>
            <a:srgbClr val="FFAE47"/>
          </a:solidFill>
        </p:spPr>
        <p:txBody>
          <a:bodyPr wrap="square" lIns="0" tIns="0" rIns="0" bIns="0" rtlCol="0">
            <a:noAutofit/>
          </a:bodyPr>
          <a:lstStyle/>
          <a:p>
            <a:endParaRPr/>
          </a:p>
        </p:txBody>
      </p:sp>
      <p:sp>
        <p:nvSpPr>
          <p:cNvPr id="194" name="object 194"/>
          <p:cNvSpPr/>
          <p:nvPr/>
        </p:nvSpPr>
        <p:spPr>
          <a:xfrm>
            <a:off x="838200" y="121920"/>
            <a:ext cx="1812289" cy="1807209"/>
          </a:xfrm>
          <a:custGeom>
            <a:avLst/>
            <a:gdLst/>
            <a:ahLst/>
            <a:cxnLst/>
            <a:rect l="l" t="t" r="r" b="b"/>
            <a:pathLst>
              <a:path w="1812289" h="1807209">
                <a:moveTo>
                  <a:pt x="1680210" y="139328"/>
                </a:moveTo>
                <a:lnTo>
                  <a:pt x="1680210" y="124109"/>
                </a:lnTo>
                <a:lnTo>
                  <a:pt x="844386" y="957579"/>
                </a:lnTo>
                <a:lnTo>
                  <a:pt x="859648" y="957579"/>
                </a:lnTo>
                <a:lnTo>
                  <a:pt x="1680210" y="139328"/>
                </a:lnTo>
                <a:close/>
              </a:path>
            </a:pathLst>
          </a:custGeom>
          <a:solidFill>
            <a:srgbClr val="FFAD46"/>
          </a:solidFill>
        </p:spPr>
        <p:txBody>
          <a:bodyPr wrap="square" lIns="0" tIns="0" rIns="0" bIns="0" rtlCol="0">
            <a:noAutofit/>
          </a:bodyPr>
          <a:lstStyle/>
          <a:p>
            <a:endParaRPr/>
          </a:p>
        </p:txBody>
      </p:sp>
      <p:sp>
        <p:nvSpPr>
          <p:cNvPr id="195" name="object 195"/>
          <p:cNvSpPr/>
          <p:nvPr/>
        </p:nvSpPr>
        <p:spPr>
          <a:xfrm>
            <a:off x="845819" y="129540"/>
            <a:ext cx="1812290" cy="1807209"/>
          </a:xfrm>
          <a:custGeom>
            <a:avLst/>
            <a:gdLst/>
            <a:ahLst/>
            <a:cxnLst/>
            <a:rect l="l" t="t" r="r" b="b"/>
            <a:pathLst>
              <a:path w="1812290" h="1807209">
                <a:moveTo>
                  <a:pt x="1672590" y="146926"/>
                </a:moveTo>
                <a:lnTo>
                  <a:pt x="1672590" y="131708"/>
                </a:lnTo>
                <a:lnTo>
                  <a:pt x="852028" y="949959"/>
                </a:lnTo>
                <a:lnTo>
                  <a:pt x="867289" y="949959"/>
                </a:lnTo>
                <a:lnTo>
                  <a:pt x="1672590" y="146926"/>
                </a:lnTo>
                <a:close/>
              </a:path>
            </a:pathLst>
          </a:custGeom>
          <a:solidFill>
            <a:srgbClr val="FFAD45"/>
          </a:solidFill>
        </p:spPr>
        <p:txBody>
          <a:bodyPr wrap="square" lIns="0" tIns="0" rIns="0" bIns="0" rtlCol="0">
            <a:noAutofit/>
          </a:bodyPr>
          <a:lstStyle/>
          <a:p>
            <a:endParaRPr/>
          </a:p>
        </p:txBody>
      </p:sp>
      <p:sp>
        <p:nvSpPr>
          <p:cNvPr id="196" name="object 196"/>
          <p:cNvSpPr/>
          <p:nvPr/>
        </p:nvSpPr>
        <p:spPr>
          <a:xfrm>
            <a:off x="853440" y="137159"/>
            <a:ext cx="1812289" cy="1807210"/>
          </a:xfrm>
          <a:custGeom>
            <a:avLst/>
            <a:gdLst/>
            <a:ahLst/>
            <a:cxnLst/>
            <a:rect l="l" t="t" r="r" b="b"/>
            <a:pathLst>
              <a:path w="1812289" h="1807210">
                <a:moveTo>
                  <a:pt x="1664970" y="154421"/>
                </a:moveTo>
                <a:lnTo>
                  <a:pt x="1664970" y="139306"/>
                </a:lnTo>
                <a:lnTo>
                  <a:pt x="859669" y="942340"/>
                </a:lnTo>
                <a:lnTo>
                  <a:pt x="874271" y="942340"/>
                </a:lnTo>
                <a:lnTo>
                  <a:pt x="1664970" y="154421"/>
                </a:lnTo>
                <a:close/>
              </a:path>
            </a:pathLst>
          </a:custGeom>
          <a:solidFill>
            <a:srgbClr val="FFAD44"/>
          </a:solidFill>
        </p:spPr>
        <p:txBody>
          <a:bodyPr wrap="square" lIns="0" tIns="0" rIns="0" bIns="0" rtlCol="0">
            <a:noAutofit/>
          </a:bodyPr>
          <a:lstStyle/>
          <a:p>
            <a:endParaRPr/>
          </a:p>
        </p:txBody>
      </p:sp>
      <p:sp>
        <p:nvSpPr>
          <p:cNvPr id="197" name="object 197"/>
          <p:cNvSpPr/>
          <p:nvPr/>
        </p:nvSpPr>
        <p:spPr>
          <a:xfrm>
            <a:off x="859790" y="144779"/>
            <a:ext cx="1813560" cy="1807210"/>
          </a:xfrm>
          <a:custGeom>
            <a:avLst/>
            <a:gdLst/>
            <a:ahLst/>
            <a:cxnLst/>
            <a:rect l="l" t="t" r="r" b="b"/>
            <a:pathLst>
              <a:path w="1813560" h="1807210">
                <a:moveTo>
                  <a:pt x="1658620" y="162015"/>
                </a:moveTo>
                <a:lnTo>
                  <a:pt x="1658620" y="146801"/>
                </a:lnTo>
                <a:lnTo>
                  <a:pt x="867921" y="934720"/>
                </a:lnTo>
                <a:lnTo>
                  <a:pt x="883188" y="934720"/>
                </a:lnTo>
                <a:lnTo>
                  <a:pt x="1658620" y="162015"/>
                </a:lnTo>
                <a:close/>
              </a:path>
            </a:pathLst>
          </a:custGeom>
          <a:solidFill>
            <a:srgbClr val="FFAC43"/>
          </a:solidFill>
        </p:spPr>
        <p:txBody>
          <a:bodyPr wrap="square" lIns="0" tIns="0" rIns="0" bIns="0" rtlCol="0">
            <a:noAutofit/>
          </a:bodyPr>
          <a:lstStyle/>
          <a:p>
            <a:endParaRPr/>
          </a:p>
        </p:txBody>
      </p:sp>
      <p:sp>
        <p:nvSpPr>
          <p:cNvPr id="198" name="object 198"/>
          <p:cNvSpPr/>
          <p:nvPr/>
        </p:nvSpPr>
        <p:spPr>
          <a:xfrm>
            <a:off x="867410" y="152400"/>
            <a:ext cx="1813560" cy="1807210"/>
          </a:xfrm>
          <a:custGeom>
            <a:avLst/>
            <a:gdLst/>
            <a:ahLst/>
            <a:cxnLst/>
            <a:rect l="l" t="t" r="r" b="b"/>
            <a:pathLst>
              <a:path w="1813560" h="1807210">
                <a:moveTo>
                  <a:pt x="1651000" y="169608"/>
                </a:moveTo>
                <a:lnTo>
                  <a:pt x="1651000" y="154395"/>
                </a:lnTo>
                <a:lnTo>
                  <a:pt x="875568" y="927100"/>
                </a:lnTo>
                <a:lnTo>
                  <a:pt x="890835" y="927100"/>
                </a:lnTo>
                <a:lnTo>
                  <a:pt x="1651000" y="169608"/>
                </a:lnTo>
                <a:close/>
              </a:path>
            </a:pathLst>
          </a:custGeom>
          <a:solidFill>
            <a:srgbClr val="FFAC42"/>
          </a:solidFill>
        </p:spPr>
        <p:txBody>
          <a:bodyPr wrap="square" lIns="0" tIns="0" rIns="0" bIns="0" rtlCol="0">
            <a:noAutofit/>
          </a:bodyPr>
          <a:lstStyle/>
          <a:p>
            <a:endParaRPr/>
          </a:p>
        </p:txBody>
      </p:sp>
      <p:sp>
        <p:nvSpPr>
          <p:cNvPr id="199" name="object 199"/>
          <p:cNvSpPr/>
          <p:nvPr/>
        </p:nvSpPr>
        <p:spPr>
          <a:xfrm>
            <a:off x="875030" y="160020"/>
            <a:ext cx="1813559" cy="1807209"/>
          </a:xfrm>
          <a:custGeom>
            <a:avLst/>
            <a:gdLst/>
            <a:ahLst/>
            <a:cxnLst/>
            <a:rect l="l" t="t" r="r" b="b"/>
            <a:pathLst>
              <a:path w="1813559" h="1807209">
                <a:moveTo>
                  <a:pt x="1643380" y="177201"/>
                </a:moveTo>
                <a:lnTo>
                  <a:pt x="1643380" y="161988"/>
                </a:lnTo>
                <a:lnTo>
                  <a:pt x="883215" y="919479"/>
                </a:lnTo>
                <a:lnTo>
                  <a:pt x="898482" y="919479"/>
                </a:lnTo>
                <a:lnTo>
                  <a:pt x="1643380" y="177201"/>
                </a:lnTo>
                <a:close/>
              </a:path>
            </a:pathLst>
          </a:custGeom>
          <a:solidFill>
            <a:srgbClr val="FFAB41"/>
          </a:solidFill>
        </p:spPr>
        <p:txBody>
          <a:bodyPr wrap="square" lIns="0" tIns="0" rIns="0" bIns="0" rtlCol="0">
            <a:noAutofit/>
          </a:bodyPr>
          <a:lstStyle/>
          <a:p>
            <a:endParaRPr/>
          </a:p>
        </p:txBody>
      </p:sp>
      <p:sp>
        <p:nvSpPr>
          <p:cNvPr id="200" name="object 200"/>
          <p:cNvSpPr/>
          <p:nvPr/>
        </p:nvSpPr>
        <p:spPr>
          <a:xfrm>
            <a:off x="882650" y="167640"/>
            <a:ext cx="1813560" cy="1807209"/>
          </a:xfrm>
          <a:custGeom>
            <a:avLst/>
            <a:gdLst/>
            <a:ahLst/>
            <a:cxnLst/>
            <a:rect l="l" t="t" r="r" b="b"/>
            <a:pathLst>
              <a:path w="1813560" h="1807209">
                <a:moveTo>
                  <a:pt x="1635760" y="184794"/>
                </a:moveTo>
                <a:lnTo>
                  <a:pt x="1635760" y="169581"/>
                </a:lnTo>
                <a:lnTo>
                  <a:pt x="890862" y="911859"/>
                </a:lnTo>
                <a:lnTo>
                  <a:pt x="906129" y="911859"/>
                </a:lnTo>
                <a:lnTo>
                  <a:pt x="1635760" y="184794"/>
                </a:lnTo>
                <a:close/>
              </a:path>
            </a:pathLst>
          </a:custGeom>
          <a:solidFill>
            <a:srgbClr val="FFAB40"/>
          </a:solidFill>
        </p:spPr>
        <p:txBody>
          <a:bodyPr wrap="square" lIns="0" tIns="0" rIns="0" bIns="0" rtlCol="0">
            <a:noAutofit/>
          </a:bodyPr>
          <a:lstStyle/>
          <a:p>
            <a:endParaRPr/>
          </a:p>
        </p:txBody>
      </p:sp>
      <p:sp>
        <p:nvSpPr>
          <p:cNvPr id="201" name="object 201"/>
          <p:cNvSpPr/>
          <p:nvPr/>
        </p:nvSpPr>
        <p:spPr>
          <a:xfrm>
            <a:off x="890269" y="175259"/>
            <a:ext cx="1813560" cy="1805940"/>
          </a:xfrm>
          <a:custGeom>
            <a:avLst/>
            <a:gdLst/>
            <a:ahLst/>
            <a:cxnLst/>
            <a:rect l="l" t="t" r="r" b="b"/>
            <a:pathLst>
              <a:path w="1813560" h="1805940">
                <a:moveTo>
                  <a:pt x="1628140" y="192257"/>
                </a:moveTo>
                <a:lnTo>
                  <a:pt x="1628140" y="177174"/>
                </a:lnTo>
                <a:lnTo>
                  <a:pt x="898509" y="904240"/>
                </a:lnTo>
                <a:lnTo>
                  <a:pt x="913140" y="904240"/>
                </a:lnTo>
                <a:lnTo>
                  <a:pt x="1628140" y="192257"/>
                </a:lnTo>
                <a:close/>
              </a:path>
            </a:pathLst>
          </a:custGeom>
          <a:solidFill>
            <a:srgbClr val="FFAA3F"/>
          </a:solidFill>
        </p:spPr>
        <p:txBody>
          <a:bodyPr wrap="square" lIns="0" tIns="0" rIns="0" bIns="0" rtlCol="0">
            <a:noAutofit/>
          </a:bodyPr>
          <a:lstStyle/>
          <a:p>
            <a:endParaRPr/>
          </a:p>
        </p:txBody>
      </p:sp>
      <p:sp>
        <p:nvSpPr>
          <p:cNvPr id="202" name="object 202"/>
          <p:cNvSpPr/>
          <p:nvPr/>
        </p:nvSpPr>
        <p:spPr>
          <a:xfrm>
            <a:off x="897890" y="182879"/>
            <a:ext cx="1812289" cy="1805940"/>
          </a:xfrm>
          <a:custGeom>
            <a:avLst/>
            <a:gdLst/>
            <a:ahLst/>
            <a:cxnLst/>
            <a:rect l="l" t="t" r="r" b="b"/>
            <a:pathLst>
              <a:path w="1812289" h="1805940">
                <a:moveTo>
                  <a:pt x="1620520" y="197580"/>
                </a:moveTo>
                <a:lnTo>
                  <a:pt x="1620520" y="184637"/>
                </a:lnTo>
                <a:lnTo>
                  <a:pt x="905520" y="896620"/>
                </a:lnTo>
                <a:lnTo>
                  <a:pt x="919506" y="896620"/>
                </a:lnTo>
                <a:lnTo>
                  <a:pt x="1620520" y="197580"/>
                </a:lnTo>
                <a:close/>
              </a:path>
            </a:pathLst>
          </a:custGeom>
          <a:solidFill>
            <a:srgbClr val="FFAA3E"/>
          </a:solidFill>
        </p:spPr>
        <p:txBody>
          <a:bodyPr wrap="square" lIns="0" tIns="0" rIns="0" bIns="0" rtlCol="0">
            <a:noAutofit/>
          </a:bodyPr>
          <a:lstStyle/>
          <a:p>
            <a:endParaRPr/>
          </a:p>
        </p:txBody>
      </p:sp>
      <p:sp>
        <p:nvSpPr>
          <p:cNvPr id="203" name="object 203"/>
          <p:cNvSpPr/>
          <p:nvPr/>
        </p:nvSpPr>
        <p:spPr>
          <a:xfrm>
            <a:off x="905510" y="189229"/>
            <a:ext cx="1812289" cy="1807210"/>
          </a:xfrm>
          <a:custGeom>
            <a:avLst/>
            <a:gdLst/>
            <a:ahLst/>
            <a:cxnLst/>
            <a:rect l="l" t="t" r="r" b="b"/>
            <a:pathLst>
              <a:path w="1812289" h="1807210">
                <a:moveTo>
                  <a:pt x="1612900" y="206448"/>
                </a:moveTo>
                <a:lnTo>
                  <a:pt x="1612900" y="191230"/>
                </a:lnTo>
                <a:lnTo>
                  <a:pt x="911886" y="890270"/>
                </a:lnTo>
                <a:lnTo>
                  <a:pt x="927148" y="890270"/>
                </a:lnTo>
                <a:lnTo>
                  <a:pt x="1612900" y="206448"/>
                </a:lnTo>
                <a:close/>
              </a:path>
            </a:pathLst>
          </a:custGeom>
          <a:solidFill>
            <a:srgbClr val="FFAA3D"/>
          </a:solidFill>
        </p:spPr>
        <p:txBody>
          <a:bodyPr wrap="square" lIns="0" tIns="0" rIns="0" bIns="0" rtlCol="0">
            <a:noAutofit/>
          </a:bodyPr>
          <a:lstStyle/>
          <a:p>
            <a:endParaRPr/>
          </a:p>
        </p:txBody>
      </p:sp>
      <p:sp>
        <p:nvSpPr>
          <p:cNvPr id="204" name="object 204"/>
          <p:cNvSpPr/>
          <p:nvPr/>
        </p:nvSpPr>
        <p:spPr>
          <a:xfrm>
            <a:off x="913130" y="196850"/>
            <a:ext cx="1812289" cy="1807210"/>
          </a:xfrm>
          <a:custGeom>
            <a:avLst/>
            <a:gdLst/>
            <a:ahLst/>
            <a:cxnLst/>
            <a:rect l="l" t="t" r="r" b="b"/>
            <a:pathLst>
              <a:path w="1812289" h="1807210">
                <a:moveTo>
                  <a:pt x="1605280" y="214047"/>
                </a:moveTo>
                <a:lnTo>
                  <a:pt x="1605280" y="198828"/>
                </a:lnTo>
                <a:lnTo>
                  <a:pt x="919528" y="882650"/>
                </a:lnTo>
                <a:lnTo>
                  <a:pt x="934789" y="882650"/>
                </a:lnTo>
                <a:lnTo>
                  <a:pt x="1605280" y="214047"/>
                </a:lnTo>
                <a:close/>
              </a:path>
            </a:pathLst>
          </a:custGeom>
          <a:solidFill>
            <a:srgbClr val="FFA93C"/>
          </a:solidFill>
        </p:spPr>
        <p:txBody>
          <a:bodyPr wrap="square" lIns="0" tIns="0" rIns="0" bIns="0" rtlCol="0">
            <a:noAutofit/>
          </a:bodyPr>
          <a:lstStyle/>
          <a:p>
            <a:endParaRPr/>
          </a:p>
        </p:txBody>
      </p:sp>
      <p:sp>
        <p:nvSpPr>
          <p:cNvPr id="205" name="object 205"/>
          <p:cNvSpPr/>
          <p:nvPr/>
        </p:nvSpPr>
        <p:spPr>
          <a:xfrm>
            <a:off x="920750" y="204470"/>
            <a:ext cx="1812289" cy="1807209"/>
          </a:xfrm>
          <a:custGeom>
            <a:avLst/>
            <a:gdLst/>
            <a:ahLst/>
            <a:cxnLst/>
            <a:rect l="l" t="t" r="r" b="b"/>
            <a:pathLst>
              <a:path w="1812289" h="1807209">
                <a:moveTo>
                  <a:pt x="1597660" y="221495"/>
                </a:moveTo>
                <a:lnTo>
                  <a:pt x="1597660" y="206427"/>
                </a:lnTo>
                <a:lnTo>
                  <a:pt x="927169" y="875029"/>
                </a:lnTo>
                <a:lnTo>
                  <a:pt x="941819" y="875029"/>
                </a:lnTo>
                <a:lnTo>
                  <a:pt x="1597660" y="221495"/>
                </a:lnTo>
                <a:close/>
              </a:path>
            </a:pathLst>
          </a:custGeom>
          <a:solidFill>
            <a:srgbClr val="FFA93B"/>
          </a:solidFill>
        </p:spPr>
        <p:txBody>
          <a:bodyPr wrap="square" lIns="0" tIns="0" rIns="0" bIns="0" rtlCol="0">
            <a:noAutofit/>
          </a:bodyPr>
          <a:lstStyle/>
          <a:p>
            <a:endParaRPr/>
          </a:p>
        </p:txBody>
      </p:sp>
      <p:sp>
        <p:nvSpPr>
          <p:cNvPr id="206" name="object 206"/>
          <p:cNvSpPr/>
          <p:nvPr/>
        </p:nvSpPr>
        <p:spPr>
          <a:xfrm>
            <a:off x="927100" y="212090"/>
            <a:ext cx="1813560" cy="1807209"/>
          </a:xfrm>
          <a:custGeom>
            <a:avLst/>
            <a:gdLst/>
            <a:ahLst/>
            <a:cxnLst/>
            <a:rect l="l" t="t" r="r" b="b"/>
            <a:pathLst>
              <a:path w="1813560" h="1807209">
                <a:moveTo>
                  <a:pt x="1591310" y="229088"/>
                </a:moveTo>
                <a:lnTo>
                  <a:pt x="1591310" y="213875"/>
                </a:lnTo>
                <a:lnTo>
                  <a:pt x="935469" y="867409"/>
                </a:lnTo>
                <a:lnTo>
                  <a:pt x="950736" y="867409"/>
                </a:lnTo>
                <a:lnTo>
                  <a:pt x="1591310" y="229088"/>
                </a:lnTo>
                <a:close/>
              </a:path>
            </a:pathLst>
          </a:custGeom>
          <a:solidFill>
            <a:srgbClr val="FFA83A"/>
          </a:solidFill>
        </p:spPr>
        <p:txBody>
          <a:bodyPr wrap="square" lIns="0" tIns="0" rIns="0" bIns="0" rtlCol="0">
            <a:noAutofit/>
          </a:bodyPr>
          <a:lstStyle/>
          <a:p>
            <a:endParaRPr/>
          </a:p>
        </p:txBody>
      </p:sp>
      <p:sp>
        <p:nvSpPr>
          <p:cNvPr id="207" name="object 207"/>
          <p:cNvSpPr/>
          <p:nvPr/>
        </p:nvSpPr>
        <p:spPr>
          <a:xfrm>
            <a:off x="934719" y="219709"/>
            <a:ext cx="1813560" cy="1807210"/>
          </a:xfrm>
          <a:custGeom>
            <a:avLst/>
            <a:gdLst/>
            <a:ahLst/>
            <a:cxnLst/>
            <a:rect l="l" t="t" r="r" b="b"/>
            <a:pathLst>
              <a:path w="1813560" h="1807210">
                <a:moveTo>
                  <a:pt x="1583690" y="236681"/>
                </a:moveTo>
                <a:lnTo>
                  <a:pt x="1583690" y="221468"/>
                </a:lnTo>
                <a:lnTo>
                  <a:pt x="943116" y="859790"/>
                </a:lnTo>
                <a:lnTo>
                  <a:pt x="958383" y="859790"/>
                </a:lnTo>
                <a:lnTo>
                  <a:pt x="1583690" y="236681"/>
                </a:lnTo>
                <a:close/>
              </a:path>
            </a:pathLst>
          </a:custGeom>
          <a:solidFill>
            <a:srgbClr val="FFA839"/>
          </a:solidFill>
        </p:spPr>
        <p:txBody>
          <a:bodyPr wrap="square" lIns="0" tIns="0" rIns="0" bIns="0" rtlCol="0">
            <a:noAutofit/>
          </a:bodyPr>
          <a:lstStyle/>
          <a:p>
            <a:endParaRPr/>
          </a:p>
        </p:txBody>
      </p:sp>
      <p:sp>
        <p:nvSpPr>
          <p:cNvPr id="208" name="object 208"/>
          <p:cNvSpPr/>
          <p:nvPr/>
        </p:nvSpPr>
        <p:spPr>
          <a:xfrm>
            <a:off x="942340" y="227329"/>
            <a:ext cx="1813560" cy="1807210"/>
          </a:xfrm>
          <a:custGeom>
            <a:avLst/>
            <a:gdLst/>
            <a:ahLst/>
            <a:cxnLst/>
            <a:rect l="l" t="t" r="r" b="b"/>
            <a:pathLst>
              <a:path w="1813560" h="1807210">
                <a:moveTo>
                  <a:pt x="1576070" y="244274"/>
                </a:moveTo>
                <a:lnTo>
                  <a:pt x="1576070" y="229061"/>
                </a:lnTo>
                <a:lnTo>
                  <a:pt x="950763" y="852170"/>
                </a:lnTo>
                <a:lnTo>
                  <a:pt x="966029" y="852170"/>
                </a:lnTo>
                <a:lnTo>
                  <a:pt x="1576070" y="244274"/>
                </a:lnTo>
                <a:close/>
              </a:path>
            </a:pathLst>
          </a:custGeom>
          <a:solidFill>
            <a:srgbClr val="FFA738"/>
          </a:solidFill>
        </p:spPr>
        <p:txBody>
          <a:bodyPr wrap="square" lIns="0" tIns="0" rIns="0" bIns="0" rtlCol="0">
            <a:noAutofit/>
          </a:bodyPr>
          <a:lstStyle/>
          <a:p>
            <a:endParaRPr/>
          </a:p>
        </p:txBody>
      </p:sp>
      <p:sp>
        <p:nvSpPr>
          <p:cNvPr id="209" name="object 209"/>
          <p:cNvSpPr/>
          <p:nvPr/>
        </p:nvSpPr>
        <p:spPr>
          <a:xfrm>
            <a:off x="949960" y="234950"/>
            <a:ext cx="1813560" cy="1807210"/>
          </a:xfrm>
          <a:custGeom>
            <a:avLst/>
            <a:gdLst/>
            <a:ahLst/>
            <a:cxnLst/>
            <a:rect l="l" t="t" r="r" b="b"/>
            <a:pathLst>
              <a:path w="1813560" h="1807210">
                <a:moveTo>
                  <a:pt x="1568450" y="251868"/>
                </a:moveTo>
                <a:lnTo>
                  <a:pt x="1568450" y="236654"/>
                </a:lnTo>
                <a:lnTo>
                  <a:pt x="958409" y="844550"/>
                </a:lnTo>
                <a:lnTo>
                  <a:pt x="973676" y="844550"/>
                </a:lnTo>
                <a:lnTo>
                  <a:pt x="1568450" y="251868"/>
                </a:lnTo>
                <a:close/>
              </a:path>
            </a:pathLst>
          </a:custGeom>
          <a:solidFill>
            <a:srgbClr val="FFA737"/>
          </a:solidFill>
        </p:spPr>
        <p:txBody>
          <a:bodyPr wrap="square" lIns="0" tIns="0" rIns="0" bIns="0" rtlCol="0">
            <a:noAutofit/>
          </a:bodyPr>
          <a:lstStyle/>
          <a:p>
            <a:endParaRPr/>
          </a:p>
        </p:txBody>
      </p:sp>
      <p:sp>
        <p:nvSpPr>
          <p:cNvPr id="210" name="object 210"/>
          <p:cNvSpPr/>
          <p:nvPr/>
        </p:nvSpPr>
        <p:spPr>
          <a:xfrm>
            <a:off x="957580" y="242570"/>
            <a:ext cx="1813559" cy="1805939"/>
          </a:xfrm>
          <a:custGeom>
            <a:avLst/>
            <a:gdLst/>
            <a:ahLst/>
            <a:cxnLst/>
            <a:rect l="l" t="t" r="r" b="b"/>
            <a:pathLst>
              <a:path w="1813559" h="1805939">
                <a:moveTo>
                  <a:pt x="1560830" y="259283"/>
                </a:moveTo>
                <a:lnTo>
                  <a:pt x="1560830" y="244248"/>
                </a:lnTo>
                <a:lnTo>
                  <a:pt x="966056" y="836929"/>
                </a:lnTo>
                <a:lnTo>
                  <a:pt x="980735" y="836929"/>
                </a:lnTo>
                <a:lnTo>
                  <a:pt x="1560830" y="259283"/>
                </a:lnTo>
                <a:close/>
              </a:path>
            </a:pathLst>
          </a:custGeom>
          <a:solidFill>
            <a:srgbClr val="FFA636"/>
          </a:solidFill>
        </p:spPr>
        <p:txBody>
          <a:bodyPr wrap="square" lIns="0" tIns="0" rIns="0" bIns="0" rtlCol="0">
            <a:noAutofit/>
          </a:bodyPr>
          <a:lstStyle/>
          <a:p>
            <a:endParaRPr/>
          </a:p>
        </p:txBody>
      </p:sp>
      <p:sp>
        <p:nvSpPr>
          <p:cNvPr id="211" name="object 211"/>
          <p:cNvSpPr/>
          <p:nvPr/>
        </p:nvSpPr>
        <p:spPr>
          <a:xfrm>
            <a:off x="965200" y="250190"/>
            <a:ext cx="1812289" cy="1805939"/>
          </a:xfrm>
          <a:custGeom>
            <a:avLst/>
            <a:gdLst/>
            <a:ahLst/>
            <a:cxnLst/>
            <a:rect l="l" t="t" r="r" b="b"/>
            <a:pathLst>
              <a:path w="1812289" h="1805939">
                <a:moveTo>
                  <a:pt x="1553210" y="264519"/>
                </a:moveTo>
                <a:lnTo>
                  <a:pt x="1553210" y="251663"/>
                </a:lnTo>
                <a:lnTo>
                  <a:pt x="973115" y="829309"/>
                </a:lnTo>
                <a:lnTo>
                  <a:pt x="986426" y="829309"/>
                </a:lnTo>
                <a:lnTo>
                  <a:pt x="1553210" y="264519"/>
                </a:lnTo>
                <a:close/>
              </a:path>
            </a:pathLst>
          </a:custGeom>
          <a:solidFill>
            <a:srgbClr val="FFA635"/>
          </a:solidFill>
        </p:spPr>
        <p:txBody>
          <a:bodyPr wrap="square" lIns="0" tIns="0" rIns="0" bIns="0" rtlCol="0">
            <a:noAutofit/>
          </a:bodyPr>
          <a:lstStyle/>
          <a:p>
            <a:endParaRPr/>
          </a:p>
        </p:txBody>
      </p:sp>
      <p:sp>
        <p:nvSpPr>
          <p:cNvPr id="212" name="object 212"/>
          <p:cNvSpPr/>
          <p:nvPr/>
        </p:nvSpPr>
        <p:spPr>
          <a:xfrm>
            <a:off x="971550" y="256540"/>
            <a:ext cx="1813560" cy="1807209"/>
          </a:xfrm>
          <a:custGeom>
            <a:avLst/>
            <a:gdLst/>
            <a:ahLst/>
            <a:cxnLst/>
            <a:rect l="l" t="t" r="r" b="b"/>
            <a:pathLst>
              <a:path w="1813560" h="1807209">
                <a:moveTo>
                  <a:pt x="1546860" y="274651"/>
                </a:moveTo>
                <a:lnTo>
                  <a:pt x="1546860" y="258169"/>
                </a:lnTo>
                <a:lnTo>
                  <a:pt x="980076" y="822959"/>
                </a:lnTo>
                <a:lnTo>
                  <a:pt x="996615" y="822959"/>
                </a:lnTo>
                <a:lnTo>
                  <a:pt x="1546860" y="274651"/>
                </a:lnTo>
                <a:close/>
              </a:path>
            </a:pathLst>
          </a:custGeom>
          <a:solidFill>
            <a:srgbClr val="FFA634"/>
          </a:solidFill>
        </p:spPr>
        <p:txBody>
          <a:bodyPr wrap="square" lIns="0" tIns="0" rIns="0" bIns="0" rtlCol="0">
            <a:noAutofit/>
          </a:bodyPr>
          <a:lstStyle/>
          <a:p>
            <a:endParaRPr/>
          </a:p>
        </p:txBody>
      </p:sp>
      <p:sp>
        <p:nvSpPr>
          <p:cNvPr id="213" name="object 213"/>
          <p:cNvSpPr/>
          <p:nvPr/>
        </p:nvSpPr>
        <p:spPr>
          <a:xfrm>
            <a:off x="980440" y="265429"/>
            <a:ext cx="1812289" cy="1805940"/>
          </a:xfrm>
          <a:custGeom>
            <a:avLst/>
            <a:gdLst/>
            <a:ahLst/>
            <a:cxnLst/>
            <a:rect l="l" t="t" r="r" b="b"/>
            <a:pathLst>
              <a:path w="1812289" h="1805940">
                <a:moveTo>
                  <a:pt x="1537970" y="279705"/>
                </a:moveTo>
                <a:lnTo>
                  <a:pt x="1537970" y="265761"/>
                </a:lnTo>
                <a:lnTo>
                  <a:pt x="987725" y="814070"/>
                </a:lnTo>
                <a:lnTo>
                  <a:pt x="1001719" y="814070"/>
                </a:lnTo>
                <a:lnTo>
                  <a:pt x="1537970" y="279705"/>
                </a:lnTo>
                <a:close/>
              </a:path>
            </a:pathLst>
          </a:custGeom>
          <a:solidFill>
            <a:srgbClr val="FFA533"/>
          </a:solidFill>
        </p:spPr>
        <p:txBody>
          <a:bodyPr wrap="square" lIns="0" tIns="0" rIns="0" bIns="0" rtlCol="0">
            <a:noAutofit/>
          </a:bodyPr>
          <a:lstStyle/>
          <a:p>
            <a:endParaRPr/>
          </a:p>
        </p:txBody>
      </p:sp>
      <p:sp>
        <p:nvSpPr>
          <p:cNvPr id="214" name="object 214"/>
          <p:cNvSpPr/>
          <p:nvPr/>
        </p:nvSpPr>
        <p:spPr>
          <a:xfrm>
            <a:off x="986790" y="271779"/>
            <a:ext cx="1813560" cy="1807210"/>
          </a:xfrm>
          <a:custGeom>
            <a:avLst/>
            <a:gdLst/>
            <a:ahLst/>
            <a:cxnLst/>
            <a:rect l="l" t="t" r="r" b="b"/>
            <a:pathLst>
              <a:path w="1813560" h="1807210">
                <a:moveTo>
                  <a:pt x="1531620" y="288568"/>
                </a:moveTo>
                <a:lnTo>
                  <a:pt x="1531620" y="273355"/>
                </a:lnTo>
                <a:lnTo>
                  <a:pt x="995369" y="807720"/>
                </a:lnTo>
                <a:lnTo>
                  <a:pt x="1010636" y="807720"/>
                </a:lnTo>
                <a:lnTo>
                  <a:pt x="1531620" y="288568"/>
                </a:lnTo>
                <a:close/>
              </a:path>
            </a:pathLst>
          </a:custGeom>
          <a:solidFill>
            <a:srgbClr val="FFA533"/>
          </a:solidFill>
        </p:spPr>
        <p:txBody>
          <a:bodyPr wrap="square" lIns="0" tIns="0" rIns="0" bIns="0" rtlCol="0">
            <a:noAutofit/>
          </a:bodyPr>
          <a:lstStyle/>
          <a:p>
            <a:endParaRPr/>
          </a:p>
        </p:txBody>
      </p:sp>
      <p:sp>
        <p:nvSpPr>
          <p:cNvPr id="215" name="object 215"/>
          <p:cNvSpPr/>
          <p:nvPr/>
        </p:nvSpPr>
        <p:spPr>
          <a:xfrm>
            <a:off x="994410" y="279400"/>
            <a:ext cx="1813560" cy="1807210"/>
          </a:xfrm>
          <a:custGeom>
            <a:avLst/>
            <a:gdLst/>
            <a:ahLst/>
            <a:cxnLst/>
            <a:rect l="l" t="t" r="r" b="b"/>
            <a:pathLst>
              <a:path w="1813560" h="1807210">
                <a:moveTo>
                  <a:pt x="1524000" y="296161"/>
                </a:moveTo>
                <a:lnTo>
                  <a:pt x="1524000" y="280948"/>
                </a:lnTo>
                <a:lnTo>
                  <a:pt x="1003016" y="800100"/>
                </a:lnTo>
                <a:lnTo>
                  <a:pt x="1018283" y="800100"/>
                </a:lnTo>
                <a:lnTo>
                  <a:pt x="1524000" y="296161"/>
                </a:lnTo>
                <a:close/>
              </a:path>
            </a:pathLst>
          </a:custGeom>
          <a:solidFill>
            <a:srgbClr val="FFA431"/>
          </a:solidFill>
        </p:spPr>
        <p:txBody>
          <a:bodyPr wrap="square" lIns="0" tIns="0" rIns="0" bIns="0" rtlCol="0">
            <a:noAutofit/>
          </a:bodyPr>
          <a:lstStyle/>
          <a:p>
            <a:endParaRPr/>
          </a:p>
        </p:txBody>
      </p:sp>
      <p:sp>
        <p:nvSpPr>
          <p:cNvPr id="216" name="object 216"/>
          <p:cNvSpPr/>
          <p:nvPr/>
        </p:nvSpPr>
        <p:spPr>
          <a:xfrm>
            <a:off x="1002030" y="287020"/>
            <a:ext cx="1813559" cy="1807209"/>
          </a:xfrm>
          <a:custGeom>
            <a:avLst/>
            <a:gdLst/>
            <a:ahLst/>
            <a:cxnLst/>
            <a:rect l="l" t="t" r="r" b="b"/>
            <a:pathLst>
              <a:path w="1813559" h="1807209">
                <a:moveTo>
                  <a:pt x="1516380" y="303755"/>
                </a:moveTo>
                <a:lnTo>
                  <a:pt x="1516380" y="288541"/>
                </a:lnTo>
                <a:lnTo>
                  <a:pt x="1010663" y="792479"/>
                </a:lnTo>
                <a:lnTo>
                  <a:pt x="1025930" y="792479"/>
                </a:lnTo>
                <a:lnTo>
                  <a:pt x="1516380" y="303755"/>
                </a:lnTo>
                <a:close/>
              </a:path>
            </a:pathLst>
          </a:custGeom>
          <a:solidFill>
            <a:srgbClr val="FFA430"/>
          </a:solidFill>
        </p:spPr>
        <p:txBody>
          <a:bodyPr wrap="square" lIns="0" tIns="0" rIns="0" bIns="0" rtlCol="0">
            <a:noAutofit/>
          </a:bodyPr>
          <a:lstStyle/>
          <a:p>
            <a:endParaRPr/>
          </a:p>
        </p:txBody>
      </p:sp>
      <p:sp>
        <p:nvSpPr>
          <p:cNvPr id="217" name="object 217"/>
          <p:cNvSpPr/>
          <p:nvPr/>
        </p:nvSpPr>
        <p:spPr>
          <a:xfrm>
            <a:off x="1009650" y="294640"/>
            <a:ext cx="1812289" cy="1807209"/>
          </a:xfrm>
          <a:custGeom>
            <a:avLst/>
            <a:gdLst/>
            <a:ahLst/>
            <a:cxnLst/>
            <a:rect l="l" t="t" r="r" b="b"/>
            <a:pathLst>
              <a:path w="1812289" h="1807209">
                <a:moveTo>
                  <a:pt x="1508760" y="310295"/>
                </a:moveTo>
                <a:lnTo>
                  <a:pt x="1508760" y="296135"/>
                </a:lnTo>
                <a:lnTo>
                  <a:pt x="1018310" y="784859"/>
                </a:lnTo>
                <a:lnTo>
                  <a:pt x="1032855" y="784859"/>
                </a:lnTo>
                <a:lnTo>
                  <a:pt x="1508760" y="310295"/>
                </a:lnTo>
                <a:close/>
              </a:path>
            </a:pathLst>
          </a:custGeom>
          <a:solidFill>
            <a:srgbClr val="FFA32F"/>
          </a:solidFill>
        </p:spPr>
        <p:txBody>
          <a:bodyPr wrap="square" lIns="0" tIns="0" rIns="0" bIns="0" rtlCol="0">
            <a:noAutofit/>
          </a:bodyPr>
          <a:lstStyle/>
          <a:p>
            <a:endParaRPr/>
          </a:p>
        </p:txBody>
      </p:sp>
      <p:sp>
        <p:nvSpPr>
          <p:cNvPr id="218" name="object 218"/>
          <p:cNvSpPr/>
          <p:nvPr/>
        </p:nvSpPr>
        <p:spPr>
          <a:xfrm>
            <a:off x="1017269" y="302259"/>
            <a:ext cx="1813560" cy="1807210"/>
          </a:xfrm>
          <a:custGeom>
            <a:avLst/>
            <a:gdLst/>
            <a:ahLst/>
            <a:cxnLst/>
            <a:rect l="l" t="t" r="r" b="b"/>
            <a:pathLst>
              <a:path w="1813560" h="1807210">
                <a:moveTo>
                  <a:pt x="1501140" y="318941"/>
                </a:moveTo>
                <a:lnTo>
                  <a:pt x="1501140" y="302675"/>
                </a:lnTo>
                <a:lnTo>
                  <a:pt x="1025235" y="777240"/>
                </a:lnTo>
                <a:lnTo>
                  <a:pt x="1041224" y="777240"/>
                </a:lnTo>
                <a:lnTo>
                  <a:pt x="1501140" y="318941"/>
                </a:lnTo>
                <a:close/>
              </a:path>
            </a:pathLst>
          </a:custGeom>
          <a:solidFill>
            <a:srgbClr val="FFA32E"/>
          </a:solidFill>
        </p:spPr>
        <p:txBody>
          <a:bodyPr wrap="square" lIns="0" tIns="0" rIns="0" bIns="0" rtlCol="0">
            <a:noAutofit/>
          </a:bodyPr>
          <a:lstStyle/>
          <a:p>
            <a:endParaRPr/>
          </a:p>
        </p:txBody>
      </p:sp>
      <p:sp>
        <p:nvSpPr>
          <p:cNvPr id="219" name="object 219"/>
          <p:cNvSpPr/>
          <p:nvPr/>
        </p:nvSpPr>
        <p:spPr>
          <a:xfrm>
            <a:off x="1024890" y="309879"/>
            <a:ext cx="1812289" cy="1805940"/>
          </a:xfrm>
          <a:custGeom>
            <a:avLst/>
            <a:gdLst/>
            <a:ahLst/>
            <a:cxnLst/>
            <a:rect l="l" t="t" r="r" b="b"/>
            <a:pathLst>
              <a:path w="1812289" h="1805940">
                <a:moveTo>
                  <a:pt x="1493520" y="325044"/>
                </a:moveTo>
                <a:lnTo>
                  <a:pt x="1493520" y="311321"/>
                </a:lnTo>
                <a:lnTo>
                  <a:pt x="1033604" y="769620"/>
                </a:lnTo>
                <a:lnTo>
                  <a:pt x="1047061" y="769620"/>
                </a:lnTo>
                <a:lnTo>
                  <a:pt x="1493520" y="325044"/>
                </a:lnTo>
                <a:close/>
              </a:path>
            </a:pathLst>
          </a:custGeom>
          <a:solidFill>
            <a:srgbClr val="FFA32D"/>
          </a:solidFill>
        </p:spPr>
        <p:txBody>
          <a:bodyPr wrap="square" lIns="0" tIns="0" rIns="0" bIns="0" rtlCol="0">
            <a:noAutofit/>
          </a:bodyPr>
          <a:lstStyle/>
          <a:p>
            <a:endParaRPr/>
          </a:p>
        </p:txBody>
      </p:sp>
      <p:sp>
        <p:nvSpPr>
          <p:cNvPr id="220" name="object 220"/>
          <p:cNvSpPr/>
          <p:nvPr/>
        </p:nvSpPr>
        <p:spPr>
          <a:xfrm>
            <a:off x="1031240" y="317500"/>
            <a:ext cx="1813560" cy="1805939"/>
          </a:xfrm>
          <a:custGeom>
            <a:avLst/>
            <a:gdLst/>
            <a:ahLst/>
            <a:cxnLst/>
            <a:rect l="l" t="t" r="r" b="b"/>
            <a:pathLst>
              <a:path w="1813560" h="1805939">
                <a:moveTo>
                  <a:pt x="1487170" y="331592"/>
                </a:moveTo>
                <a:lnTo>
                  <a:pt x="1487170" y="317424"/>
                </a:lnTo>
                <a:lnTo>
                  <a:pt x="1040711" y="762000"/>
                </a:lnTo>
                <a:lnTo>
                  <a:pt x="1055243" y="762000"/>
                </a:lnTo>
                <a:lnTo>
                  <a:pt x="1487170" y="331592"/>
                </a:lnTo>
                <a:close/>
              </a:path>
            </a:pathLst>
          </a:custGeom>
          <a:solidFill>
            <a:srgbClr val="FFA22C"/>
          </a:solidFill>
        </p:spPr>
        <p:txBody>
          <a:bodyPr wrap="square" lIns="0" tIns="0" rIns="0" bIns="0" rtlCol="0">
            <a:noAutofit/>
          </a:bodyPr>
          <a:lstStyle/>
          <a:p>
            <a:endParaRPr/>
          </a:p>
        </p:txBody>
      </p:sp>
      <p:sp>
        <p:nvSpPr>
          <p:cNvPr id="221" name="object 221"/>
          <p:cNvSpPr/>
          <p:nvPr/>
        </p:nvSpPr>
        <p:spPr>
          <a:xfrm>
            <a:off x="1038860" y="323850"/>
            <a:ext cx="1813560" cy="1807210"/>
          </a:xfrm>
          <a:custGeom>
            <a:avLst/>
            <a:gdLst/>
            <a:ahLst/>
            <a:cxnLst/>
            <a:rect l="l" t="t" r="r" b="b"/>
            <a:pathLst>
              <a:path w="1813560" h="1807210">
                <a:moveTo>
                  <a:pt x="1479550" y="341490"/>
                </a:moveTo>
                <a:lnTo>
                  <a:pt x="1479550" y="325242"/>
                </a:lnTo>
                <a:lnTo>
                  <a:pt x="1047623" y="755650"/>
                </a:lnTo>
                <a:lnTo>
                  <a:pt x="1063635" y="755650"/>
                </a:lnTo>
                <a:lnTo>
                  <a:pt x="1479550" y="341490"/>
                </a:lnTo>
                <a:close/>
              </a:path>
            </a:pathLst>
          </a:custGeom>
          <a:solidFill>
            <a:srgbClr val="FFA22B"/>
          </a:solidFill>
        </p:spPr>
        <p:txBody>
          <a:bodyPr wrap="square" lIns="0" tIns="0" rIns="0" bIns="0" rtlCol="0">
            <a:noAutofit/>
          </a:bodyPr>
          <a:lstStyle/>
          <a:p>
            <a:endParaRPr/>
          </a:p>
        </p:txBody>
      </p:sp>
      <p:sp>
        <p:nvSpPr>
          <p:cNvPr id="222" name="object 222"/>
          <p:cNvSpPr/>
          <p:nvPr/>
        </p:nvSpPr>
        <p:spPr>
          <a:xfrm>
            <a:off x="1046480" y="332740"/>
            <a:ext cx="1813559" cy="1805939"/>
          </a:xfrm>
          <a:custGeom>
            <a:avLst/>
            <a:gdLst/>
            <a:ahLst/>
            <a:cxnLst/>
            <a:rect l="l" t="t" r="r" b="b"/>
            <a:pathLst>
              <a:path w="1813559" h="1805939">
                <a:moveTo>
                  <a:pt x="1471930" y="346778"/>
                </a:moveTo>
                <a:lnTo>
                  <a:pt x="1471930" y="332600"/>
                </a:lnTo>
                <a:lnTo>
                  <a:pt x="1056015" y="746759"/>
                </a:lnTo>
                <a:lnTo>
                  <a:pt x="1070537" y="746759"/>
                </a:lnTo>
                <a:lnTo>
                  <a:pt x="1471930" y="346778"/>
                </a:lnTo>
                <a:close/>
              </a:path>
            </a:pathLst>
          </a:custGeom>
          <a:solidFill>
            <a:srgbClr val="FFA12A"/>
          </a:solidFill>
        </p:spPr>
        <p:txBody>
          <a:bodyPr wrap="square" lIns="0" tIns="0" rIns="0" bIns="0" rtlCol="0">
            <a:noAutofit/>
          </a:bodyPr>
          <a:lstStyle/>
          <a:p>
            <a:endParaRPr/>
          </a:p>
        </p:txBody>
      </p:sp>
      <p:sp>
        <p:nvSpPr>
          <p:cNvPr id="223" name="object 223"/>
          <p:cNvSpPr/>
          <p:nvPr/>
        </p:nvSpPr>
        <p:spPr>
          <a:xfrm>
            <a:off x="1054100" y="339090"/>
            <a:ext cx="1813560" cy="1807209"/>
          </a:xfrm>
          <a:custGeom>
            <a:avLst/>
            <a:gdLst/>
            <a:ahLst/>
            <a:cxnLst/>
            <a:rect l="l" t="t" r="r" b="b"/>
            <a:pathLst>
              <a:path w="1813560" h="1807209">
                <a:moveTo>
                  <a:pt x="1464310" y="355641"/>
                </a:moveTo>
                <a:lnTo>
                  <a:pt x="1464310" y="340428"/>
                </a:lnTo>
                <a:lnTo>
                  <a:pt x="1062917" y="740409"/>
                </a:lnTo>
                <a:lnTo>
                  <a:pt x="1078184" y="740409"/>
                </a:lnTo>
                <a:lnTo>
                  <a:pt x="1464310" y="355641"/>
                </a:lnTo>
                <a:close/>
              </a:path>
            </a:pathLst>
          </a:custGeom>
          <a:solidFill>
            <a:srgbClr val="FFA129"/>
          </a:solidFill>
        </p:spPr>
        <p:txBody>
          <a:bodyPr wrap="square" lIns="0" tIns="0" rIns="0" bIns="0" rtlCol="0">
            <a:noAutofit/>
          </a:bodyPr>
          <a:lstStyle/>
          <a:p>
            <a:endParaRPr/>
          </a:p>
        </p:txBody>
      </p:sp>
      <p:sp>
        <p:nvSpPr>
          <p:cNvPr id="224" name="object 224"/>
          <p:cNvSpPr/>
          <p:nvPr/>
        </p:nvSpPr>
        <p:spPr>
          <a:xfrm>
            <a:off x="1061720" y="346709"/>
            <a:ext cx="1813560" cy="1807210"/>
          </a:xfrm>
          <a:custGeom>
            <a:avLst/>
            <a:gdLst/>
            <a:ahLst/>
            <a:cxnLst/>
            <a:rect l="l" t="t" r="r" b="b"/>
            <a:pathLst>
              <a:path w="1813560" h="1807210">
                <a:moveTo>
                  <a:pt x="1456690" y="363235"/>
                </a:moveTo>
                <a:lnTo>
                  <a:pt x="1456690" y="348021"/>
                </a:lnTo>
                <a:lnTo>
                  <a:pt x="1070564" y="732790"/>
                </a:lnTo>
                <a:lnTo>
                  <a:pt x="1085831" y="732790"/>
                </a:lnTo>
                <a:lnTo>
                  <a:pt x="1456690" y="363235"/>
                </a:lnTo>
                <a:close/>
              </a:path>
            </a:pathLst>
          </a:custGeom>
          <a:solidFill>
            <a:srgbClr val="FFA028"/>
          </a:solidFill>
        </p:spPr>
        <p:txBody>
          <a:bodyPr wrap="square" lIns="0" tIns="0" rIns="0" bIns="0" rtlCol="0">
            <a:noAutofit/>
          </a:bodyPr>
          <a:lstStyle/>
          <a:p>
            <a:endParaRPr/>
          </a:p>
        </p:txBody>
      </p:sp>
      <p:sp>
        <p:nvSpPr>
          <p:cNvPr id="225" name="object 225"/>
          <p:cNvSpPr/>
          <p:nvPr/>
        </p:nvSpPr>
        <p:spPr>
          <a:xfrm>
            <a:off x="1069340" y="354329"/>
            <a:ext cx="1812289" cy="1807210"/>
          </a:xfrm>
          <a:custGeom>
            <a:avLst/>
            <a:gdLst/>
            <a:ahLst/>
            <a:cxnLst/>
            <a:rect l="l" t="t" r="r" b="b"/>
            <a:pathLst>
              <a:path w="1812289" h="1807210">
                <a:moveTo>
                  <a:pt x="1449070" y="369817"/>
                </a:moveTo>
                <a:lnTo>
                  <a:pt x="1449070" y="355615"/>
                </a:lnTo>
                <a:lnTo>
                  <a:pt x="1078211" y="725170"/>
                </a:lnTo>
                <a:lnTo>
                  <a:pt x="1092714" y="725170"/>
                </a:lnTo>
                <a:lnTo>
                  <a:pt x="1449070" y="369817"/>
                </a:lnTo>
                <a:close/>
              </a:path>
            </a:pathLst>
          </a:custGeom>
          <a:solidFill>
            <a:srgbClr val="FFA027"/>
          </a:solidFill>
        </p:spPr>
        <p:txBody>
          <a:bodyPr wrap="square" lIns="0" tIns="0" rIns="0" bIns="0" rtlCol="0">
            <a:noAutofit/>
          </a:bodyPr>
          <a:lstStyle/>
          <a:p>
            <a:endParaRPr/>
          </a:p>
        </p:txBody>
      </p:sp>
      <p:sp>
        <p:nvSpPr>
          <p:cNvPr id="226" name="object 226"/>
          <p:cNvSpPr/>
          <p:nvPr/>
        </p:nvSpPr>
        <p:spPr>
          <a:xfrm>
            <a:off x="1076960" y="361950"/>
            <a:ext cx="1812289" cy="1807210"/>
          </a:xfrm>
          <a:custGeom>
            <a:avLst/>
            <a:gdLst/>
            <a:ahLst/>
            <a:cxnLst/>
            <a:rect l="l" t="t" r="r" b="b"/>
            <a:pathLst>
              <a:path w="1812289" h="1807210">
                <a:moveTo>
                  <a:pt x="1441450" y="377416"/>
                </a:moveTo>
                <a:lnTo>
                  <a:pt x="1441450" y="362197"/>
                </a:lnTo>
                <a:lnTo>
                  <a:pt x="1085094" y="717550"/>
                </a:lnTo>
                <a:lnTo>
                  <a:pt x="1100355" y="717550"/>
                </a:lnTo>
                <a:lnTo>
                  <a:pt x="1441450" y="377416"/>
                </a:lnTo>
                <a:close/>
              </a:path>
            </a:pathLst>
          </a:custGeom>
          <a:solidFill>
            <a:srgbClr val="FF9F26"/>
          </a:solidFill>
        </p:spPr>
        <p:txBody>
          <a:bodyPr wrap="square" lIns="0" tIns="0" rIns="0" bIns="0" rtlCol="0">
            <a:noAutofit/>
          </a:bodyPr>
          <a:lstStyle/>
          <a:p>
            <a:endParaRPr/>
          </a:p>
        </p:txBody>
      </p:sp>
      <p:sp>
        <p:nvSpPr>
          <p:cNvPr id="227" name="object 227"/>
          <p:cNvSpPr/>
          <p:nvPr/>
        </p:nvSpPr>
        <p:spPr>
          <a:xfrm>
            <a:off x="1084580" y="369570"/>
            <a:ext cx="1812289" cy="1807209"/>
          </a:xfrm>
          <a:custGeom>
            <a:avLst/>
            <a:gdLst/>
            <a:ahLst/>
            <a:cxnLst/>
            <a:rect l="l" t="t" r="r" b="b"/>
            <a:pathLst>
              <a:path w="1812289" h="1807209">
                <a:moveTo>
                  <a:pt x="1433830" y="384749"/>
                </a:moveTo>
                <a:lnTo>
                  <a:pt x="1433830" y="369796"/>
                </a:lnTo>
                <a:lnTo>
                  <a:pt x="1092735" y="709929"/>
                </a:lnTo>
                <a:lnTo>
                  <a:pt x="1107501" y="709929"/>
                </a:lnTo>
                <a:lnTo>
                  <a:pt x="1433830" y="384749"/>
                </a:lnTo>
                <a:close/>
              </a:path>
            </a:pathLst>
          </a:custGeom>
          <a:solidFill>
            <a:srgbClr val="FF9F25"/>
          </a:solidFill>
        </p:spPr>
        <p:txBody>
          <a:bodyPr wrap="square" lIns="0" tIns="0" rIns="0" bIns="0" rtlCol="0">
            <a:noAutofit/>
          </a:bodyPr>
          <a:lstStyle/>
          <a:p>
            <a:endParaRPr/>
          </a:p>
        </p:txBody>
      </p:sp>
      <p:sp>
        <p:nvSpPr>
          <p:cNvPr id="228" name="object 228"/>
          <p:cNvSpPr/>
          <p:nvPr/>
        </p:nvSpPr>
        <p:spPr>
          <a:xfrm>
            <a:off x="1090930" y="377189"/>
            <a:ext cx="1813559" cy="1805939"/>
          </a:xfrm>
          <a:custGeom>
            <a:avLst/>
            <a:gdLst/>
            <a:ahLst/>
            <a:cxnLst/>
            <a:rect l="l" t="t" r="r" b="b"/>
            <a:pathLst>
              <a:path w="1813559" h="1805939">
                <a:moveTo>
                  <a:pt x="1427480" y="392070"/>
                </a:moveTo>
                <a:lnTo>
                  <a:pt x="1427480" y="377129"/>
                </a:lnTo>
                <a:lnTo>
                  <a:pt x="1101151" y="702310"/>
                </a:lnTo>
                <a:lnTo>
                  <a:pt x="1115926" y="702310"/>
                </a:lnTo>
                <a:lnTo>
                  <a:pt x="1427480" y="392070"/>
                </a:lnTo>
                <a:close/>
              </a:path>
            </a:pathLst>
          </a:custGeom>
          <a:solidFill>
            <a:srgbClr val="FF9F24"/>
          </a:solidFill>
        </p:spPr>
        <p:txBody>
          <a:bodyPr wrap="square" lIns="0" tIns="0" rIns="0" bIns="0" rtlCol="0">
            <a:noAutofit/>
          </a:bodyPr>
          <a:lstStyle/>
          <a:p>
            <a:endParaRPr/>
          </a:p>
        </p:txBody>
      </p:sp>
      <p:sp>
        <p:nvSpPr>
          <p:cNvPr id="229" name="object 229"/>
          <p:cNvSpPr/>
          <p:nvPr/>
        </p:nvSpPr>
        <p:spPr>
          <a:xfrm>
            <a:off x="1098550" y="384810"/>
            <a:ext cx="1813560" cy="1805939"/>
          </a:xfrm>
          <a:custGeom>
            <a:avLst/>
            <a:gdLst/>
            <a:ahLst/>
            <a:cxnLst/>
            <a:rect l="l" t="t" r="r" b="b"/>
            <a:pathLst>
              <a:path w="1813560" h="1805939">
                <a:moveTo>
                  <a:pt x="1419860" y="399658"/>
                </a:moveTo>
                <a:lnTo>
                  <a:pt x="1419860" y="384450"/>
                </a:lnTo>
                <a:lnTo>
                  <a:pt x="1108306" y="694689"/>
                </a:lnTo>
                <a:lnTo>
                  <a:pt x="1123578" y="694689"/>
                </a:lnTo>
                <a:lnTo>
                  <a:pt x="1419860" y="399658"/>
                </a:lnTo>
                <a:close/>
              </a:path>
            </a:pathLst>
          </a:custGeom>
          <a:solidFill>
            <a:srgbClr val="FF9E23"/>
          </a:solidFill>
        </p:spPr>
        <p:txBody>
          <a:bodyPr wrap="square" lIns="0" tIns="0" rIns="0" bIns="0" rtlCol="0">
            <a:noAutofit/>
          </a:bodyPr>
          <a:lstStyle/>
          <a:p>
            <a:endParaRPr/>
          </a:p>
        </p:txBody>
      </p:sp>
      <p:sp>
        <p:nvSpPr>
          <p:cNvPr id="230" name="object 230"/>
          <p:cNvSpPr/>
          <p:nvPr/>
        </p:nvSpPr>
        <p:spPr>
          <a:xfrm>
            <a:off x="1106170" y="392429"/>
            <a:ext cx="1813560" cy="1805940"/>
          </a:xfrm>
          <a:custGeom>
            <a:avLst/>
            <a:gdLst/>
            <a:ahLst/>
            <a:cxnLst/>
            <a:rect l="l" t="t" r="r" b="b"/>
            <a:pathLst>
              <a:path w="1813560" h="1805940">
                <a:moveTo>
                  <a:pt x="1412240" y="407246"/>
                </a:moveTo>
                <a:lnTo>
                  <a:pt x="1412240" y="392038"/>
                </a:lnTo>
                <a:lnTo>
                  <a:pt x="1115958" y="687070"/>
                </a:lnTo>
                <a:lnTo>
                  <a:pt x="1131230" y="687070"/>
                </a:lnTo>
                <a:lnTo>
                  <a:pt x="1412240" y="407246"/>
                </a:lnTo>
                <a:close/>
              </a:path>
            </a:pathLst>
          </a:custGeom>
          <a:solidFill>
            <a:srgbClr val="FF9E22"/>
          </a:solidFill>
        </p:spPr>
        <p:txBody>
          <a:bodyPr wrap="square" lIns="0" tIns="0" rIns="0" bIns="0" rtlCol="0">
            <a:noAutofit/>
          </a:bodyPr>
          <a:lstStyle/>
          <a:p>
            <a:endParaRPr/>
          </a:p>
        </p:txBody>
      </p:sp>
      <p:sp>
        <p:nvSpPr>
          <p:cNvPr id="231" name="object 231"/>
          <p:cNvSpPr/>
          <p:nvPr/>
        </p:nvSpPr>
        <p:spPr>
          <a:xfrm>
            <a:off x="1113790" y="400050"/>
            <a:ext cx="1813560" cy="1805939"/>
          </a:xfrm>
          <a:custGeom>
            <a:avLst/>
            <a:gdLst/>
            <a:ahLst/>
            <a:cxnLst/>
            <a:rect l="l" t="t" r="r" b="b"/>
            <a:pathLst>
              <a:path w="1813560" h="1805939">
                <a:moveTo>
                  <a:pt x="1404620" y="413852"/>
                </a:moveTo>
                <a:lnTo>
                  <a:pt x="1404620" y="399626"/>
                </a:lnTo>
                <a:lnTo>
                  <a:pt x="1123610" y="679450"/>
                </a:lnTo>
                <a:lnTo>
                  <a:pt x="1138084" y="679450"/>
                </a:lnTo>
                <a:lnTo>
                  <a:pt x="1404620" y="413852"/>
                </a:lnTo>
                <a:close/>
              </a:path>
            </a:pathLst>
          </a:custGeom>
          <a:solidFill>
            <a:srgbClr val="FF9D21"/>
          </a:solidFill>
        </p:spPr>
        <p:txBody>
          <a:bodyPr wrap="square" lIns="0" tIns="0" rIns="0" bIns="0" rtlCol="0">
            <a:noAutofit/>
          </a:bodyPr>
          <a:lstStyle/>
          <a:p>
            <a:endParaRPr/>
          </a:p>
        </p:txBody>
      </p:sp>
      <p:sp>
        <p:nvSpPr>
          <p:cNvPr id="232" name="object 232"/>
          <p:cNvSpPr/>
          <p:nvPr/>
        </p:nvSpPr>
        <p:spPr>
          <a:xfrm>
            <a:off x="1121410" y="406400"/>
            <a:ext cx="1813560" cy="1807210"/>
          </a:xfrm>
          <a:custGeom>
            <a:avLst/>
            <a:gdLst/>
            <a:ahLst/>
            <a:cxnLst/>
            <a:rect l="l" t="t" r="r" b="b"/>
            <a:pathLst>
              <a:path w="1813560" h="1807210">
                <a:moveTo>
                  <a:pt x="1397000" y="422715"/>
                </a:moveTo>
                <a:lnTo>
                  <a:pt x="1397000" y="407502"/>
                </a:lnTo>
                <a:lnTo>
                  <a:pt x="1130464" y="673100"/>
                </a:lnTo>
                <a:lnTo>
                  <a:pt x="1145731" y="673100"/>
                </a:lnTo>
                <a:lnTo>
                  <a:pt x="1397000" y="422715"/>
                </a:lnTo>
                <a:close/>
              </a:path>
            </a:pathLst>
          </a:custGeom>
          <a:solidFill>
            <a:srgbClr val="FF9D20"/>
          </a:solidFill>
        </p:spPr>
        <p:txBody>
          <a:bodyPr wrap="square" lIns="0" tIns="0" rIns="0" bIns="0" rtlCol="0">
            <a:noAutofit/>
          </a:bodyPr>
          <a:lstStyle/>
          <a:p>
            <a:endParaRPr/>
          </a:p>
        </p:txBody>
      </p:sp>
      <p:sp>
        <p:nvSpPr>
          <p:cNvPr id="233" name="object 233"/>
          <p:cNvSpPr/>
          <p:nvPr/>
        </p:nvSpPr>
        <p:spPr>
          <a:xfrm>
            <a:off x="1129030" y="414020"/>
            <a:ext cx="1812289" cy="1807209"/>
          </a:xfrm>
          <a:custGeom>
            <a:avLst/>
            <a:gdLst/>
            <a:ahLst/>
            <a:cxnLst/>
            <a:rect l="l" t="t" r="r" b="b"/>
            <a:pathLst>
              <a:path w="1812289" h="1807209">
                <a:moveTo>
                  <a:pt x="1389380" y="429339"/>
                </a:moveTo>
                <a:lnTo>
                  <a:pt x="1389380" y="415095"/>
                </a:lnTo>
                <a:lnTo>
                  <a:pt x="1138111" y="665479"/>
                </a:lnTo>
                <a:lnTo>
                  <a:pt x="1152572" y="665479"/>
                </a:lnTo>
                <a:lnTo>
                  <a:pt x="1389380" y="429339"/>
                </a:lnTo>
                <a:close/>
              </a:path>
            </a:pathLst>
          </a:custGeom>
          <a:solidFill>
            <a:srgbClr val="FF9C1F"/>
          </a:solidFill>
        </p:spPr>
        <p:txBody>
          <a:bodyPr wrap="square" lIns="0" tIns="0" rIns="0" bIns="0" rtlCol="0">
            <a:noAutofit/>
          </a:bodyPr>
          <a:lstStyle/>
          <a:p>
            <a:endParaRPr/>
          </a:p>
        </p:txBody>
      </p:sp>
      <p:sp>
        <p:nvSpPr>
          <p:cNvPr id="234" name="object 234"/>
          <p:cNvSpPr/>
          <p:nvPr/>
        </p:nvSpPr>
        <p:spPr>
          <a:xfrm>
            <a:off x="1136650" y="421639"/>
            <a:ext cx="1812289" cy="1807210"/>
          </a:xfrm>
          <a:custGeom>
            <a:avLst/>
            <a:gdLst/>
            <a:ahLst/>
            <a:cxnLst/>
            <a:rect l="l" t="t" r="r" b="b"/>
            <a:pathLst>
              <a:path w="1812289" h="1807210">
                <a:moveTo>
                  <a:pt x="1381760" y="436938"/>
                </a:moveTo>
                <a:lnTo>
                  <a:pt x="1381760" y="421719"/>
                </a:lnTo>
                <a:lnTo>
                  <a:pt x="1144952" y="657860"/>
                </a:lnTo>
                <a:lnTo>
                  <a:pt x="1160214" y="657860"/>
                </a:lnTo>
                <a:lnTo>
                  <a:pt x="1381760" y="436938"/>
                </a:lnTo>
                <a:close/>
              </a:path>
            </a:pathLst>
          </a:custGeom>
          <a:solidFill>
            <a:srgbClr val="FF9C1E"/>
          </a:solidFill>
        </p:spPr>
        <p:txBody>
          <a:bodyPr wrap="square" lIns="0" tIns="0" rIns="0" bIns="0" rtlCol="0">
            <a:noAutofit/>
          </a:bodyPr>
          <a:lstStyle/>
          <a:p>
            <a:endParaRPr/>
          </a:p>
        </p:txBody>
      </p:sp>
      <p:sp>
        <p:nvSpPr>
          <p:cNvPr id="235" name="object 235"/>
          <p:cNvSpPr/>
          <p:nvPr/>
        </p:nvSpPr>
        <p:spPr>
          <a:xfrm>
            <a:off x="1144270" y="429260"/>
            <a:ext cx="1812290" cy="1807210"/>
          </a:xfrm>
          <a:custGeom>
            <a:avLst/>
            <a:gdLst/>
            <a:ahLst/>
            <a:cxnLst/>
            <a:rect l="l" t="t" r="r" b="b"/>
            <a:pathLst>
              <a:path w="1812290" h="1807210">
                <a:moveTo>
                  <a:pt x="1374140" y="444536"/>
                </a:moveTo>
                <a:lnTo>
                  <a:pt x="1374140" y="429318"/>
                </a:lnTo>
                <a:lnTo>
                  <a:pt x="1152594" y="650239"/>
                </a:lnTo>
                <a:lnTo>
                  <a:pt x="1167855" y="650239"/>
                </a:lnTo>
                <a:lnTo>
                  <a:pt x="1374140" y="444536"/>
                </a:lnTo>
                <a:close/>
              </a:path>
            </a:pathLst>
          </a:custGeom>
          <a:solidFill>
            <a:srgbClr val="FF9C1D"/>
          </a:solidFill>
        </p:spPr>
        <p:txBody>
          <a:bodyPr wrap="square" lIns="0" tIns="0" rIns="0" bIns="0" rtlCol="0">
            <a:noAutofit/>
          </a:bodyPr>
          <a:lstStyle/>
          <a:p>
            <a:endParaRPr/>
          </a:p>
        </p:txBody>
      </p:sp>
      <p:sp>
        <p:nvSpPr>
          <p:cNvPr id="236" name="object 236"/>
          <p:cNvSpPr/>
          <p:nvPr/>
        </p:nvSpPr>
        <p:spPr>
          <a:xfrm>
            <a:off x="1151890" y="436879"/>
            <a:ext cx="1812289" cy="1807210"/>
          </a:xfrm>
          <a:custGeom>
            <a:avLst/>
            <a:gdLst/>
            <a:ahLst/>
            <a:cxnLst/>
            <a:rect l="l" t="t" r="r" b="b"/>
            <a:pathLst>
              <a:path w="1812289" h="1807210">
                <a:moveTo>
                  <a:pt x="1366520" y="451822"/>
                </a:moveTo>
                <a:lnTo>
                  <a:pt x="1366520" y="436916"/>
                </a:lnTo>
                <a:lnTo>
                  <a:pt x="1160235" y="642620"/>
                </a:lnTo>
                <a:lnTo>
                  <a:pt x="1175049" y="642620"/>
                </a:lnTo>
                <a:lnTo>
                  <a:pt x="1366520" y="451822"/>
                </a:lnTo>
                <a:close/>
              </a:path>
            </a:pathLst>
          </a:custGeom>
          <a:solidFill>
            <a:srgbClr val="FF9B1C"/>
          </a:solidFill>
        </p:spPr>
        <p:txBody>
          <a:bodyPr wrap="square" lIns="0" tIns="0" rIns="0" bIns="0" rtlCol="0">
            <a:noAutofit/>
          </a:bodyPr>
          <a:lstStyle/>
          <a:p>
            <a:endParaRPr/>
          </a:p>
        </p:txBody>
      </p:sp>
      <p:sp>
        <p:nvSpPr>
          <p:cNvPr id="237" name="object 237"/>
          <p:cNvSpPr/>
          <p:nvPr/>
        </p:nvSpPr>
        <p:spPr>
          <a:xfrm>
            <a:off x="1158240" y="444500"/>
            <a:ext cx="1813560" cy="1807210"/>
          </a:xfrm>
          <a:custGeom>
            <a:avLst/>
            <a:gdLst/>
            <a:ahLst/>
            <a:cxnLst/>
            <a:rect l="l" t="t" r="r" b="b"/>
            <a:pathLst>
              <a:path w="1813560" h="1807210">
                <a:moveTo>
                  <a:pt x="1360170" y="459415"/>
                </a:moveTo>
                <a:lnTo>
                  <a:pt x="1360170" y="444202"/>
                </a:lnTo>
                <a:lnTo>
                  <a:pt x="1168699" y="635000"/>
                </a:lnTo>
                <a:lnTo>
                  <a:pt x="1183966" y="635000"/>
                </a:lnTo>
                <a:lnTo>
                  <a:pt x="1360170" y="459415"/>
                </a:lnTo>
                <a:close/>
              </a:path>
            </a:pathLst>
          </a:custGeom>
          <a:solidFill>
            <a:srgbClr val="FF9B1B"/>
          </a:solidFill>
        </p:spPr>
        <p:txBody>
          <a:bodyPr wrap="square" lIns="0" tIns="0" rIns="0" bIns="0" rtlCol="0">
            <a:noAutofit/>
          </a:bodyPr>
          <a:lstStyle/>
          <a:p>
            <a:endParaRPr/>
          </a:p>
        </p:txBody>
      </p:sp>
      <p:sp>
        <p:nvSpPr>
          <p:cNvPr id="238" name="object 238"/>
          <p:cNvSpPr/>
          <p:nvPr/>
        </p:nvSpPr>
        <p:spPr>
          <a:xfrm>
            <a:off x="1165860" y="452120"/>
            <a:ext cx="1813560" cy="1805939"/>
          </a:xfrm>
          <a:custGeom>
            <a:avLst/>
            <a:gdLst/>
            <a:ahLst/>
            <a:cxnLst/>
            <a:rect l="l" t="t" r="r" b="b"/>
            <a:pathLst>
              <a:path w="1813560" h="1805939">
                <a:moveTo>
                  <a:pt x="1352550" y="466684"/>
                </a:moveTo>
                <a:lnTo>
                  <a:pt x="1352550" y="451795"/>
                </a:lnTo>
                <a:lnTo>
                  <a:pt x="1176346" y="627379"/>
                </a:lnTo>
                <a:lnTo>
                  <a:pt x="1191173" y="627379"/>
                </a:lnTo>
                <a:lnTo>
                  <a:pt x="1352550" y="466684"/>
                </a:lnTo>
                <a:close/>
              </a:path>
            </a:pathLst>
          </a:custGeom>
          <a:solidFill>
            <a:srgbClr val="FF9A1A"/>
          </a:solidFill>
        </p:spPr>
        <p:txBody>
          <a:bodyPr wrap="square" lIns="0" tIns="0" rIns="0" bIns="0" rtlCol="0">
            <a:noAutofit/>
          </a:bodyPr>
          <a:lstStyle/>
          <a:p>
            <a:endParaRPr/>
          </a:p>
        </p:txBody>
      </p:sp>
      <p:sp>
        <p:nvSpPr>
          <p:cNvPr id="239" name="object 239"/>
          <p:cNvSpPr/>
          <p:nvPr/>
        </p:nvSpPr>
        <p:spPr>
          <a:xfrm>
            <a:off x="1173480" y="459739"/>
            <a:ext cx="1813559" cy="1805939"/>
          </a:xfrm>
          <a:custGeom>
            <a:avLst/>
            <a:gdLst/>
            <a:ahLst/>
            <a:cxnLst/>
            <a:rect l="l" t="t" r="r" b="b"/>
            <a:pathLst>
              <a:path w="1813559" h="1805939">
                <a:moveTo>
                  <a:pt x="1344930" y="474272"/>
                </a:moveTo>
                <a:lnTo>
                  <a:pt x="1344930" y="459064"/>
                </a:lnTo>
                <a:lnTo>
                  <a:pt x="1183553" y="619760"/>
                </a:lnTo>
                <a:lnTo>
                  <a:pt x="1198826" y="619760"/>
                </a:lnTo>
                <a:lnTo>
                  <a:pt x="1344930" y="474272"/>
                </a:lnTo>
                <a:close/>
              </a:path>
            </a:pathLst>
          </a:custGeom>
          <a:solidFill>
            <a:srgbClr val="FF9A19"/>
          </a:solidFill>
        </p:spPr>
        <p:txBody>
          <a:bodyPr wrap="square" lIns="0" tIns="0" rIns="0" bIns="0" rtlCol="0">
            <a:noAutofit/>
          </a:bodyPr>
          <a:lstStyle/>
          <a:p>
            <a:endParaRPr/>
          </a:p>
        </p:txBody>
      </p:sp>
      <p:sp>
        <p:nvSpPr>
          <p:cNvPr id="240" name="object 240"/>
          <p:cNvSpPr/>
          <p:nvPr/>
        </p:nvSpPr>
        <p:spPr>
          <a:xfrm>
            <a:off x="1181100" y="467360"/>
            <a:ext cx="1813560" cy="1805939"/>
          </a:xfrm>
          <a:custGeom>
            <a:avLst/>
            <a:gdLst/>
            <a:ahLst/>
            <a:cxnLst/>
            <a:rect l="l" t="t" r="r" b="b"/>
            <a:pathLst>
              <a:path w="1813560" h="1805939">
                <a:moveTo>
                  <a:pt x="1337310" y="480925"/>
                </a:moveTo>
                <a:lnTo>
                  <a:pt x="1337310" y="466652"/>
                </a:lnTo>
                <a:lnTo>
                  <a:pt x="1191206" y="612139"/>
                </a:lnTo>
                <a:lnTo>
                  <a:pt x="1205632" y="612139"/>
                </a:lnTo>
                <a:lnTo>
                  <a:pt x="1337310" y="480925"/>
                </a:lnTo>
                <a:close/>
              </a:path>
            </a:pathLst>
          </a:custGeom>
          <a:solidFill>
            <a:srgbClr val="FF9918"/>
          </a:solidFill>
        </p:spPr>
        <p:txBody>
          <a:bodyPr wrap="square" lIns="0" tIns="0" rIns="0" bIns="0" rtlCol="0">
            <a:noAutofit/>
          </a:bodyPr>
          <a:lstStyle/>
          <a:p>
            <a:endParaRPr/>
          </a:p>
        </p:txBody>
      </p:sp>
      <p:sp>
        <p:nvSpPr>
          <p:cNvPr id="241" name="object 241"/>
          <p:cNvSpPr/>
          <p:nvPr/>
        </p:nvSpPr>
        <p:spPr>
          <a:xfrm>
            <a:off x="1188720" y="473710"/>
            <a:ext cx="1813560" cy="1807210"/>
          </a:xfrm>
          <a:custGeom>
            <a:avLst/>
            <a:gdLst/>
            <a:ahLst/>
            <a:cxnLst/>
            <a:rect l="l" t="t" r="r" b="b"/>
            <a:pathLst>
              <a:path w="1813560" h="1807210">
                <a:moveTo>
                  <a:pt x="1329690" y="489788"/>
                </a:moveTo>
                <a:lnTo>
                  <a:pt x="1329690" y="474575"/>
                </a:lnTo>
                <a:lnTo>
                  <a:pt x="1198012" y="605789"/>
                </a:lnTo>
                <a:lnTo>
                  <a:pt x="1213279" y="605789"/>
                </a:lnTo>
                <a:lnTo>
                  <a:pt x="1329690" y="489788"/>
                </a:lnTo>
                <a:close/>
              </a:path>
            </a:pathLst>
          </a:custGeom>
          <a:solidFill>
            <a:srgbClr val="FF9917"/>
          </a:solidFill>
        </p:spPr>
        <p:txBody>
          <a:bodyPr wrap="square" lIns="0" tIns="0" rIns="0" bIns="0" rtlCol="0">
            <a:noAutofit/>
          </a:bodyPr>
          <a:lstStyle/>
          <a:p>
            <a:endParaRPr/>
          </a:p>
        </p:txBody>
      </p:sp>
      <p:sp>
        <p:nvSpPr>
          <p:cNvPr id="242" name="object 242"/>
          <p:cNvSpPr/>
          <p:nvPr/>
        </p:nvSpPr>
        <p:spPr>
          <a:xfrm>
            <a:off x="1196340" y="481329"/>
            <a:ext cx="1812289" cy="1807210"/>
          </a:xfrm>
          <a:custGeom>
            <a:avLst/>
            <a:gdLst/>
            <a:ahLst/>
            <a:cxnLst/>
            <a:rect l="l" t="t" r="r" b="b"/>
            <a:pathLst>
              <a:path w="1812289" h="1807210">
                <a:moveTo>
                  <a:pt x="1322070" y="496460"/>
                </a:moveTo>
                <a:lnTo>
                  <a:pt x="1322070" y="482168"/>
                </a:lnTo>
                <a:lnTo>
                  <a:pt x="1205659" y="598170"/>
                </a:lnTo>
                <a:lnTo>
                  <a:pt x="1220072" y="598170"/>
                </a:lnTo>
                <a:lnTo>
                  <a:pt x="1322070" y="496460"/>
                </a:lnTo>
                <a:close/>
              </a:path>
            </a:pathLst>
          </a:custGeom>
          <a:solidFill>
            <a:srgbClr val="FF9916"/>
          </a:solidFill>
        </p:spPr>
        <p:txBody>
          <a:bodyPr wrap="square" lIns="0" tIns="0" rIns="0" bIns="0" rtlCol="0">
            <a:noAutofit/>
          </a:bodyPr>
          <a:lstStyle/>
          <a:p>
            <a:endParaRPr/>
          </a:p>
        </p:txBody>
      </p:sp>
      <p:sp>
        <p:nvSpPr>
          <p:cNvPr id="243" name="object 243"/>
          <p:cNvSpPr/>
          <p:nvPr/>
        </p:nvSpPr>
        <p:spPr>
          <a:xfrm>
            <a:off x="1203960" y="488950"/>
            <a:ext cx="1812289" cy="1807210"/>
          </a:xfrm>
          <a:custGeom>
            <a:avLst/>
            <a:gdLst/>
            <a:ahLst/>
            <a:cxnLst/>
            <a:rect l="l" t="t" r="r" b="b"/>
            <a:pathLst>
              <a:path w="1812289" h="1807210">
                <a:moveTo>
                  <a:pt x="1314450" y="503709"/>
                </a:moveTo>
                <a:lnTo>
                  <a:pt x="1314450" y="488840"/>
                </a:lnTo>
                <a:lnTo>
                  <a:pt x="1212452" y="590550"/>
                </a:lnTo>
                <a:lnTo>
                  <a:pt x="1227303" y="590550"/>
                </a:lnTo>
                <a:lnTo>
                  <a:pt x="1314450" y="503709"/>
                </a:lnTo>
                <a:close/>
              </a:path>
            </a:pathLst>
          </a:custGeom>
          <a:solidFill>
            <a:srgbClr val="FF9915"/>
          </a:solidFill>
        </p:spPr>
        <p:txBody>
          <a:bodyPr wrap="square" lIns="0" tIns="0" rIns="0" bIns="0" rtlCol="0">
            <a:noAutofit/>
          </a:bodyPr>
          <a:lstStyle/>
          <a:p>
            <a:endParaRPr/>
          </a:p>
        </p:txBody>
      </p:sp>
      <p:sp>
        <p:nvSpPr>
          <p:cNvPr id="244" name="object 244"/>
          <p:cNvSpPr/>
          <p:nvPr/>
        </p:nvSpPr>
        <p:spPr>
          <a:xfrm>
            <a:off x="1210310" y="496570"/>
            <a:ext cx="1813560" cy="1807209"/>
          </a:xfrm>
          <a:custGeom>
            <a:avLst/>
            <a:gdLst/>
            <a:ahLst/>
            <a:cxnLst/>
            <a:rect l="l" t="t" r="r" b="b"/>
            <a:pathLst>
              <a:path w="1813560" h="1807209">
                <a:moveTo>
                  <a:pt x="1308100" y="511302"/>
                </a:moveTo>
                <a:lnTo>
                  <a:pt x="1308100" y="496089"/>
                </a:lnTo>
                <a:lnTo>
                  <a:pt x="1220953" y="582929"/>
                </a:lnTo>
                <a:lnTo>
                  <a:pt x="1236219" y="582929"/>
                </a:lnTo>
                <a:lnTo>
                  <a:pt x="1308100" y="511302"/>
                </a:lnTo>
                <a:close/>
              </a:path>
            </a:pathLst>
          </a:custGeom>
          <a:solidFill>
            <a:srgbClr val="FF9914"/>
          </a:solidFill>
        </p:spPr>
        <p:txBody>
          <a:bodyPr wrap="square" lIns="0" tIns="0" rIns="0" bIns="0" rtlCol="0">
            <a:noAutofit/>
          </a:bodyPr>
          <a:lstStyle/>
          <a:p>
            <a:endParaRPr/>
          </a:p>
        </p:txBody>
      </p:sp>
      <p:sp>
        <p:nvSpPr>
          <p:cNvPr id="245" name="object 245"/>
          <p:cNvSpPr/>
          <p:nvPr/>
        </p:nvSpPr>
        <p:spPr>
          <a:xfrm>
            <a:off x="1217930" y="504189"/>
            <a:ext cx="1813559" cy="1807210"/>
          </a:xfrm>
          <a:custGeom>
            <a:avLst/>
            <a:gdLst/>
            <a:ahLst/>
            <a:cxnLst/>
            <a:rect l="l" t="t" r="r" b="b"/>
            <a:pathLst>
              <a:path w="1813559" h="1807210">
                <a:moveTo>
                  <a:pt x="1300480" y="518895"/>
                </a:moveTo>
                <a:lnTo>
                  <a:pt x="1300480" y="503682"/>
                </a:lnTo>
                <a:lnTo>
                  <a:pt x="1228599" y="575310"/>
                </a:lnTo>
                <a:lnTo>
                  <a:pt x="1243866" y="575310"/>
                </a:lnTo>
                <a:lnTo>
                  <a:pt x="1300480" y="518895"/>
                </a:lnTo>
                <a:close/>
              </a:path>
            </a:pathLst>
          </a:custGeom>
          <a:solidFill>
            <a:srgbClr val="FF9713"/>
          </a:solidFill>
        </p:spPr>
        <p:txBody>
          <a:bodyPr wrap="square" lIns="0" tIns="0" rIns="0" bIns="0" rtlCol="0">
            <a:noAutofit/>
          </a:bodyPr>
          <a:lstStyle/>
          <a:p>
            <a:endParaRPr/>
          </a:p>
        </p:txBody>
      </p:sp>
      <p:sp>
        <p:nvSpPr>
          <p:cNvPr id="246" name="object 246"/>
          <p:cNvSpPr/>
          <p:nvPr/>
        </p:nvSpPr>
        <p:spPr>
          <a:xfrm>
            <a:off x="1225550" y="511810"/>
            <a:ext cx="1813560" cy="1807210"/>
          </a:xfrm>
          <a:custGeom>
            <a:avLst/>
            <a:gdLst/>
            <a:ahLst/>
            <a:cxnLst/>
            <a:rect l="l" t="t" r="r" b="b"/>
            <a:pathLst>
              <a:path w="1813560" h="1807210">
                <a:moveTo>
                  <a:pt x="1292860" y="526489"/>
                </a:moveTo>
                <a:lnTo>
                  <a:pt x="1292860" y="511275"/>
                </a:lnTo>
                <a:lnTo>
                  <a:pt x="1236246" y="567689"/>
                </a:lnTo>
                <a:lnTo>
                  <a:pt x="1251513" y="567689"/>
                </a:lnTo>
                <a:lnTo>
                  <a:pt x="1292860" y="526489"/>
                </a:lnTo>
                <a:close/>
              </a:path>
            </a:pathLst>
          </a:custGeom>
          <a:solidFill>
            <a:srgbClr val="FF9712"/>
          </a:solidFill>
        </p:spPr>
        <p:txBody>
          <a:bodyPr wrap="square" lIns="0" tIns="0" rIns="0" bIns="0" rtlCol="0">
            <a:noAutofit/>
          </a:bodyPr>
          <a:lstStyle/>
          <a:p>
            <a:endParaRPr/>
          </a:p>
        </p:txBody>
      </p:sp>
      <p:sp>
        <p:nvSpPr>
          <p:cNvPr id="247" name="object 247"/>
          <p:cNvSpPr/>
          <p:nvPr/>
        </p:nvSpPr>
        <p:spPr>
          <a:xfrm>
            <a:off x="1233170" y="519429"/>
            <a:ext cx="1813560" cy="1805940"/>
          </a:xfrm>
          <a:custGeom>
            <a:avLst/>
            <a:gdLst/>
            <a:ahLst/>
            <a:cxnLst/>
            <a:rect l="l" t="t" r="r" b="b"/>
            <a:pathLst>
              <a:path w="1813560" h="1805940">
                <a:moveTo>
                  <a:pt x="1285240" y="533710"/>
                </a:moveTo>
                <a:lnTo>
                  <a:pt x="1285240" y="518869"/>
                </a:lnTo>
                <a:lnTo>
                  <a:pt x="1243893" y="560070"/>
                </a:lnTo>
                <a:lnTo>
                  <a:pt x="1258769" y="560070"/>
                </a:lnTo>
                <a:lnTo>
                  <a:pt x="1285240" y="533710"/>
                </a:lnTo>
                <a:close/>
              </a:path>
            </a:pathLst>
          </a:custGeom>
          <a:solidFill>
            <a:srgbClr val="FF9611"/>
          </a:solidFill>
        </p:spPr>
        <p:txBody>
          <a:bodyPr wrap="square" lIns="0" tIns="0" rIns="0" bIns="0" rtlCol="0">
            <a:noAutofit/>
          </a:bodyPr>
          <a:lstStyle/>
          <a:p>
            <a:endParaRPr/>
          </a:p>
        </p:txBody>
      </p:sp>
      <p:sp>
        <p:nvSpPr>
          <p:cNvPr id="248" name="object 248"/>
          <p:cNvSpPr/>
          <p:nvPr/>
        </p:nvSpPr>
        <p:spPr>
          <a:xfrm>
            <a:off x="1240790" y="527050"/>
            <a:ext cx="1813560" cy="1805939"/>
          </a:xfrm>
          <a:custGeom>
            <a:avLst/>
            <a:gdLst/>
            <a:ahLst/>
            <a:cxnLst/>
            <a:rect l="l" t="t" r="r" b="b"/>
            <a:pathLst>
              <a:path w="1813560" h="1805939">
                <a:moveTo>
                  <a:pt x="1277620" y="541298"/>
                </a:moveTo>
                <a:lnTo>
                  <a:pt x="1277620" y="526090"/>
                </a:lnTo>
                <a:lnTo>
                  <a:pt x="1251149" y="552450"/>
                </a:lnTo>
                <a:lnTo>
                  <a:pt x="1266421" y="552450"/>
                </a:lnTo>
                <a:lnTo>
                  <a:pt x="1277620" y="541298"/>
                </a:lnTo>
                <a:close/>
              </a:path>
            </a:pathLst>
          </a:custGeom>
          <a:solidFill>
            <a:srgbClr val="FF9610"/>
          </a:solidFill>
        </p:spPr>
        <p:txBody>
          <a:bodyPr wrap="square" lIns="0" tIns="0" rIns="0" bIns="0" rtlCol="0">
            <a:noAutofit/>
          </a:bodyPr>
          <a:lstStyle/>
          <a:p>
            <a:endParaRPr/>
          </a:p>
        </p:txBody>
      </p:sp>
      <p:sp>
        <p:nvSpPr>
          <p:cNvPr id="249" name="object 249"/>
          <p:cNvSpPr/>
          <p:nvPr/>
        </p:nvSpPr>
        <p:spPr>
          <a:xfrm>
            <a:off x="1248410" y="534670"/>
            <a:ext cx="1812289" cy="1805939"/>
          </a:xfrm>
          <a:custGeom>
            <a:avLst/>
            <a:gdLst/>
            <a:ahLst/>
            <a:cxnLst/>
            <a:rect l="l" t="t" r="r" b="b"/>
            <a:pathLst>
              <a:path w="1812289" h="1805939">
                <a:moveTo>
                  <a:pt x="1270000" y="543559"/>
                </a:moveTo>
                <a:lnTo>
                  <a:pt x="1270000" y="533678"/>
                </a:lnTo>
                <a:lnTo>
                  <a:pt x="1258801" y="544829"/>
                </a:lnTo>
                <a:lnTo>
                  <a:pt x="1268730" y="544829"/>
                </a:lnTo>
                <a:lnTo>
                  <a:pt x="1270000" y="543559"/>
                </a:lnTo>
                <a:close/>
              </a:path>
            </a:pathLst>
          </a:custGeom>
          <a:solidFill>
            <a:srgbClr val="FF950F"/>
          </a:solidFill>
        </p:spPr>
        <p:txBody>
          <a:bodyPr wrap="square" lIns="0" tIns="0" rIns="0" bIns="0" rtlCol="0">
            <a:noAutofit/>
          </a:bodyPr>
          <a:lstStyle/>
          <a:p>
            <a:endParaRPr/>
          </a:p>
        </p:txBody>
      </p:sp>
      <p:sp>
        <p:nvSpPr>
          <p:cNvPr id="250" name="object 250"/>
          <p:cNvSpPr/>
          <p:nvPr/>
        </p:nvSpPr>
        <p:spPr>
          <a:xfrm>
            <a:off x="2520950" y="0"/>
            <a:ext cx="6623050" cy="1079500"/>
          </a:xfrm>
          <a:custGeom>
            <a:avLst/>
            <a:gdLst/>
            <a:ahLst/>
            <a:cxnLst/>
            <a:rect l="l" t="t" r="r" b="b"/>
            <a:pathLst>
              <a:path w="6623050" h="1079500">
                <a:moveTo>
                  <a:pt x="3310890" y="1079500"/>
                </a:moveTo>
                <a:lnTo>
                  <a:pt x="6623050" y="1079500"/>
                </a:lnTo>
                <a:lnTo>
                  <a:pt x="6623050" y="0"/>
                </a:lnTo>
                <a:lnTo>
                  <a:pt x="0" y="0"/>
                </a:lnTo>
                <a:lnTo>
                  <a:pt x="0" y="1079500"/>
                </a:lnTo>
                <a:lnTo>
                  <a:pt x="3310890" y="1079500"/>
                </a:lnTo>
                <a:close/>
              </a:path>
            </a:pathLst>
          </a:custGeom>
          <a:solidFill>
            <a:srgbClr val="FF940D"/>
          </a:solidFill>
        </p:spPr>
        <p:txBody>
          <a:bodyPr wrap="square" lIns="0" tIns="0" rIns="0" bIns="0" rtlCol="0">
            <a:noAutofit/>
          </a:bodyPr>
          <a:lstStyle/>
          <a:p>
            <a:endParaRPr sz="1400"/>
          </a:p>
        </p:txBody>
      </p:sp>
      <p:sp>
        <p:nvSpPr>
          <p:cNvPr id="251" name="object 251"/>
          <p:cNvSpPr/>
          <p:nvPr/>
        </p:nvSpPr>
        <p:spPr>
          <a:xfrm>
            <a:off x="453390" y="345440"/>
            <a:ext cx="1554480" cy="1553209"/>
          </a:xfrm>
          <a:custGeom>
            <a:avLst/>
            <a:gdLst/>
            <a:ahLst/>
            <a:cxnLst/>
            <a:rect l="l" t="t" r="r" b="b"/>
            <a:pathLst>
              <a:path w="1554480" h="1553209">
                <a:moveTo>
                  <a:pt x="0" y="0"/>
                </a:moveTo>
                <a:lnTo>
                  <a:pt x="1554480" y="0"/>
                </a:lnTo>
                <a:lnTo>
                  <a:pt x="1554480" y="1553209"/>
                </a:lnTo>
                <a:lnTo>
                  <a:pt x="0" y="1553209"/>
                </a:lnTo>
                <a:lnTo>
                  <a:pt x="0" y="0"/>
                </a:lnTo>
                <a:close/>
              </a:path>
            </a:pathLst>
          </a:custGeom>
          <a:ln w="28752">
            <a:solidFill>
              <a:srgbClr val="7F7F7F"/>
            </a:solidFill>
          </a:ln>
        </p:spPr>
        <p:txBody>
          <a:bodyPr wrap="square" lIns="0" tIns="0" rIns="0" bIns="0" rtlCol="0">
            <a:noAutofit/>
          </a:bodyPr>
          <a:lstStyle/>
          <a:p>
            <a:endParaRPr/>
          </a:p>
        </p:txBody>
      </p:sp>
      <p:sp>
        <p:nvSpPr>
          <p:cNvPr id="252" name="object 252"/>
          <p:cNvSpPr/>
          <p:nvPr/>
        </p:nvSpPr>
        <p:spPr>
          <a:xfrm>
            <a:off x="-232410" y="190500"/>
            <a:ext cx="2691130" cy="1746250"/>
          </a:xfrm>
          <a:prstGeom prst="rect">
            <a:avLst/>
          </a:prstGeom>
          <a:blipFill>
            <a:blip r:embed="rId2" cstate="print"/>
            <a:stretch>
              <a:fillRect/>
            </a:stretch>
          </a:blipFill>
        </p:spPr>
        <p:txBody>
          <a:bodyPr wrap="square" lIns="0" tIns="0" rIns="0" bIns="0" rtlCol="0">
            <a:noAutofit/>
          </a:bodyPr>
          <a:lstStyle/>
          <a:p>
            <a:endParaRPr/>
          </a:p>
        </p:txBody>
      </p:sp>
      <p:sp>
        <p:nvSpPr>
          <p:cNvPr id="253" name="object 253"/>
          <p:cNvSpPr/>
          <p:nvPr/>
        </p:nvSpPr>
        <p:spPr>
          <a:xfrm>
            <a:off x="0" y="6021070"/>
            <a:ext cx="9144000" cy="836930"/>
          </a:xfrm>
          <a:custGeom>
            <a:avLst/>
            <a:gdLst/>
            <a:ahLst/>
            <a:cxnLst/>
            <a:rect l="l" t="t" r="r" b="b"/>
            <a:pathLst>
              <a:path w="9144000" h="836929">
                <a:moveTo>
                  <a:pt x="4572000" y="836929"/>
                </a:moveTo>
                <a:lnTo>
                  <a:pt x="9144000" y="836929"/>
                </a:lnTo>
                <a:lnTo>
                  <a:pt x="9144000" y="0"/>
                </a:lnTo>
                <a:lnTo>
                  <a:pt x="0" y="0"/>
                </a:lnTo>
                <a:lnTo>
                  <a:pt x="0" y="836929"/>
                </a:lnTo>
                <a:lnTo>
                  <a:pt x="4572000" y="836929"/>
                </a:lnTo>
                <a:close/>
              </a:path>
            </a:pathLst>
          </a:custGeom>
          <a:solidFill>
            <a:srgbClr val="FF940D"/>
          </a:solidFill>
        </p:spPr>
        <p:txBody>
          <a:bodyPr wrap="square" lIns="0" tIns="0" rIns="0" bIns="0" rtlCol="0">
            <a:noAutofit/>
          </a:bodyPr>
          <a:lstStyle/>
          <a:p>
            <a:endParaRPr/>
          </a:p>
        </p:txBody>
      </p:sp>
      <p:sp>
        <p:nvSpPr>
          <p:cNvPr id="254" name="object 254"/>
          <p:cNvSpPr/>
          <p:nvPr/>
        </p:nvSpPr>
        <p:spPr>
          <a:xfrm>
            <a:off x="0" y="6021070"/>
            <a:ext cx="9144000" cy="836930"/>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9344">
            <a:solidFill>
              <a:srgbClr val="FF940D"/>
            </a:solidFill>
          </a:ln>
        </p:spPr>
        <p:txBody>
          <a:bodyPr wrap="square" lIns="0" tIns="0" rIns="0" bIns="0" rtlCol="0">
            <a:noAutofit/>
          </a:bodyPr>
          <a:lstStyle/>
          <a:p>
            <a:endParaRPr/>
          </a:p>
        </p:txBody>
      </p:sp>
      <p:sp>
        <p:nvSpPr>
          <p:cNvPr id="255" name="object 255"/>
          <p:cNvSpPr/>
          <p:nvPr/>
        </p:nvSpPr>
        <p:spPr>
          <a:xfrm>
            <a:off x="2519680" y="0"/>
            <a:ext cx="1269" cy="6858000"/>
          </a:xfrm>
          <a:custGeom>
            <a:avLst/>
            <a:gdLst/>
            <a:ahLst/>
            <a:cxnLst/>
            <a:rect l="l" t="t" r="r" b="b"/>
            <a:pathLst>
              <a:path w="1269" h="6858000">
                <a:moveTo>
                  <a:pt x="0" y="0"/>
                </a:moveTo>
                <a:lnTo>
                  <a:pt x="1269" y="6858000"/>
                </a:lnTo>
              </a:path>
            </a:pathLst>
          </a:custGeom>
          <a:ln w="53911">
            <a:solidFill>
              <a:srgbClr val="7F7F7F"/>
            </a:solidFill>
          </a:ln>
        </p:spPr>
        <p:txBody>
          <a:bodyPr wrap="square" lIns="0" tIns="0" rIns="0" bIns="0" rtlCol="0">
            <a:noAutofit/>
          </a:bodyPr>
          <a:lstStyle/>
          <a:p>
            <a:endParaRPr/>
          </a:p>
        </p:txBody>
      </p:sp>
      <p:sp>
        <p:nvSpPr>
          <p:cNvPr id="11" name="object 11"/>
          <p:cNvSpPr txBox="1"/>
          <p:nvPr/>
        </p:nvSpPr>
        <p:spPr>
          <a:xfrm>
            <a:off x="2667000" y="152400"/>
            <a:ext cx="873054" cy="304799"/>
          </a:xfrm>
          <a:prstGeom prst="rect">
            <a:avLst/>
          </a:prstGeom>
        </p:spPr>
        <p:txBody>
          <a:bodyPr wrap="square" lIns="0" tIns="0" rIns="0" bIns="0" rtlCol="0">
            <a:noAutofit/>
          </a:bodyPr>
          <a:lstStyle/>
          <a:p>
            <a:pPr marL="12700">
              <a:lnSpc>
                <a:spcPts val="2350"/>
              </a:lnSpc>
              <a:spcBef>
                <a:spcPts val="117"/>
              </a:spcBef>
            </a:pPr>
            <a:r>
              <a:rPr b="1" i="1" spc="-9" dirty="0" smtClean="0">
                <a:solidFill>
                  <a:srgbClr val="FFFFFF"/>
                </a:solidFill>
                <a:latin typeface="Arial"/>
                <a:cs typeface="Arial"/>
              </a:rPr>
              <a:t>G</a:t>
            </a:r>
            <a:r>
              <a:rPr b="1" i="1" spc="0" dirty="0" smtClean="0">
                <a:solidFill>
                  <a:srgbClr val="FFFFFF"/>
                </a:solidFill>
                <a:latin typeface="Arial"/>
                <a:cs typeface="Arial"/>
              </a:rPr>
              <a:t>r</a:t>
            </a:r>
            <a:r>
              <a:rPr b="1" i="1" spc="-4" dirty="0" smtClean="0">
                <a:solidFill>
                  <a:srgbClr val="FFFFFF"/>
                </a:solidFill>
                <a:latin typeface="Arial"/>
                <a:cs typeface="Arial"/>
              </a:rPr>
              <a:t>ee</a:t>
            </a:r>
            <a:r>
              <a:rPr b="1" i="1" spc="0" dirty="0" smtClean="0">
                <a:solidFill>
                  <a:srgbClr val="FFFFFF"/>
                </a:solidFill>
                <a:latin typeface="Arial"/>
                <a:cs typeface="Arial"/>
              </a:rPr>
              <a:t>n</a:t>
            </a:r>
            <a:endParaRPr dirty="0">
              <a:latin typeface="Arial"/>
              <a:cs typeface="Arial"/>
            </a:endParaRPr>
          </a:p>
        </p:txBody>
      </p:sp>
      <p:sp>
        <p:nvSpPr>
          <p:cNvPr id="10" name="object 10"/>
          <p:cNvSpPr txBox="1"/>
          <p:nvPr/>
        </p:nvSpPr>
        <p:spPr>
          <a:xfrm>
            <a:off x="3357515" y="152400"/>
            <a:ext cx="4068070" cy="733763"/>
          </a:xfrm>
          <a:prstGeom prst="rect">
            <a:avLst/>
          </a:prstGeom>
        </p:spPr>
        <p:txBody>
          <a:bodyPr wrap="square" lIns="0" tIns="0" rIns="0" bIns="0" rtlCol="0">
            <a:noAutofit/>
          </a:bodyPr>
          <a:lstStyle/>
          <a:p>
            <a:pPr marL="12700">
              <a:lnSpc>
                <a:spcPts val="2350"/>
              </a:lnSpc>
              <a:spcBef>
                <a:spcPts val="117"/>
              </a:spcBef>
            </a:pPr>
            <a:r>
              <a:rPr b="1" i="1" spc="-4" dirty="0" smtClean="0">
                <a:solidFill>
                  <a:srgbClr val="FFFFFF"/>
                </a:solidFill>
                <a:latin typeface="Arial"/>
                <a:cs typeface="Arial"/>
              </a:rPr>
              <a:t>T</a:t>
            </a:r>
            <a:r>
              <a:rPr b="1" i="1" spc="4" dirty="0" smtClean="0">
                <a:solidFill>
                  <a:srgbClr val="FFFFFF"/>
                </a:solidFill>
                <a:latin typeface="Arial"/>
                <a:cs typeface="Arial"/>
              </a:rPr>
              <a:t>e</a:t>
            </a:r>
            <a:r>
              <a:rPr b="1" i="1" spc="-4" dirty="0" smtClean="0">
                <a:solidFill>
                  <a:srgbClr val="FFFFFF"/>
                </a:solidFill>
                <a:latin typeface="Arial"/>
                <a:cs typeface="Arial"/>
              </a:rPr>
              <a:t>ch</a:t>
            </a:r>
            <a:r>
              <a:rPr b="1" i="1" spc="4" dirty="0" smtClean="0">
                <a:solidFill>
                  <a:srgbClr val="FFFFFF"/>
                </a:solidFill>
                <a:latin typeface="Arial"/>
                <a:cs typeface="Arial"/>
              </a:rPr>
              <a:t>n</a:t>
            </a:r>
            <a:r>
              <a:rPr b="1" i="1" spc="-4" dirty="0" smtClean="0">
                <a:solidFill>
                  <a:srgbClr val="FFFFFF"/>
                </a:solidFill>
                <a:latin typeface="Arial"/>
                <a:cs typeface="Arial"/>
              </a:rPr>
              <a:t>o</a:t>
            </a:r>
            <a:r>
              <a:rPr b="1" i="1" spc="0" dirty="0" smtClean="0">
                <a:solidFill>
                  <a:srgbClr val="FFFFFF"/>
                </a:solidFill>
                <a:latin typeface="Arial"/>
                <a:cs typeface="Arial"/>
              </a:rPr>
              <a:t>l</a:t>
            </a:r>
            <a:r>
              <a:rPr b="1" i="1" spc="4" dirty="0" smtClean="0">
                <a:solidFill>
                  <a:srgbClr val="FFFFFF"/>
                </a:solidFill>
                <a:latin typeface="Arial"/>
                <a:cs typeface="Arial"/>
              </a:rPr>
              <a:t>o</a:t>
            </a:r>
            <a:r>
              <a:rPr b="1" i="1" spc="-4" dirty="0" smtClean="0">
                <a:solidFill>
                  <a:srgbClr val="FFFFFF"/>
                </a:solidFill>
                <a:latin typeface="Arial"/>
                <a:cs typeface="Arial"/>
              </a:rPr>
              <a:t>g</a:t>
            </a:r>
            <a:r>
              <a:rPr b="1" i="1" spc="4" dirty="0" smtClean="0">
                <a:solidFill>
                  <a:srgbClr val="FFFFFF"/>
                </a:solidFill>
                <a:latin typeface="Arial"/>
                <a:cs typeface="Arial"/>
              </a:rPr>
              <a:t>i</a:t>
            </a:r>
            <a:r>
              <a:rPr b="1" i="1" spc="-4" dirty="0" smtClean="0">
                <a:solidFill>
                  <a:srgbClr val="FFFFFF"/>
                </a:solidFill>
                <a:latin typeface="Arial"/>
                <a:cs typeface="Arial"/>
              </a:rPr>
              <a:t>e</a:t>
            </a:r>
            <a:r>
              <a:rPr b="1" i="1" spc="0" dirty="0" smtClean="0">
                <a:solidFill>
                  <a:srgbClr val="FFFFFF"/>
                </a:solidFill>
                <a:latin typeface="Arial"/>
                <a:cs typeface="Arial"/>
              </a:rPr>
              <a:t>s </a:t>
            </a:r>
            <a:r>
              <a:rPr b="1" i="1" spc="4" dirty="0" smtClean="0">
                <a:solidFill>
                  <a:srgbClr val="FFFFFF"/>
                </a:solidFill>
                <a:latin typeface="Arial"/>
                <a:cs typeface="Arial"/>
              </a:rPr>
              <a:t>f</a:t>
            </a:r>
            <a:r>
              <a:rPr b="1" i="1" spc="-4" dirty="0" smtClean="0">
                <a:solidFill>
                  <a:srgbClr val="FFFFFF"/>
                </a:solidFill>
                <a:latin typeface="Arial"/>
                <a:cs typeface="Arial"/>
              </a:rPr>
              <a:t>o</a:t>
            </a:r>
            <a:r>
              <a:rPr b="1" i="1" spc="0" dirty="0" smtClean="0">
                <a:solidFill>
                  <a:srgbClr val="FFFFFF"/>
                </a:solidFill>
                <a:latin typeface="Arial"/>
                <a:cs typeface="Arial"/>
              </a:rPr>
              <a:t>r </a:t>
            </a:r>
            <a:r>
              <a:rPr b="1" i="1" spc="-9" dirty="0" smtClean="0">
                <a:solidFill>
                  <a:srgbClr val="FFFFFF"/>
                </a:solidFill>
                <a:latin typeface="Arial"/>
                <a:cs typeface="Arial"/>
              </a:rPr>
              <a:t>G</a:t>
            </a:r>
            <a:r>
              <a:rPr b="1" i="1" spc="-4" dirty="0" smtClean="0">
                <a:solidFill>
                  <a:srgbClr val="FFFFFF"/>
                </a:solidFill>
                <a:latin typeface="Arial"/>
                <a:cs typeface="Arial"/>
              </a:rPr>
              <a:t>re</a:t>
            </a:r>
            <a:r>
              <a:rPr b="1" i="1" spc="4" dirty="0" smtClean="0">
                <a:solidFill>
                  <a:srgbClr val="FFFFFF"/>
                </a:solidFill>
                <a:latin typeface="Arial"/>
                <a:cs typeface="Arial"/>
              </a:rPr>
              <a:t>e</a:t>
            </a:r>
            <a:r>
              <a:rPr b="1" i="1" spc="0" dirty="0" smtClean="0">
                <a:solidFill>
                  <a:srgbClr val="FFFFFF"/>
                </a:solidFill>
                <a:latin typeface="Arial"/>
                <a:cs typeface="Arial"/>
              </a:rPr>
              <a:t>n Ci</a:t>
            </a:r>
            <a:r>
              <a:rPr b="1" i="1" spc="-4" dirty="0" smtClean="0">
                <a:solidFill>
                  <a:srgbClr val="FFFFFF"/>
                </a:solidFill>
                <a:latin typeface="Arial"/>
                <a:cs typeface="Arial"/>
              </a:rPr>
              <a:t>t</a:t>
            </a:r>
            <a:r>
              <a:rPr b="1" i="1" spc="0" dirty="0" smtClean="0">
                <a:solidFill>
                  <a:srgbClr val="FFFFFF"/>
                </a:solidFill>
                <a:latin typeface="Arial"/>
                <a:cs typeface="Arial"/>
              </a:rPr>
              <a:t>ies</a:t>
            </a:r>
            <a:endParaRPr dirty="0">
              <a:latin typeface="Arial"/>
              <a:cs typeface="Arial"/>
            </a:endParaRPr>
          </a:p>
          <a:p>
            <a:pPr marL="433247" marR="72074">
              <a:lnSpc>
                <a:spcPts val="3429"/>
              </a:lnSpc>
              <a:spcBef>
                <a:spcPts val="53"/>
              </a:spcBef>
            </a:pPr>
            <a:r>
              <a:rPr sz="2800" spc="9" baseline="-2643" dirty="0" smtClean="0">
                <a:solidFill>
                  <a:srgbClr val="FFFFFF"/>
                </a:solidFill>
                <a:latin typeface="Microsoft JhengHei"/>
                <a:cs typeface="Microsoft JhengHei"/>
              </a:rPr>
              <a:t>绿色科</a:t>
            </a:r>
            <a:r>
              <a:rPr sz="2800" spc="0" baseline="-2643" dirty="0" smtClean="0">
                <a:solidFill>
                  <a:srgbClr val="FFFFFF"/>
                </a:solidFill>
                <a:latin typeface="Microsoft JhengHei"/>
                <a:cs typeface="Microsoft JhengHei"/>
              </a:rPr>
              <a:t>技 </a:t>
            </a:r>
            <a:r>
              <a:rPr sz="2800" b="1" i="1" spc="-475" baseline="-3952" dirty="0" smtClean="0">
                <a:solidFill>
                  <a:srgbClr val="FFFFFF"/>
                </a:solidFill>
                <a:latin typeface="Arial"/>
                <a:cs typeface="Arial"/>
              </a:rPr>
              <a:t> </a:t>
            </a:r>
            <a:r>
              <a:rPr sz="2800" b="1" i="1" spc="0" baseline="-3952" dirty="0" smtClean="0">
                <a:solidFill>
                  <a:srgbClr val="FFFFFF"/>
                </a:solidFill>
                <a:latin typeface="Arial"/>
                <a:cs typeface="Arial"/>
              </a:rPr>
              <a:t>– </a:t>
            </a:r>
            <a:r>
              <a:rPr sz="2800" spc="9" baseline="-2643" dirty="0" smtClean="0">
                <a:solidFill>
                  <a:srgbClr val="FFFFFF"/>
                </a:solidFill>
                <a:latin typeface="Microsoft JhengHei"/>
                <a:cs typeface="Microsoft JhengHei"/>
              </a:rPr>
              <a:t>绿色城</a:t>
            </a:r>
            <a:r>
              <a:rPr sz="2800" spc="0" baseline="-2643" dirty="0" smtClean="0">
                <a:solidFill>
                  <a:srgbClr val="FFFFFF"/>
                </a:solidFill>
                <a:latin typeface="Microsoft JhengHei"/>
                <a:cs typeface="Microsoft JhengHei"/>
              </a:rPr>
              <a:t>市 </a:t>
            </a:r>
            <a:r>
              <a:rPr sz="2800" b="1" i="1" spc="-475" baseline="-3952" dirty="0" smtClean="0">
                <a:solidFill>
                  <a:srgbClr val="FFFFFF"/>
                </a:solidFill>
                <a:latin typeface="Arial"/>
                <a:cs typeface="Arial"/>
              </a:rPr>
              <a:t> </a:t>
            </a:r>
            <a:r>
              <a:rPr sz="2800" b="1" i="1" spc="0" baseline="-3952" dirty="0" smtClean="0">
                <a:solidFill>
                  <a:srgbClr val="FFFFFF"/>
                </a:solidFill>
                <a:latin typeface="Arial"/>
                <a:cs typeface="Arial"/>
              </a:rPr>
              <a:t>– </a:t>
            </a:r>
            <a:r>
              <a:rPr sz="2800" spc="0" baseline="-2643" dirty="0" err="1" smtClean="0">
                <a:solidFill>
                  <a:srgbClr val="FFFFFF"/>
                </a:solidFill>
                <a:latin typeface="Microsoft JhengHei"/>
                <a:cs typeface="Microsoft JhengHei"/>
              </a:rPr>
              <a:t>中国</a:t>
            </a:r>
            <a:r>
              <a:rPr lang="zh-CN" altLang="en-US" sz="2800" spc="0" baseline="-2643" dirty="0" smtClean="0">
                <a:solidFill>
                  <a:srgbClr val="FFFFFF"/>
                </a:solidFill>
                <a:latin typeface="Microsoft JhengHei"/>
                <a:cs typeface="Microsoft JhengHei"/>
              </a:rPr>
              <a:t>武汉</a:t>
            </a:r>
            <a:endParaRPr dirty="0">
              <a:latin typeface="Microsoft JhengHei"/>
              <a:cs typeface="Microsoft JhengHei"/>
            </a:endParaRPr>
          </a:p>
        </p:txBody>
      </p:sp>
      <p:sp>
        <p:nvSpPr>
          <p:cNvPr id="8" name="object 8"/>
          <p:cNvSpPr txBox="1"/>
          <p:nvPr/>
        </p:nvSpPr>
        <p:spPr>
          <a:xfrm>
            <a:off x="6710315" y="152401"/>
            <a:ext cx="2286000" cy="457199"/>
          </a:xfrm>
          <a:prstGeom prst="rect">
            <a:avLst/>
          </a:prstGeom>
        </p:spPr>
        <p:txBody>
          <a:bodyPr wrap="square" lIns="0" tIns="0" rIns="0" bIns="0" rtlCol="0">
            <a:noAutofit/>
          </a:bodyPr>
          <a:lstStyle/>
          <a:p>
            <a:pPr marL="12700">
              <a:lnSpc>
                <a:spcPts val="2350"/>
              </a:lnSpc>
              <a:spcBef>
                <a:spcPts val="117"/>
              </a:spcBef>
            </a:pPr>
            <a:r>
              <a:rPr lang="en-US" b="1" i="1" spc="0" dirty="0" smtClean="0">
                <a:solidFill>
                  <a:srgbClr val="FFFFFF"/>
                </a:solidFill>
                <a:latin typeface="Arial"/>
                <a:cs typeface="Arial"/>
              </a:rPr>
              <a:t>in Wuhan, </a:t>
            </a:r>
            <a:r>
              <a:rPr b="1" i="1" spc="0" dirty="0" smtClean="0">
                <a:solidFill>
                  <a:srgbClr val="FFFFFF"/>
                </a:solidFill>
                <a:latin typeface="Arial"/>
                <a:cs typeface="Arial"/>
              </a:rPr>
              <a:t>C</a:t>
            </a:r>
            <a:r>
              <a:rPr b="1" i="1" spc="-4" dirty="0" smtClean="0">
                <a:solidFill>
                  <a:srgbClr val="FFFFFF"/>
                </a:solidFill>
                <a:latin typeface="Arial"/>
                <a:cs typeface="Arial"/>
              </a:rPr>
              <a:t>h</a:t>
            </a:r>
            <a:r>
              <a:rPr b="1" i="1" spc="0" dirty="0" smtClean="0">
                <a:solidFill>
                  <a:srgbClr val="FFFFFF"/>
                </a:solidFill>
                <a:latin typeface="Arial"/>
                <a:cs typeface="Arial"/>
              </a:rPr>
              <a:t>i</a:t>
            </a:r>
            <a:r>
              <a:rPr b="1" i="1" spc="4" dirty="0" smtClean="0">
                <a:solidFill>
                  <a:srgbClr val="FFFFFF"/>
                </a:solidFill>
                <a:latin typeface="Arial"/>
                <a:cs typeface="Arial"/>
              </a:rPr>
              <a:t>n</a:t>
            </a:r>
            <a:r>
              <a:rPr b="1" i="1" spc="0" dirty="0" smtClean="0">
                <a:solidFill>
                  <a:srgbClr val="FFFFFF"/>
                </a:solidFill>
                <a:latin typeface="Arial"/>
                <a:cs typeface="Arial"/>
              </a:rPr>
              <a:t>a</a:t>
            </a:r>
            <a:endParaRPr dirty="0">
              <a:latin typeface="Arial"/>
              <a:cs typeface="Arial"/>
            </a:endParaRPr>
          </a:p>
        </p:txBody>
      </p:sp>
      <p:sp>
        <p:nvSpPr>
          <p:cNvPr id="7" name="object 7"/>
          <p:cNvSpPr txBox="1"/>
          <p:nvPr/>
        </p:nvSpPr>
        <p:spPr>
          <a:xfrm>
            <a:off x="3581400" y="2514600"/>
            <a:ext cx="3700519" cy="1408310"/>
          </a:xfrm>
          <a:prstGeom prst="rect">
            <a:avLst/>
          </a:prstGeom>
        </p:spPr>
        <p:txBody>
          <a:bodyPr wrap="square" lIns="0" tIns="0" rIns="0" bIns="0" rtlCol="0">
            <a:noAutofit/>
          </a:bodyPr>
          <a:lstStyle/>
          <a:p>
            <a:pPr marL="12700">
              <a:lnSpc>
                <a:spcPts val="6865"/>
              </a:lnSpc>
              <a:spcBef>
                <a:spcPts val="1241"/>
              </a:spcBef>
            </a:pPr>
            <a:r>
              <a:rPr sz="8100" b="1" spc="9" baseline="-1610" dirty="0" smtClean="0">
                <a:solidFill>
                  <a:srgbClr val="666666"/>
                </a:solidFill>
                <a:latin typeface="Arial"/>
                <a:cs typeface="Arial"/>
              </a:rPr>
              <a:t>M</a:t>
            </a:r>
            <a:r>
              <a:rPr sz="9000" b="1" spc="-4" baseline="-1449" dirty="0" smtClean="0">
                <a:solidFill>
                  <a:srgbClr val="FF9933"/>
                </a:solidFill>
                <a:latin typeface="Arial"/>
                <a:cs typeface="Arial"/>
              </a:rPr>
              <a:t>A</a:t>
            </a:r>
            <a:r>
              <a:rPr sz="8100" b="1" spc="0" baseline="-1610" dirty="0" smtClean="0">
                <a:solidFill>
                  <a:srgbClr val="666666"/>
                </a:solidFill>
                <a:latin typeface="Arial"/>
                <a:cs typeface="Arial"/>
              </a:rPr>
              <a:t>CAUTO</a:t>
            </a:r>
            <a:endParaRPr sz="5400" dirty="0">
              <a:latin typeface="Arial"/>
              <a:cs typeface="Arial"/>
            </a:endParaRPr>
          </a:p>
        </p:txBody>
      </p:sp>
      <p:sp>
        <p:nvSpPr>
          <p:cNvPr id="6" name="object 6"/>
          <p:cNvSpPr txBox="1"/>
          <p:nvPr/>
        </p:nvSpPr>
        <p:spPr>
          <a:xfrm>
            <a:off x="7391400" y="2895600"/>
            <a:ext cx="888918" cy="533400"/>
          </a:xfrm>
          <a:prstGeom prst="rect">
            <a:avLst/>
          </a:prstGeom>
        </p:spPr>
        <p:txBody>
          <a:bodyPr wrap="square" lIns="0" tIns="0" rIns="0" bIns="0" rtlCol="0">
            <a:noAutofit/>
          </a:bodyPr>
          <a:lstStyle/>
          <a:p>
            <a:pPr marL="12700">
              <a:lnSpc>
                <a:spcPts val="4190"/>
              </a:lnSpc>
              <a:spcBef>
                <a:spcPts val="209"/>
              </a:spcBef>
            </a:pPr>
            <a:r>
              <a:rPr sz="4000" b="1" spc="-14" dirty="0" smtClean="0">
                <a:solidFill>
                  <a:srgbClr val="ADCE00"/>
                </a:solidFill>
                <a:latin typeface="Arial"/>
                <a:cs typeface="Arial"/>
              </a:rPr>
              <a:t>L</a:t>
            </a:r>
            <a:r>
              <a:rPr sz="4000" b="1" spc="-4" dirty="0" smtClean="0">
                <a:solidFill>
                  <a:srgbClr val="ADCE00"/>
                </a:solidFill>
                <a:latin typeface="Arial"/>
                <a:cs typeface="Arial"/>
              </a:rPr>
              <a:t>t</a:t>
            </a:r>
            <a:r>
              <a:rPr sz="4000" b="1" spc="0" dirty="0" smtClean="0">
                <a:solidFill>
                  <a:srgbClr val="ADCE00"/>
                </a:solidFill>
                <a:latin typeface="Arial"/>
                <a:cs typeface="Arial"/>
              </a:rPr>
              <a:t>d</a:t>
            </a:r>
            <a:endParaRPr sz="4000" dirty="0">
              <a:latin typeface="Arial"/>
              <a:cs typeface="Arial"/>
            </a:endParaRPr>
          </a:p>
        </p:txBody>
      </p:sp>
      <p:sp>
        <p:nvSpPr>
          <p:cNvPr id="5" name="object 5"/>
          <p:cNvSpPr txBox="1"/>
          <p:nvPr/>
        </p:nvSpPr>
        <p:spPr>
          <a:xfrm>
            <a:off x="605790" y="2905680"/>
            <a:ext cx="1345395" cy="767080"/>
          </a:xfrm>
          <a:prstGeom prst="rect">
            <a:avLst/>
          </a:prstGeom>
        </p:spPr>
        <p:txBody>
          <a:bodyPr wrap="square" lIns="0" tIns="0" rIns="0" bIns="0" rtlCol="0">
            <a:noAutofit/>
          </a:bodyPr>
          <a:lstStyle/>
          <a:p>
            <a:pPr algn="ctr">
              <a:lnSpc>
                <a:spcPts val="2145"/>
              </a:lnSpc>
              <a:spcBef>
                <a:spcPts val="107"/>
              </a:spcBef>
            </a:pPr>
            <a:r>
              <a:rPr sz="2000" b="1" spc="0" dirty="0" smtClean="0">
                <a:solidFill>
                  <a:srgbClr val="666666"/>
                </a:solidFill>
                <a:latin typeface="Arial"/>
                <a:cs typeface="Arial"/>
              </a:rPr>
              <a:t>M</a:t>
            </a:r>
            <a:r>
              <a:rPr sz="2000" b="1" spc="4" dirty="0" smtClean="0">
                <a:solidFill>
                  <a:srgbClr val="666666"/>
                </a:solidFill>
                <a:latin typeface="Arial"/>
                <a:cs typeface="Arial"/>
              </a:rPr>
              <a:t>ACAUT</a:t>
            </a:r>
            <a:r>
              <a:rPr sz="2000" b="1" spc="0" dirty="0" smtClean="0">
                <a:solidFill>
                  <a:srgbClr val="666666"/>
                </a:solidFill>
                <a:latin typeface="Arial"/>
                <a:cs typeface="Arial"/>
              </a:rPr>
              <a:t>O</a:t>
            </a:r>
            <a:endParaRPr sz="2000">
              <a:latin typeface="Arial"/>
              <a:cs typeface="Arial"/>
            </a:endParaRPr>
          </a:p>
          <a:p>
            <a:pPr marL="401320" marR="484630" algn="ctr">
              <a:lnSpc>
                <a:spcPct val="95825"/>
              </a:lnSpc>
              <a:spcBef>
                <a:spcPts val="1432"/>
              </a:spcBef>
            </a:pPr>
            <a:r>
              <a:rPr sz="2000" b="1" spc="4" dirty="0" smtClean="0">
                <a:solidFill>
                  <a:srgbClr val="666666"/>
                </a:solidFill>
                <a:latin typeface="Arial"/>
                <a:cs typeface="Arial"/>
              </a:rPr>
              <a:t>L</a:t>
            </a:r>
            <a:r>
              <a:rPr sz="2000" b="1" spc="0" dirty="0" smtClean="0">
                <a:solidFill>
                  <a:srgbClr val="666666"/>
                </a:solidFill>
                <a:latin typeface="Arial"/>
                <a:cs typeface="Arial"/>
              </a:rPr>
              <a:t>td</a:t>
            </a:r>
            <a:endParaRPr sz="2000">
              <a:latin typeface="Arial"/>
              <a:cs typeface="Arial"/>
            </a:endParaRPr>
          </a:p>
        </p:txBody>
      </p:sp>
      <p:sp>
        <p:nvSpPr>
          <p:cNvPr id="4" name="object 4"/>
          <p:cNvSpPr txBox="1"/>
          <p:nvPr/>
        </p:nvSpPr>
        <p:spPr>
          <a:xfrm>
            <a:off x="185420" y="3907488"/>
            <a:ext cx="2209597" cy="1089659"/>
          </a:xfrm>
          <a:prstGeom prst="rect">
            <a:avLst/>
          </a:prstGeom>
        </p:spPr>
        <p:txBody>
          <a:bodyPr wrap="square" lIns="0" tIns="0" rIns="0" bIns="0" rtlCol="0">
            <a:noAutofit/>
          </a:bodyPr>
          <a:lstStyle/>
          <a:p>
            <a:pPr marL="12700" marR="22860">
              <a:lnSpc>
                <a:spcPts val="1325"/>
              </a:lnSpc>
              <a:spcBef>
                <a:spcPts val="66"/>
              </a:spcBef>
            </a:pPr>
            <a:r>
              <a:rPr lang="en-US" sz="1200" b="1" spc="0" dirty="0" smtClean="0">
                <a:solidFill>
                  <a:srgbClr val="666666"/>
                </a:solidFill>
                <a:latin typeface="Arial"/>
                <a:cs typeface="Arial"/>
              </a:rPr>
              <a:t>Address: </a:t>
            </a:r>
            <a:r>
              <a:rPr sz="1200" b="1" spc="0" dirty="0" smtClean="0">
                <a:solidFill>
                  <a:srgbClr val="666666"/>
                </a:solidFill>
                <a:latin typeface="Arial"/>
                <a:cs typeface="Arial"/>
              </a:rPr>
              <a:t>75</a:t>
            </a:r>
            <a:r>
              <a:rPr sz="1200" b="1" spc="4" dirty="0" smtClean="0">
                <a:solidFill>
                  <a:srgbClr val="666666"/>
                </a:solidFill>
                <a:latin typeface="Arial"/>
                <a:cs typeface="Arial"/>
              </a:rPr>
              <a:t> </a:t>
            </a:r>
            <a:r>
              <a:rPr sz="1200" b="1" spc="0" dirty="0" smtClean="0">
                <a:solidFill>
                  <a:srgbClr val="666666"/>
                </a:solidFill>
                <a:latin typeface="Arial"/>
                <a:cs typeface="Arial"/>
              </a:rPr>
              <a:t>r</a:t>
            </a:r>
            <a:r>
              <a:rPr sz="1200" b="1" spc="-4" dirty="0" smtClean="0">
                <a:solidFill>
                  <a:srgbClr val="666666"/>
                </a:solidFill>
                <a:latin typeface="Arial"/>
                <a:cs typeface="Arial"/>
              </a:rPr>
              <a:t>u</a:t>
            </a:r>
            <a:r>
              <a:rPr sz="1200" b="1" spc="0" dirty="0" smtClean="0">
                <a:solidFill>
                  <a:srgbClr val="666666"/>
                </a:solidFill>
                <a:latin typeface="Arial"/>
                <a:cs typeface="Arial"/>
              </a:rPr>
              <a:t>e</a:t>
            </a:r>
            <a:r>
              <a:rPr sz="1200" b="1" spc="4" dirty="0" smtClean="0">
                <a:solidFill>
                  <a:srgbClr val="666666"/>
                </a:solidFill>
                <a:latin typeface="Arial"/>
                <a:cs typeface="Arial"/>
              </a:rPr>
              <a:t> </a:t>
            </a:r>
            <a:r>
              <a:rPr sz="1200" b="1" spc="-4" dirty="0" smtClean="0">
                <a:solidFill>
                  <a:srgbClr val="666666"/>
                </a:solidFill>
                <a:latin typeface="Arial"/>
                <a:cs typeface="Arial"/>
              </a:rPr>
              <a:t>d</a:t>
            </a:r>
            <a:r>
              <a:rPr sz="1200" b="1" spc="0" dirty="0" smtClean="0">
                <a:solidFill>
                  <a:srgbClr val="666666"/>
                </a:solidFill>
                <a:latin typeface="Arial"/>
                <a:cs typeface="Arial"/>
              </a:rPr>
              <a:t>e</a:t>
            </a:r>
            <a:r>
              <a:rPr sz="1200" b="1" spc="4" dirty="0" smtClean="0">
                <a:solidFill>
                  <a:srgbClr val="666666"/>
                </a:solidFill>
                <a:latin typeface="Arial"/>
                <a:cs typeface="Arial"/>
              </a:rPr>
              <a:t> </a:t>
            </a:r>
            <a:r>
              <a:rPr sz="1200" b="1" spc="-4" dirty="0" smtClean="0">
                <a:solidFill>
                  <a:srgbClr val="666666"/>
                </a:solidFill>
                <a:latin typeface="Arial"/>
                <a:cs typeface="Arial"/>
              </a:rPr>
              <a:t>Lou</a:t>
            </a:r>
            <a:r>
              <a:rPr sz="1200" b="1" spc="0" dirty="0" smtClean="0">
                <a:solidFill>
                  <a:srgbClr val="666666"/>
                </a:solidFill>
                <a:latin typeface="Arial"/>
                <a:cs typeface="Arial"/>
              </a:rPr>
              <a:t>rmel</a:t>
            </a:r>
            <a:endParaRPr sz="1200" dirty="0">
              <a:latin typeface="Arial"/>
              <a:cs typeface="Arial"/>
            </a:endParaRPr>
          </a:p>
          <a:p>
            <a:pPr marL="12700" marR="22860">
              <a:lnSpc>
                <a:spcPct val="95825"/>
              </a:lnSpc>
            </a:pPr>
            <a:r>
              <a:rPr sz="1200" b="1" spc="0" dirty="0" smtClean="0">
                <a:solidFill>
                  <a:srgbClr val="666666"/>
                </a:solidFill>
                <a:latin typeface="Arial"/>
                <a:cs typeface="Arial"/>
              </a:rPr>
              <a:t>750</a:t>
            </a:r>
            <a:r>
              <a:rPr sz="1200" b="1" spc="9" dirty="0" smtClean="0">
                <a:solidFill>
                  <a:srgbClr val="666666"/>
                </a:solidFill>
                <a:latin typeface="Arial"/>
                <a:cs typeface="Arial"/>
              </a:rPr>
              <a:t>1</a:t>
            </a:r>
            <a:r>
              <a:rPr sz="1200" b="1" spc="0" dirty="0" smtClean="0">
                <a:solidFill>
                  <a:srgbClr val="666666"/>
                </a:solidFill>
                <a:latin typeface="Arial"/>
                <a:cs typeface="Arial"/>
              </a:rPr>
              <a:t>5</a:t>
            </a:r>
            <a:r>
              <a:rPr sz="1200" b="1" spc="4" dirty="0" smtClean="0">
                <a:solidFill>
                  <a:srgbClr val="666666"/>
                </a:solidFill>
                <a:latin typeface="Arial"/>
                <a:cs typeface="Arial"/>
              </a:rPr>
              <a:t> </a:t>
            </a:r>
            <a:r>
              <a:rPr sz="1200" b="1" spc="0" dirty="0" smtClean="0">
                <a:solidFill>
                  <a:srgbClr val="666666"/>
                </a:solidFill>
                <a:latin typeface="Arial"/>
                <a:cs typeface="Arial"/>
              </a:rPr>
              <a:t>P</a:t>
            </a:r>
            <a:r>
              <a:rPr sz="1200" b="1" spc="-34" dirty="0" smtClean="0">
                <a:solidFill>
                  <a:srgbClr val="666666"/>
                </a:solidFill>
                <a:latin typeface="Arial"/>
                <a:cs typeface="Arial"/>
              </a:rPr>
              <a:t>A</a:t>
            </a:r>
            <a:r>
              <a:rPr sz="1200" b="1" spc="-4" dirty="0" smtClean="0">
                <a:solidFill>
                  <a:srgbClr val="666666"/>
                </a:solidFill>
                <a:latin typeface="Arial"/>
                <a:cs typeface="Arial"/>
              </a:rPr>
              <a:t>R</a:t>
            </a:r>
            <a:r>
              <a:rPr sz="1200" b="1" spc="4" dirty="0" smtClean="0">
                <a:solidFill>
                  <a:srgbClr val="666666"/>
                </a:solidFill>
                <a:latin typeface="Arial"/>
                <a:cs typeface="Arial"/>
              </a:rPr>
              <a:t>I</a:t>
            </a:r>
            <a:r>
              <a:rPr sz="1200" b="1" spc="0" dirty="0" smtClean="0">
                <a:solidFill>
                  <a:srgbClr val="666666"/>
                </a:solidFill>
                <a:latin typeface="Arial"/>
                <a:cs typeface="Arial"/>
              </a:rPr>
              <a:t>S</a:t>
            </a:r>
            <a:r>
              <a:rPr lang="fr-FR" sz="1200" b="1" spc="0" dirty="0" smtClean="0">
                <a:solidFill>
                  <a:srgbClr val="666666"/>
                </a:solidFill>
                <a:latin typeface="Arial"/>
                <a:cs typeface="Arial"/>
              </a:rPr>
              <a:t> - France</a:t>
            </a:r>
            <a:endParaRPr sz="1200" dirty="0">
              <a:latin typeface="Arial"/>
              <a:cs typeface="Arial"/>
            </a:endParaRPr>
          </a:p>
          <a:p>
            <a:pPr marL="12700" marR="22860">
              <a:lnSpc>
                <a:spcPct val="95825"/>
              </a:lnSpc>
              <a:spcBef>
                <a:spcPts val="780"/>
              </a:spcBef>
            </a:pPr>
            <a:r>
              <a:rPr sz="1200" b="1" spc="-4" dirty="0" smtClean="0">
                <a:solidFill>
                  <a:srgbClr val="666666"/>
                </a:solidFill>
                <a:latin typeface="Arial"/>
                <a:cs typeface="Arial"/>
              </a:rPr>
              <a:t>T</a:t>
            </a:r>
            <a:r>
              <a:rPr lang="en-US" sz="1200" b="1" dirty="0" smtClean="0">
                <a:solidFill>
                  <a:srgbClr val="666666"/>
                </a:solidFill>
                <a:latin typeface="Arial"/>
                <a:cs typeface="Arial"/>
              </a:rPr>
              <a:t>e</a:t>
            </a:r>
            <a:r>
              <a:rPr sz="1200" b="1" spc="0" dirty="0" smtClean="0">
                <a:solidFill>
                  <a:srgbClr val="666666"/>
                </a:solidFill>
                <a:latin typeface="Arial"/>
                <a:cs typeface="Arial"/>
              </a:rPr>
              <a:t>l : </a:t>
            </a:r>
            <a:r>
              <a:rPr sz="1200" b="1" spc="14" dirty="0" smtClean="0">
                <a:solidFill>
                  <a:srgbClr val="666666"/>
                </a:solidFill>
                <a:latin typeface="Arial"/>
                <a:cs typeface="Arial"/>
              </a:rPr>
              <a:t> </a:t>
            </a:r>
            <a:r>
              <a:rPr sz="1200" b="1" spc="0" dirty="0" smtClean="0">
                <a:solidFill>
                  <a:srgbClr val="666666"/>
                </a:solidFill>
                <a:latin typeface="Arial"/>
                <a:cs typeface="Arial"/>
              </a:rPr>
              <a:t>(00</a:t>
            </a:r>
            <a:r>
              <a:rPr sz="1200" b="1" spc="9" dirty="0" smtClean="0">
                <a:solidFill>
                  <a:srgbClr val="666666"/>
                </a:solidFill>
                <a:latin typeface="Arial"/>
                <a:cs typeface="Arial"/>
              </a:rPr>
              <a:t>3</a:t>
            </a:r>
            <a:r>
              <a:rPr sz="1200" b="1" spc="0" dirty="0" smtClean="0">
                <a:solidFill>
                  <a:srgbClr val="666666"/>
                </a:solidFill>
                <a:latin typeface="Arial"/>
                <a:cs typeface="Arial"/>
              </a:rPr>
              <a:t>3</a:t>
            </a:r>
            <a:r>
              <a:rPr sz="1200" b="1" spc="-9" dirty="0" smtClean="0">
                <a:solidFill>
                  <a:srgbClr val="666666"/>
                </a:solidFill>
                <a:latin typeface="Arial"/>
                <a:cs typeface="Arial"/>
              </a:rPr>
              <a:t>)</a:t>
            </a:r>
            <a:r>
              <a:rPr sz="1200" b="1" spc="0" dirty="0" smtClean="0">
                <a:solidFill>
                  <a:srgbClr val="666666"/>
                </a:solidFill>
                <a:latin typeface="Arial"/>
                <a:cs typeface="Arial"/>
              </a:rPr>
              <a:t>1</a:t>
            </a:r>
            <a:r>
              <a:rPr sz="1200" b="1" spc="9" dirty="0" smtClean="0">
                <a:solidFill>
                  <a:srgbClr val="666666"/>
                </a:solidFill>
                <a:latin typeface="Arial"/>
                <a:cs typeface="Arial"/>
              </a:rPr>
              <a:t> 4</a:t>
            </a:r>
            <a:r>
              <a:rPr sz="1200" b="1" spc="0" dirty="0" smtClean="0">
                <a:solidFill>
                  <a:srgbClr val="666666"/>
                </a:solidFill>
                <a:latin typeface="Arial"/>
                <a:cs typeface="Arial"/>
              </a:rPr>
              <a:t>0 33</a:t>
            </a:r>
            <a:r>
              <a:rPr sz="1200" b="1" spc="9" dirty="0" smtClean="0">
                <a:solidFill>
                  <a:srgbClr val="666666"/>
                </a:solidFill>
                <a:latin typeface="Arial"/>
                <a:cs typeface="Arial"/>
              </a:rPr>
              <a:t> </a:t>
            </a:r>
            <a:r>
              <a:rPr sz="1200" b="1" spc="0" dirty="0" smtClean="0">
                <a:solidFill>
                  <a:srgbClr val="666666"/>
                </a:solidFill>
                <a:latin typeface="Arial"/>
                <a:cs typeface="Arial"/>
              </a:rPr>
              <a:t>40</a:t>
            </a:r>
            <a:r>
              <a:rPr sz="1200" b="1" spc="9" dirty="0" smtClean="0">
                <a:solidFill>
                  <a:srgbClr val="666666"/>
                </a:solidFill>
                <a:latin typeface="Arial"/>
                <a:cs typeface="Arial"/>
              </a:rPr>
              <a:t> 8</a:t>
            </a:r>
            <a:r>
              <a:rPr sz="1200" b="1" spc="0" dirty="0" smtClean="0">
                <a:solidFill>
                  <a:srgbClr val="666666"/>
                </a:solidFill>
                <a:latin typeface="Arial"/>
                <a:cs typeface="Arial"/>
              </a:rPr>
              <a:t>0</a:t>
            </a:r>
            <a:endParaRPr sz="1200" dirty="0">
              <a:latin typeface="Arial"/>
              <a:cs typeface="Arial"/>
            </a:endParaRPr>
          </a:p>
          <a:p>
            <a:pPr marL="12700" marR="22860">
              <a:lnSpc>
                <a:spcPct val="95825"/>
              </a:lnSpc>
              <a:spcBef>
                <a:spcPts val="60"/>
              </a:spcBef>
            </a:pPr>
            <a:r>
              <a:rPr sz="1200" b="1" spc="-4" dirty="0" smtClean="0">
                <a:solidFill>
                  <a:srgbClr val="666666"/>
                </a:solidFill>
                <a:latin typeface="Arial"/>
                <a:cs typeface="Arial"/>
              </a:rPr>
              <a:t>F</a:t>
            </a:r>
            <a:r>
              <a:rPr sz="1200" b="1" spc="0" dirty="0" smtClean="0">
                <a:solidFill>
                  <a:srgbClr val="666666"/>
                </a:solidFill>
                <a:latin typeface="Arial"/>
                <a:cs typeface="Arial"/>
              </a:rPr>
              <a:t>ax</a:t>
            </a:r>
            <a:r>
              <a:rPr sz="1200" b="1" spc="4" dirty="0" smtClean="0">
                <a:solidFill>
                  <a:srgbClr val="666666"/>
                </a:solidFill>
                <a:latin typeface="Arial"/>
                <a:cs typeface="Arial"/>
              </a:rPr>
              <a:t> </a:t>
            </a:r>
            <a:r>
              <a:rPr sz="1200" b="1" spc="0" dirty="0" smtClean="0">
                <a:solidFill>
                  <a:srgbClr val="666666"/>
                </a:solidFill>
                <a:latin typeface="Arial"/>
                <a:cs typeface="Arial"/>
              </a:rPr>
              <a:t>:</a:t>
            </a:r>
            <a:r>
              <a:rPr sz="1200" b="1" spc="4" dirty="0" smtClean="0">
                <a:solidFill>
                  <a:srgbClr val="666666"/>
                </a:solidFill>
                <a:latin typeface="Arial"/>
                <a:cs typeface="Arial"/>
              </a:rPr>
              <a:t> </a:t>
            </a:r>
            <a:r>
              <a:rPr sz="1200" b="1" spc="0" dirty="0" smtClean="0">
                <a:solidFill>
                  <a:srgbClr val="666666"/>
                </a:solidFill>
                <a:latin typeface="Arial"/>
                <a:cs typeface="Arial"/>
              </a:rPr>
              <a:t>(00</a:t>
            </a:r>
            <a:r>
              <a:rPr sz="1200" b="1" spc="9" dirty="0" smtClean="0">
                <a:solidFill>
                  <a:srgbClr val="666666"/>
                </a:solidFill>
                <a:latin typeface="Arial"/>
                <a:cs typeface="Arial"/>
              </a:rPr>
              <a:t>3</a:t>
            </a:r>
            <a:r>
              <a:rPr sz="1200" b="1" spc="0" dirty="0" smtClean="0">
                <a:solidFill>
                  <a:srgbClr val="666666"/>
                </a:solidFill>
                <a:latin typeface="Arial"/>
                <a:cs typeface="Arial"/>
              </a:rPr>
              <a:t>3</a:t>
            </a:r>
            <a:r>
              <a:rPr sz="1200" b="1" spc="-9" dirty="0" smtClean="0">
                <a:solidFill>
                  <a:srgbClr val="666666"/>
                </a:solidFill>
                <a:latin typeface="Arial"/>
                <a:cs typeface="Arial"/>
              </a:rPr>
              <a:t>)</a:t>
            </a:r>
            <a:r>
              <a:rPr sz="1200" b="1" spc="0" dirty="0" smtClean="0">
                <a:solidFill>
                  <a:srgbClr val="666666"/>
                </a:solidFill>
                <a:latin typeface="Arial"/>
                <a:cs typeface="Arial"/>
              </a:rPr>
              <a:t>1</a:t>
            </a:r>
            <a:r>
              <a:rPr sz="1200" b="1" spc="9" dirty="0" smtClean="0">
                <a:solidFill>
                  <a:srgbClr val="666666"/>
                </a:solidFill>
                <a:latin typeface="Arial"/>
                <a:cs typeface="Arial"/>
              </a:rPr>
              <a:t> 4</a:t>
            </a:r>
            <a:r>
              <a:rPr sz="1200" b="1" spc="0" dirty="0" smtClean="0">
                <a:solidFill>
                  <a:srgbClr val="666666"/>
                </a:solidFill>
                <a:latin typeface="Arial"/>
                <a:cs typeface="Arial"/>
              </a:rPr>
              <a:t>0 33</a:t>
            </a:r>
            <a:r>
              <a:rPr sz="1200" b="1" spc="9" dirty="0" smtClean="0">
                <a:solidFill>
                  <a:srgbClr val="666666"/>
                </a:solidFill>
                <a:latin typeface="Arial"/>
                <a:cs typeface="Arial"/>
              </a:rPr>
              <a:t> </a:t>
            </a:r>
            <a:r>
              <a:rPr sz="1200" b="1" spc="0" dirty="0" smtClean="0">
                <a:solidFill>
                  <a:srgbClr val="666666"/>
                </a:solidFill>
                <a:latin typeface="Arial"/>
                <a:cs typeface="Arial"/>
              </a:rPr>
              <a:t>40</a:t>
            </a:r>
            <a:r>
              <a:rPr sz="1200" b="1" spc="9" dirty="0" smtClean="0">
                <a:solidFill>
                  <a:srgbClr val="666666"/>
                </a:solidFill>
                <a:latin typeface="Arial"/>
                <a:cs typeface="Arial"/>
              </a:rPr>
              <a:t> 1</a:t>
            </a:r>
            <a:r>
              <a:rPr sz="1200" b="1" spc="0" dirty="0" smtClean="0">
                <a:solidFill>
                  <a:srgbClr val="666666"/>
                </a:solidFill>
                <a:latin typeface="Arial"/>
                <a:cs typeface="Arial"/>
              </a:rPr>
              <a:t>0</a:t>
            </a:r>
            <a:endParaRPr sz="1200" dirty="0">
              <a:latin typeface="Arial"/>
              <a:cs typeface="Arial"/>
            </a:endParaRPr>
          </a:p>
          <a:p>
            <a:pPr marL="12700">
              <a:lnSpc>
                <a:spcPct val="95825"/>
              </a:lnSpc>
              <a:spcBef>
                <a:spcPts val="770"/>
              </a:spcBef>
            </a:pPr>
            <a:r>
              <a:rPr sz="1200" spc="-9" dirty="0" smtClean="0">
                <a:solidFill>
                  <a:srgbClr val="666666"/>
                </a:solidFill>
                <a:latin typeface="Arial"/>
                <a:cs typeface="Arial"/>
              </a:rPr>
              <a:t>M</a:t>
            </a:r>
            <a:r>
              <a:rPr sz="1200" spc="9" dirty="0" smtClean="0">
                <a:solidFill>
                  <a:srgbClr val="666666"/>
                </a:solidFill>
                <a:latin typeface="Arial"/>
                <a:cs typeface="Arial"/>
              </a:rPr>
              <a:t>a</a:t>
            </a:r>
            <a:r>
              <a:rPr sz="1200" spc="-4" dirty="0" smtClean="0">
                <a:solidFill>
                  <a:srgbClr val="666666"/>
                </a:solidFill>
                <a:latin typeface="Arial"/>
                <a:cs typeface="Arial"/>
              </a:rPr>
              <a:t>i</a:t>
            </a:r>
            <a:r>
              <a:rPr sz="1200" spc="0" dirty="0" smtClean="0">
                <a:solidFill>
                  <a:srgbClr val="666666"/>
                </a:solidFill>
                <a:latin typeface="Arial"/>
                <a:cs typeface="Arial"/>
              </a:rPr>
              <a:t>l : </a:t>
            </a:r>
            <a:r>
              <a:rPr sz="1200" u="sng" spc="9" dirty="0" smtClean="0">
                <a:solidFill>
                  <a:srgbClr val="666666"/>
                </a:solidFill>
                <a:latin typeface="Arial"/>
                <a:cs typeface="Arial"/>
              </a:rPr>
              <a:t>m</a:t>
            </a:r>
            <a:r>
              <a:rPr sz="1200" u="sng" spc="0" dirty="0" smtClean="0">
                <a:solidFill>
                  <a:srgbClr val="666666"/>
                </a:solidFill>
                <a:latin typeface="Arial"/>
                <a:cs typeface="Arial"/>
              </a:rPr>
              <a:t>ac</a:t>
            </a:r>
            <a:r>
              <a:rPr sz="1200" u="sng" spc="9" dirty="0" smtClean="0">
                <a:solidFill>
                  <a:srgbClr val="666666"/>
                </a:solidFill>
                <a:latin typeface="Arial"/>
                <a:cs typeface="Arial"/>
              </a:rPr>
              <a:t>a</a:t>
            </a:r>
            <a:r>
              <a:rPr sz="1200" u="sng" spc="0" dirty="0" smtClean="0">
                <a:solidFill>
                  <a:srgbClr val="666666"/>
                </a:solidFill>
                <a:latin typeface="Arial"/>
                <a:cs typeface="Arial"/>
              </a:rPr>
              <a:t>u</a:t>
            </a:r>
            <a:r>
              <a:rPr sz="1200" u="sng" spc="-4" dirty="0" smtClean="0">
                <a:solidFill>
                  <a:srgbClr val="666666"/>
                </a:solidFill>
                <a:latin typeface="Arial"/>
                <a:cs typeface="Arial"/>
              </a:rPr>
              <a:t>t</a:t>
            </a:r>
            <a:r>
              <a:rPr sz="1200" u="sng" spc="0" dirty="0" smtClean="0">
                <a:solidFill>
                  <a:srgbClr val="666666"/>
                </a:solidFill>
                <a:latin typeface="Arial"/>
                <a:cs typeface="Arial"/>
                <a:hlinkClick r:id="rId3"/>
              </a:rPr>
              <a:t>o@</a:t>
            </a:r>
            <a:r>
              <a:rPr sz="1200" u="sng" spc="14" dirty="0" smtClean="0">
                <a:solidFill>
                  <a:srgbClr val="666666"/>
                </a:solidFill>
                <a:latin typeface="Arial"/>
                <a:cs typeface="Arial"/>
                <a:hlinkClick r:id="rId3"/>
              </a:rPr>
              <a:t>f</a:t>
            </a:r>
            <a:r>
              <a:rPr sz="1200" u="sng" spc="-9" dirty="0" smtClean="0">
                <a:solidFill>
                  <a:srgbClr val="666666"/>
                </a:solidFill>
                <a:latin typeface="Arial"/>
                <a:cs typeface="Arial"/>
                <a:hlinkClick r:id="rId3"/>
              </a:rPr>
              <a:t>r</a:t>
            </a:r>
            <a:r>
              <a:rPr sz="1200" u="sng" spc="9" dirty="0" smtClean="0">
                <a:solidFill>
                  <a:srgbClr val="666666"/>
                </a:solidFill>
                <a:latin typeface="Arial"/>
                <a:cs typeface="Arial"/>
                <a:hlinkClick r:id="rId3"/>
              </a:rPr>
              <a:t>e</a:t>
            </a:r>
            <a:r>
              <a:rPr sz="1200" u="sng" spc="0" dirty="0" smtClean="0">
                <a:solidFill>
                  <a:srgbClr val="666666"/>
                </a:solidFill>
                <a:latin typeface="Arial"/>
                <a:cs typeface="Arial"/>
                <a:hlinkClick r:id="rId3"/>
              </a:rPr>
              <a:t>e</a:t>
            </a:r>
            <a:r>
              <a:rPr sz="1200" u="sng" spc="4" dirty="0" smtClean="0">
                <a:solidFill>
                  <a:srgbClr val="666666"/>
                </a:solidFill>
                <a:latin typeface="Arial"/>
                <a:cs typeface="Arial"/>
                <a:hlinkClick r:id="rId3"/>
              </a:rPr>
              <a:t>.f</a:t>
            </a:r>
            <a:r>
              <a:rPr sz="1200" u="sng" spc="0" dirty="0" smtClean="0">
                <a:solidFill>
                  <a:srgbClr val="666666"/>
                </a:solidFill>
                <a:latin typeface="Arial"/>
                <a:cs typeface="Arial"/>
                <a:hlinkClick r:id="rId3"/>
              </a:rPr>
              <a:t>r</a:t>
            </a:r>
            <a:endParaRPr sz="1200" u="sng" dirty="0">
              <a:latin typeface="Arial"/>
              <a:cs typeface="Arial"/>
            </a:endParaRPr>
          </a:p>
        </p:txBody>
      </p:sp>
      <p:sp>
        <p:nvSpPr>
          <p:cNvPr id="2" name="object 2"/>
          <p:cNvSpPr txBox="1"/>
          <p:nvPr/>
        </p:nvSpPr>
        <p:spPr>
          <a:xfrm>
            <a:off x="453390" y="345440"/>
            <a:ext cx="1554480" cy="1553209"/>
          </a:xfrm>
          <a:prstGeom prst="rect">
            <a:avLst/>
          </a:prstGeom>
        </p:spPr>
        <p:txBody>
          <a:bodyPr wrap="square" lIns="0" tIns="0" rIns="0" bIns="0" rtlCol="0">
            <a:noAutofit/>
          </a:bodyPr>
          <a:lstStyle/>
          <a:p>
            <a:pPr marL="25400">
              <a:lnSpc>
                <a:spcPts val="1000"/>
              </a:lnSpc>
            </a:pPr>
            <a:endParaRPr sz="1000"/>
          </a:p>
        </p:txBody>
      </p:sp>
      <p:sp>
        <p:nvSpPr>
          <p:cNvPr id="258" name="object 6"/>
          <p:cNvSpPr txBox="1"/>
          <p:nvPr/>
        </p:nvSpPr>
        <p:spPr>
          <a:xfrm>
            <a:off x="2971800" y="4191000"/>
            <a:ext cx="5867400" cy="1219200"/>
          </a:xfrm>
          <a:prstGeom prst="rect">
            <a:avLst/>
          </a:prstGeom>
        </p:spPr>
        <p:txBody>
          <a:bodyPr wrap="square" lIns="0" tIns="0" rIns="0" bIns="0" rtlCol="0">
            <a:noAutofit/>
          </a:bodyPr>
          <a:lstStyle/>
          <a:p>
            <a:pPr marL="12700" algn="ctr">
              <a:lnSpc>
                <a:spcPts val="4190"/>
              </a:lnSpc>
              <a:spcBef>
                <a:spcPts val="209"/>
              </a:spcBef>
            </a:pPr>
            <a:r>
              <a:rPr lang="en-US" sz="4000" b="1" spc="0" dirty="0" smtClean="0">
                <a:solidFill>
                  <a:srgbClr val="FFC000"/>
                </a:solidFill>
                <a:latin typeface="Arial"/>
                <a:cs typeface="Arial"/>
              </a:rPr>
              <a:t>Thank you !</a:t>
            </a:r>
          </a:p>
          <a:p>
            <a:pPr marL="12700" algn="ctr">
              <a:lnSpc>
                <a:spcPts val="4190"/>
              </a:lnSpc>
              <a:spcBef>
                <a:spcPts val="209"/>
              </a:spcBef>
            </a:pPr>
            <a:r>
              <a:rPr lang="zh-CN" altLang="en-US" sz="4000" b="1" dirty="0" smtClean="0">
                <a:solidFill>
                  <a:srgbClr val="FFC000"/>
                </a:solidFill>
                <a:latin typeface="Arial"/>
                <a:cs typeface="Arial"/>
              </a:rPr>
              <a:t>谢谢！</a:t>
            </a:r>
            <a:endParaRPr sz="4000" dirty="0">
              <a:solidFill>
                <a:srgbClr val="FFC000"/>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p:nvPr/>
        </p:nvSpPr>
        <p:spPr>
          <a:xfrm>
            <a:off x="-1270" y="1015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FFC"/>
            </a:solidFill>
          </a:ln>
        </p:spPr>
        <p:txBody>
          <a:bodyPr wrap="square" lIns="0" tIns="0" rIns="0" bIns="0" rtlCol="0">
            <a:noAutofit/>
          </a:bodyPr>
          <a:lstStyle/>
          <a:p>
            <a:endParaRPr/>
          </a:p>
        </p:txBody>
      </p:sp>
      <p:sp>
        <p:nvSpPr>
          <p:cNvPr id="63" name="object 63"/>
          <p:cNvSpPr/>
          <p:nvPr/>
        </p:nvSpPr>
        <p:spPr>
          <a:xfrm>
            <a:off x="-1270" y="171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DFA"/>
            </a:solidFill>
          </a:ln>
        </p:spPr>
        <p:txBody>
          <a:bodyPr wrap="square" lIns="0" tIns="0" rIns="0" bIns="0" rtlCol="0">
            <a:noAutofit/>
          </a:bodyPr>
          <a:lstStyle/>
          <a:p>
            <a:endParaRPr/>
          </a:p>
        </p:txBody>
      </p:sp>
      <p:sp>
        <p:nvSpPr>
          <p:cNvPr id="64" name="object 64"/>
          <p:cNvSpPr/>
          <p:nvPr/>
        </p:nvSpPr>
        <p:spPr>
          <a:xfrm>
            <a:off x="-1270" y="241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CF8"/>
            </a:solidFill>
          </a:ln>
        </p:spPr>
        <p:txBody>
          <a:bodyPr wrap="square" lIns="0" tIns="0" rIns="0" bIns="0" rtlCol="0">
            <a:noAutofit/>
          </a:bodyPr>
          <a:lstStyle/>
          <a:p>
            <a:endParaRPr/>
          </a:p>
        </p:txBody>
      </p:sp>
      <p:sp>
        <p:nvSpPr>
          <p:cNvPr id="65" name="object 65"/>
          <p:cNvSpPr/>
          <p:nvPr/>
        </p:nvSpPr>
        <p:spPr>
          <a:xfrm>
            <a:off x="-1270" y="3175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BF6"/>
            </a:solidFill>
          </a:ln>
        </p:spPr>
        <p:txBody>
          <a:bodyPr wrap="square" lIns="0" tIns="0" rIns="0" bIns="0" rtlCol="0">
            <a:noAutofit/>
          </a:bodyPr>
          <a:lstStyle/>
          <a:p>
            <a:endParaRPr/>
          </a:p>
        </p:txBody>
      </p:sp>
      <p:sp>
        <p:nvSpPr>
          <p:cNvPr id="66" name="object 66"/>
          <p:cNvSpPr/>
          <p:nvPr/>
        </p:nvSpPr>
        <p:spPr>
          <a:xfrm>
            <a:off x="-1270" y="3873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AF4"/>
            </a:solidFill>
          </a:ln>
        </p:spPr>
        <p:txBody>
          <a:bodyPr wrap="square" lIns="0" tIns="0" rIns="0" bIns="0" rtlCol="0">
            <a:noAutofit/>
          </a:bodyPr>
          <a:lstStyle/>
          <a:p>
            <a:endParaRPr/>
          </a:p>
        </p:txBody>
      </p:sp>
      <p:sp>
        <p:nvSpPr>
          <p:cNvPr id="67" name="object 67"/>
          <p:cNvSpPr/>
          <p:nvPr/>
        </p:nvSpPr>
        <p:spPr>
          <a:xfrm>
            <a:off x="-1270" y="457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9F2"/>
            </a:solidFill>
          </a:ln>
        </p:spPr>
        <p:txBody>
          <a:bodyPr wrap="square" lIns="0" tIns="0" rIns="0" bIns="0" rtlCol="0">
            <a:noAutofit/>
          </a:bodyPr>
          <a:lstStyle/>
          <a:p>
            <a:endParaRPr/>
          </a:p>
        </p:txBody>
      </p:sp>
      <p:sp>
        <p:nvSpPr>
          <p:cNvPr id="68" name="object 68"/>
          <p:cNvSpPr/>
          <p:nvPr/>
        </p:nvSpPr>
        <p:spPr>
          <a:xfrm>
            <a:off x="-1270" y="533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8F0"/>
            </a:solidFill>
          </a:ln>
        </p:spPr>
        <p:txBody>
          <a:bodyPr wrap="square" lIns="0" tIns="0" rIns="0" bIns="0" rtlCol="0">
            <a:noAutofit/>
          </a:bodyPr>
          <a:lstStyle/>
          <a:p>
            <a:endParaRPr/>
          </a:p>
        </p:txBody>
      </p:sp>
      <p:sp>
        <p:nvSpPr>
          <p:cNvPr id="69" name="object 69"/>
          <p:cNvSpPr/>
          <p:nvPr/>
        </p:nvSpPr>
        <p:spPr>
          <a:xfrm>
            <a:off x="-1270" y="603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7EE"/>
            </a:solidFill>
          </a:ln>
        </p:spPr>
        <p:txBody>
          <a:bodyPr wrap="square" lIns="0" tIns="0" rIns="0" bIns="0" rtlCol="0">
            <a:noAutofit/>
          </a:bodyPr>
          <a:lstStyle/>
          <a:p>
            <a:endParaRPr/>
          </a:p>
        </p:txBody>
      </p:sp>
      <p:sp>
        <p:nvSpPr>
          <p:cNvPr id="70" name="object 70"/>
          <p:cNvSpPr/>
          <p:nvPr/>
        </p:nvSpPr>
        <p:spPr>
          <a:xfrm>
            <a:off x="-1270" y="673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6EC"/>
            </a:solidFill>
          </a:ln>
        </p:spPr>
        <p:txBody>
          <a:bodyPr wrap="square" lIns="0" tIns="0" rIns="0" bIns="0" rtlCol="0">
            <a:noAutofit/>
          </a:bodyPr>
          <a:lstStyle/>
          <a:p>
            <a:endParaRPr/>
          </a:p>
        </p:txBody>
      </p:sp>
      <p:sp>
        <p:nvSpPr>
          <p:cNvPr id="71" name="object 71"/>
          <p:cNvSpPr/>
          <p:nvPr/>
        </p:nvSpPr>
        <p:spPr>
          <a:xfrm>
            <a:off x="-1270" y="749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5EA"/>
            </a:solidFill>
          </a:ln>
        </p:spPr>
        <p:txBody>
          <a:bodyPr wrap="square" lIns="0" tIns="0" rIns="0" bIns="0" rtlCol="0">
            <a:noAutofit/>
          </a:bodyPr>
          <a:lstStyle/>
          <a:p>
            <a:endParaRPr/>
          </a:p>
        </p:txBody>
      </p:sp>
      <p:sp>
        <p:nvSpPr>
          <p:cNvPr id="72" name="object 72"/>
          <p:cNvSpPr/>
          <p:nvPr/>
        </p:nvSpPr>
        <p:spPr>
          <a:xfrm>
            <a:off x="-1270" y="819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5E8"/>
            </a:solidFill>
          </a:ln>
        </p:spPr>
        <p:txBody>
          <a:bodyPr wrap="square" lIns="0" tIns="0" rIns="0" bIns="0" rtlCol="0">
            <a:noAutofit/>
          </a:bodyPr>
          <a:lstStyle/>
          <a:p>
            <a:endParaRPr/>
          </a:p>
        </p:txBody>
      </p:sp>
      <p:sp>
        <p:nvSpPr>
          <p:cNvPr id="73" name="object 73"/>
          <p:cNvSpPr/>
          <p:nvPr/>
        </p:nvSpPr>
        <p:spPr>
          <a:xfrm>
            <a:off x="-1270" y="889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4E6"/>
            </a:solidFill>
          </a:ln>
        </p:spPr>
        <p:txBody>
          <a:bodyPr wrap="square" lIns="0" tIns="0" rIns="0" bIns="0" rtlCol="0">
            <a:noAutofit/>
          </a:bodyPr>
          <a:lstStyle/>
          <a:p>
            <a:endParaRPr/>
          </a:p>
        </p:txBody>
      </p:sp>
      <p:sp>
        <p:nvSpPr>
          <p:cNvPr id="74" name="object 74"/>
          <p:cNvSpPr/>
          <p:nvPr/>
        </p:nvSpPr>
        <p:spPr>
          <a:xfrm>
            <a:off x="-1270" y="965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3E4"/>
            </a:solidFill>
          </a:ln>
        </p:spPr>
        <p:txBody>
          <a:bodyPr wrap="square" lIns="0" tIns="0" rIns="0" bIns="0" rtlCol="0">
            <a:noAutofit/>
          </a:bodyPr>
          <a:lstStyle/>
          <a:p>
            <a:endParaRPr/>
          </a:p>
        </p:txBody>
      </p:sp>
      <p:sp>
        <p:nvSpPr>
          <p:cNvPr id="75" name="object 75"/>
          <p:cNvSpPr/>
          <p:nvPr/>
        </p:nvSpPr>
        <p:spPr>
          <a:xfrm>
            <a:off x="-1270" y="1041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2E2"/>
            </a:solidFill>
          </a:ln>
        </p:spPr>
        <p:txBody>
          <a:bodyPr wrap="square" lIns="0" tIns="0" rIns="0" bIns="0" rtlCol="0">
            <a:noAutofit/>
          </a:bodyPr>
          <a:lstStyle/>
          <a:p>
            <a:endParaRPr/>
          </a:p>
        </p:txBody>
      </p:sp>
      <p:sp>
        <p:nvSpPr>
          <p:cNvPr id="76" name="object 76"/>
          <p:cNvSpPr/>
          <p:nvPr/>
        </p:nvSpPr>
        <p:spPr>
          <a:xfrm>
            <a:off x="-1270" y="1111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1E0"/>
            </a:solidFill>
          </a:ln>
        </p:spPr>
        <p:txBody>
          <a:bodyPr wrap="square" lIns="0" tIns="0" rIns="0" bIns="0" rtlCol="0">
            <a:noAutofit/>
          </a:bodyPr>
          <a:lstStyle/>
          <a:p>
            <a:endParaRPr/>
          </a:p>
        </p:txBody>
      </p:sp>
      <p:sp>
        <p:nvSpPr>
          <p:cNvPr id="77" name="object 77"/>
          <p:cNvSpPr/>
          <p:nvPr/>
        </p:nvSpPr>
        <p:spPr>
          <a:xfrm>
            <a:off x="-1270" y="1181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0DE"/>
            </a:solidFill>
          </a:ln>
        </p:spPr>
        <p:txBody>
          <a:bodyPr wrap="square" lIns="0" tIns="0" rIns="0" bIns="0" rtlCol="0">
            <a:noAutofit/>
          </a:bodyPr>
          <a:lstStyle/>
          <a:p>
            <a:endParaRPr/>
          </a:p>
        </p:txBody>
      </p:sp>
      <p:sp>
        <p:nvSpPr>
          <p:cNvPr id="78" name="object 78"/>
          <p:cNvSpPr/>
          <p:nvPr/>
        </p:nvSpPr>
        <p:spPr>
          <a:xfrm>
            <a:off x="-1270" y="1257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FDB"/>
            </a:solidFill>
          </a:ln>
        </p:spPr>
        <p:txBody>
          <a:bodyPr wrap="square" lIns="0" tIns="0" rIns="0" bIns="0" rtlCol="0">
            <a:noAutofit/>
          </a:bodyPr>
          <a:lstStyle/>
          <a:p>
            <a:endParaRPr/>
          </a:p>
        </p:txBody>
      </p:sp>
      <p:sp>
        <p:nvSpPr>
          <p:cNvPr id="79" name="object 79"/>
          <p:cNvSpPr/>
          <p:nvPr/>
        </p:nvSpPr>
        <p:spPr>
          <a:xfrm>
            <a:off x="-1270" y="1327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ED9"/>
            </a:solidFill>
          </a:ln>
        </p:spPr>
        <p:txBody>
          <a:bodyPr wrap="square" lIns="0" tIns="0" rIns="0" bIns="0" rtlCol="0">
            <a:noAutofit/>
          </a:bodyPr>
          <a:lstStyle/>
          <a:p>
            <a:endParaRPr/>
          </a:p>
        </p:txBody>
      </p:sp>
      <p:sp>
        <p:nvSpPr>
          <p:cNvPr id="80" name="object 80"/>
          <p:cNvSpPr/>
          <p:nvPr/>
        </p:nvSpPr>
        <p:spPr>
          <a:xfrm>
            <a:off x="-1270" y="1397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EDD7"/>
            </a:solidFill>
          </a:ln>
        </p:spPr>
        <p:txBody>
          <a:bodyPr wrap="square" lIns="0" tIns="0" rIns="0" bIns="0" rtlCol="0">
            <a:noAutofit/>
          </a:bodyPr>
          <a:lstStyle/>
          <a:p>
            <a:endParaRPr/>
          </a:p>
        </p:txBody>
      </p:sp>
      <p:sp>
        <p:nvSpPr>
          <p:cNvPr id="81" name="object 81"/>
          <p:cNvSpPr/>
          <p:nvPr/>
        </p:nvSpPr>
        <p:spPr>
          <a:xfrm>
            <a:off x="-1270" y="1473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CD5"/>
            </a:solidFill>
          </a:ln>
        </p:spPr>
        <p:txBody>
          <a:bodyPr wrap="square" lIns="0" tIns="0" rIns="0" bIns="0" rtlCol="0">
            <a:noAutofit/>
          </a:bodyPr>
          <a:lstStyle/>
          <a:p>
            <a:endParaRPr/>
          </a:p>
        </p:txBody>
      </p:sp>
      <p:sp>
        <p:nvSpPr>
          <p:cNvPr id="82" name="object 82"/>
          <p:cNvSpPr/>
          <p:nvPr/>
        </p:nvSpPr>
        <p:spPr>
          <a:xfrm>
            <a:off x="-1270" y="15430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BD3"/>
            </a:solidFill>
          </a:ln>
        </p:spPr>
        <p:txBody>
          <a:bodyPr wrap="square" lIns="0" tIns="0" rIns="0" bIns="0" rtlCol="0">
            <a:noAutofit/>
          </a:bodyPr>
          <a:lstStyle/>
          <a:p>
            <a:endParaRPr/>
          </a:p>
        </p:txBody>
      </p:sp>
      <p:sp>
        <p:nvSpPr>
          <p:cNvPr id="83" name="object 83"/>
          <p:cNvSpPr/>
          <p:nvPr/>
        </p:nvSpPr>
        <p:spPr>
          <a:xfrm>
            <a:off x="8901430" y="161290"/>
            <a:ext cx="242570" cy="0"/>
          </a:xfrm>
          <a:custGeom>
            <a:avLst/>
            <a:gdLst/>
            <a:ahLst/>
            <a:cxnLst/>
            <a:rect l="l" t="t" r="r" b="b"/>
            <a:pathLst>
              <a:path w="242570">
                <a:moveTo>
                  <a:pt x="0" y="0"/>
                </a:moveTo>
                <a:lnTo>
                  <a:pt x="242570" y="0"/>
                </a:lnTo>
              </a:path>
            </a:pathLst>
          </a:custGeom>
          <a:ln w="8890">
            <a:solidFill>
              <a:srgbClr val="FFEBD1"/>
            </a:solidFill>
          </a:ln>
        </p:spPr>
        <p:txBody>
          <a:bodyPr wrap="square" lIns="0" tIns="0" rIns="0" bIns="0" rtlCol="0">
            <a:noAutofit/>
          </a:bodyPr>
          <a:lstStyle/>
          <a:p>
            <a:endParaRPr/>
          </a:p>
        </p:txBody>
      </p:sp>
      <p:sp>
        <p:nvSpPr>
          <p:cNvPr id="84" name="object 84"/>
          <p:cNvSpPr/>
          <p:nvPr/>
        </p:nvSpPr>
        <p:spPr>
          <a:xfrm>
            <a:off x="0" y="161290"/>
            <a:ext cx="3276600" cy="0"/>
          </a:xfrm>
          <a:custGeom>
            <a:avLst/>
            <a:gdLst/>
            <a:ahLst/>
            <a:cxnLst/>
            <a:rect l="l" t="t" r="r" b="b"/>
            <a:pathLst>
              <a:path w="3276600">
                <a:moveTo>
                  <a:pt x="0" y="0"/>
                </a:moveTo>
                <a:lnTo>
                  <a:pt x="3276600" y="0"/>
                </a:lnTo>
              </a:path>
            </a:pathLst>
          </a:custGeom>
          <a:ln w="8890">
            <a:solidFill>
              <a:srgbClr val="FFEBD1"/>
            </a:solidFill>
          </a:ln>
        </p:spPr>
        <p:txBody>
          <a:bodyPr wrap="square" lIns="0" tIns="0" rIns="0" bIns="0" rtlCol="0">
            <a:noAutofit/>
          </a:bodyPr>
          <a:lstStyle/>
          <a:p>
            <a:endParaRPr/>
          </a:p>
        </p:txBody>
      </p:sp>
      <p:sp>
        <p:nvSpPr>
          <p:cNvPr id="85" name="object 85"/>
          <p:cNvSpPr/>
          <p:nvPr/>
        </p:nvSpPr>
        <p:spPr>
          <a:xfrm>
            <a:off x="8901430" y="168909"/>
            <a:ext cx="242570" cy="0"/>
          </a:xfrm>
          <a:custGeom>
            <a:avLst/>
            <a:gdLst/>
            <a:ahLst/>
            <a:cxnLst/>
            <a:rect l="l" t="t" r="r" b="b"/>
            <a:pathLst>
              <a:path w="242570">
                <a:moveTo>
                  <a:pt x="0" y="0"/>
                </a:moveTo>
                <a:lnTo>
                  <a:pt x="242570" y="0"/>
                </a:lnTo>
              </a:path>
            </a:pathLst>
          </a:custGeom>
          <a:ln w="8890">
            <a:solidFill>
              <a:srgbClr val="FFEACF"/>
            </a:solidFill>
          </a:ln>
        </p:spPr>
        <p:txBody>
          <a:bodyPr wrap="square" lIns="0" tIns="0" rIns="0" bIns="0" rtlCol="0">
            <a:noAutofit/>
          </a:bodyPr>
          <a:lstStyle/>
          <a:p>
            <a:endParaRPr/>
          </a:p>
        </p:txBody>
      </p:sp>
      <p:sp>
        <p:nvSpPr>
          <p:cNvPr id="86" name="object 86"/>
          <p:cNvSpPr/>
          <p:nvPr/>
        </p:nvSpPr>
        <p:spPr>
          <a:xfrm>
            <a:off x="0" y="168909"/>
            <a:ext cx="3276600" cy="0"/>
          </a:xfrm>
          <a:custGeom>
            <a:avLst/>
            <a:gdLst/>
            <a:ahLst/>
            <a:cxnLst/>
            <a:rect l="l" t="t" r="r" b="b"/>
            <a:pathLst>
              <a:path w="3276600">
                <a:moveTo>
                  <a:pt x="0" y="0"/>
                </a:moveTo>
                <a:lnTo>
                  <a:pt x="3276600" y="0"/>
                </a:lnTo>
              </a:path>
            </a:pathLst>
          </a:custGeom>
          <a:ln w="8890">
            <a:solidFill>
              <a:srgbClr val="FFEACF"/>
            </a:solidFill>
          </a:ln>
        </p:spPr>
        <p:txBody>
          <a:bodyPr wrap="square" lIns="0" tIns="0" rIns="0" bIns="0" rtlCol="0">
            <a:noAutofit/>
          </a:bodyPr>
          <a:lstStyle/>
          <a:p>
            <a:endParaRPr/>
          </a:p>
        </p:txBody>
      </p:sp>
      <p:sp>
        <p:nvSpPr>
          <p:cNvPr id="87" name="object 87"/>
          <p:cNvSpPr/>
          <p:nvPr/>
        </p:nvSpPr>
        <p:spPr>
          <a:xfrm>
            <a:off x="8901430" y="175894"/>
            <a:ext cx="242570" cy="0"/>
          </a:xfrm>
          <a:custGeom>
            <a:avLst/>
            <a:gdLst/>
            <a:ahLst/>
            <a:cxnLst/>
            <a:rect l="l" t="t" r="r" b="b"/>
            <a:pathLst>
              <a:path w="242570">
                <a:moveTo>
                  <a:pt x="0" y="0"/>
                </a:moveTo>
                <a:lnTo>
                  <a:pt x="242570" y="0"/>
                </a:lnTo>
              </a:path>
            </a:pathLst>
          </a:custGeom>
          <a:ln w="7620">
            <a:solidFill>
              <a:srgbClr val="FFE9CD"/>
            </a:solidFill>
          </a:ln>
        </p:spPr>
        <p:txBody>
          <a:bodyPr wrap="square" lIns="0" tIns="0" rIns="0" bIns="0" rtlCol="0">
            <a:noAutofit/>
          </a:bodyPr>
          <a:lstStyle/>
          <a:p>
            <a:endParaRPr/>
          </a:p>
        </p:txBody>
      </p:sp>
      <p:sp>
        <p:nvSpPr>
          <p:cNvPr id="88" name="object 88"/>
          <p:cNvSpPr/>
          <p:nvPr/>
        </p:nvSpPr>
        <p:spPr>
          <a:xfrm>
            <a:off x="0" y="175894"/>
            <a:ext cx="3276600" cy="0"/>
          </a:xfrm>
          <a:custGeom>
            <a:avLst/>
            <a:gdLst/>
            <a:ahLst/>
            <a:cxnLst/>
            <a:rect l="l" t="t" r="r" b="b"/>
            <a:pathLst>
              <a:path w="3276600">
                <a:moveTo>
                  <a:pt x="0" y="0"/>
                </a:moveTo>
                <a:lnTo>
                  <a:pt x="3276600" y="0"/>
                </a:lnTo>
              </a:path>
            </a:pathLst>
          </a:custGeom>
          <a:ln w="7620">
            <a:solidFill>
              <a:srgbClr val="FFE9CD"/>
            </a:solidFill>
          </a:ln>
        </p:spPr>
        <p:txBody>
          <a:bodyPr wrap="square" lIns="0" tIns="0" rIns="0" bIns="0" rtlCol="0">
            <a:noAutofit/>
          </a:bodyPr>
          <a:lstStyle/>
          <a:p>
            <a:endParaRPr/>
          </a:p>
        </p:txBody>
      </p:sp>
      <p:sp>
        <p:nvSpPr>
          <p:cNvPr id="89" name="object 89"/>
          <p:cNvSpPr/>
          <p:nvPr/>
        </p:nvSpPr>
        <p:spPr>
          <a:xfrm>
            <a:off x="8901430" y="182880"/>
            <a:ext cx="242570" cy="0"/>
          </a:xfrm>
          <a:custGeom>
            <a:avLst/>
            <a:gdLst/>
            <a:ahLst/>
            <a:cxnLst/>
            <a:rect l="l" t="t" r="r" b="b"/>
            <a:pathLst>
              <a:path w="242570">
                <a:moveTo>
                  <a:pt x="0" y="0"/>
                </a:moveTo>
                <a:lnTo>
                  <a:pt x="242570" y="0"/>
                </a:lnTo>
              </a:path>
            </a:pathLst>
          </a:custGeom>
          <a:ln w="8890">
            <a:solidFill>
              <a:srgbClr val="FFE8CC"/>
            </a:solidFill>
          </a:ln>
        </p:spPr>
        <p:txBody>
          <a:bodyPr wrap="square" lIns="0" tIns="0" rIns="0" bIns="0" rtlCol="0">
            <a:noAutofit/>
          </a:bodyPr>
          <a:lstStyle/>
          <a:p>
            <a:endParaRPr/>
          </a:p>
        </p:txBody>
      </p:sp>
      <p:sp>
        <p:nvSpPr>
          <p:cNvPr id="90" name="object 90"/>
          <p:cNvSpPr/>
          <p:nvPr/>
        </p:nvSpPr>
        <p:spPr>
          <a:xfrm>
            <a:off x="0" y="182880"/>
            <a:ext cx="3276600" cy="0"/>
          </a:xfrm>
          <a:custGeom>
            <a:avLst/>
            <a:gdLst/>
            <a:ahLst/>
            <a:cxnLst/>
            <a:rect l="l" t="t" r="r" b="b"/>
            <a:pathLst>
              <a:path w="3276600">
                <a:moveTo>
                  <a:pt x="0" y="0"/>
                </a:moveTo>
                <a:lnTo>
                  <a:pt x="3276600" y="0"/>
                </a:lnTo>
              </a:path>
            </a:pathLst>
          </a:custGeom>
          <a:ln w="8890">
            <a:solidFill>
              <a:srgbClr val="FFE8CC"/>
            </a:solidFill>
          </a:ln>
        </p:spPr>
        <p:txBody>
          <a:bodyPr wrap="square" lIns="0" tIns="0" rIns="0" bIns="0" rtlCol="0">
            <a:noAutofit/>
          </a:bodyPr>
          <a:lstStyle/>
          <a:p>
            <a:endParaRPr/>
          </a:p>
        </p:txBody>
      </p:sp>
      <p:sp>
        <p:nvSpPr>
          <p:cNvPr id="91" name="object 91"/>
          <p:cNvSpPr/>
          <p:nvPr/>
        </p:nvSpPr>
        <p:spPr>
          <a:xfrm>
            <a:off x="8901430" y="190500"/>
            <a:ext cx="242570" cy="0"/>
          </a:xfrm>
          <a:custGeom>
            <a:avLst/>
            <a:gdLst/>
            <a:ahLst/>
            <a:cxnLst/>
            <a:rect l="l" t="t" r="r" b="b"/>
            <a:pathLst>
              <a:path w="242570">
                <a:moveTo>
                  <a:pt x="0" y="0"/>
                </a:moveTo>
                <a:lnTo>
                  <a:pt x="242570" y="0"/>
                </a:lnTo>
              </a:path>
            </a:pathLst>
          </a:custGeom>
          <a:ln w="8889">
            <a:solidFill>
              <a:srgbClr val="FFE7C9"/>
            </a:solidFill>
          </a:ln>
        </p:spPr>
        <p:txBody>
          <a:bodyPr wrap="square" lIns="0" tIns="0" rIns="0" bIns="0" rtlCol="0">
            <a:noAutofit/>
          </a:bodyPr>
          <a:lstStyle/>
          <a:p>
            <a:endParaRPr/>
          </a:p>
        </p:txBody>
      </p:sp>
      <p:sp>
        <p:nvSpPr>
          <p:cNvPr id="92" name="object 92"/>
          <p:cNvSpPr/>
          <p:nvPr/>
        </p:nvSpPr>
        <p:spPr>
          <a:xfrm>
            <a:off x="0" y="190500"/>
            <a:ext cx="3276600" cy="0"/>
          </a:xfrm>
          <a:custGeom>
            <a:avLst/>
            <a:gdLst/>
            <a:ahLst/>
            <a:cxnLst/>
            <a:rect l="l" t="t" r="r" b="b"/>
            <a:pathLst>
              <a:path w="3276600">
                <a:moveTo>
                  <a:pt x="0" y="0"/>
                </a:moveTo>
                <a:lnTo>
                  <a:pt x="3276600" y="0"/>
                </a:lnTo>
              </a:path>
            </a:pathLst>
          </a:custGeom>
          <a:ln w="8889">
            <a:solidFill>
              <a:srgbClr val="FFE7C9"/>
            </a:solidFill>
          </a:ln>
        </p:spPr>
        <p:txBody>
          <a:bodyPr wrap="square" lIns="0" tIns="0" rIns="0" bIns="0" rtlCol="0">
            <a:noAutofit/>
          </a:bodyPr>
          <a:lstStyle/>
          <a:p>
            <a:endParaRPr/>
          </a:p>
        </p:txBody>
      </p:sp>
      <p:sp>
        <p:nvSpPr>
          <p:cNvPr id="93" name="object 93"/>
          <p:cNvSpPr/>
          <p:nvPr/>
        </p:nvSpPr>
        <p:spPr>
          <a:xfrm>
            <a:off x="8901430" y="198119"/>
            <a:ext cx="242570" cy="0"/>
          </a:xfrm>
          <a:custGeom>
            <a:avLst/>
            <a:gdLst/>
            <a:ahLst/>
            <a:cxnLst/>
            <a:rect l="l" t="t" r="r" b="b"/>
            <a:pathLst>
              <a:path w="242570">
                <a:moveTo>
                  <a:pt x="0" y="0"/>
                </a:moveTo>
                <a:lnTo>
                  <a:pt x="242570" y="0"/>
                </a:lnTo>
              </a:path>
            </a:pathLst>
          </a:custGeom>
          <a:ln w="8890">
            <a:solidFill>
              <a:srgbClr val="FFE6C7"/>
            </a:solidFill>
          </a:ln>
        </p:spPr>
        <p:txBody>
          <a:bodyPr wrap="square" lIns="0" tIns="0" rIns="0" bIns="0" rtlCol="0">
            <a:noAutofit/>
          </a:bodyPr>
          <a:lstStyle/>
          <a:p>
            <a:endParaRPr/>
          </a:p>
        </p:txBody>
      </p:sp>
      <p:sp>
        <p:nvSpPr>
          <p:cNvPr id="94" name="object 94"/>
          <p:cNvSpPr/>
          <p:nvPr/>
        </p:nvSpPr>
        <p:spPr>
          <a:xfrm>
            <a:off x="0" y="198119"/>
            <a:ext cx="3276600" cy="0"/>
          </a:xfrm>
          <a:custGeom>
            <a:avLst/>
            <a:gdLst/>
            <a:ahLst/>
            <a:cxnLst/>
            <a:rect l="l" t="t" r="r" b="b"/>
            <a:pathLst>
              <a:path w="3276600">
                <a:moveTo>
                  <a:pt x="0" y="0"/>
                </a:moveTo>
                <a:lnTo>
                  <a:pt x="3276600" y="0"/>
                </a:lnTo>
              </a:path>
            </a:pathLst>
          </a:custGeom>
          <a:ln w="8890">
            <a:solidFill>
              <a:srgbClr val="FFE6C7"/>
            </a:solidFill>
          </a:ln>
        </p:spPr>
        <p:txBody>
          <a:bodyPr wrap="square" lIns="0" tIns="0" rIns="0" bIns="0" rtlCol="0">
            <a:noAutofit/>
          </a:bodyPr>
          <a:lstStyle/>
          <a:p>
            <a:endParaRPr/>
          </a:p>
        </p:txBody>
      </p:sp>
      <p:sp>
        <p:nvSpPr>
          <p:cNvPr id="95" name="object 95"/>
          <p:cNvSpPr/>
          <p:nvPr/>
        </p:nvSpPr>
        <p:spPr>
          <a:xfrm>
            <a:off x="8901430" y="205104"/>
            <a:ext cx="242570" cy="0"/>
          </a:xfrm>
          <a:custGeom>
            <a:avLst/>
            <a:gdLst/>
            <a:ahLst/>
            <a:cxnLst/>
            <a:rect l="l" t="t" r="r" b="b"/>
            <a:pathLst>
              <a:path w="242570">
                <a:moveTo>
                  <a:pt x="0" y="0"/>
                </a:moveTo>
                <a:lnTo>
                  <a:pt x="242570" y="0"/>
                </a:lnTo>
              </a:path>
            </a:pathLst>
          </a:custGeom>
          <a:ln w="7620">
            <a:solidFill>
              <a:srgbClr val="FFE5C5"/>
            </a:solidFill>
          </a:ln>
        </p:spPr>
        <p:txBody>
          <a:bodyPr wrap="square" lIns="0" tIns="0" rIns="0" bIns="0" rtlCol="0">
            <a:noAutofit/>
          </a:bodyPr>
          <a:lstStyle/>
          <a:p>
            <a:endParaRPr/>
          </a:p>
        </p:txBody>
      </p:sp>
      <p:sp>
        <p:nvSpPr>
          <p:cNvPr id="96" name="object 96"/>
          <p:cNvSpPr/>
          <p:nvPr/>
        </p:nvSpPr>
        <p:spPr>
          <a:xfrm>
            <a:off x="0" y="205104"/>
            <a:ext cx="3276600" cy="0"/>
          </a:xfrm>
          <a:custGeom>
            <a:avLst/>
            <a:gdLst/>
            <a:ahLst/>
            <a:cxnLst/>
            <a:rect l="l" t="t" r="r" b="b"/>
            <a:pathLst>
              <a:path w="3276600">
                <a:moveTo>
                  <a:pt x="0" y="0"/>
                </a:moveTo>
                <a:lnTo>
                  <a:pt x="3276600" y="0"/>
                </a:lnTo>
              </a:path>
            </a:pathLst>
          </a:custGeom>
          <a:ln w="7620">
            <a:solidFill>
              <a:srgbClr val="FFE5C5"/>
            </a:solidFill>
          </a:ln>
        </p:spPr>
        <p:txBody>
          <a:bodyPr wrap="square" lIns="0" tIns="0" rIns="0" bIns="0" rtlCol="0">
            <a:noAutofit/>
          </a:bodyPr>
          <a:lstStyle/>
          <a:p>
            <a:endParaRPr/>
          </a:p>
        </p:txBody>
      </p:sp>
      <p:sp>
        <p:nvSpPr>
          <p:cNvPr id="97" name="object 97"/>
          <p:cNvSpPr/>
          <p:nvPr/>
        </p:nvSpPr>
        <p:spPr>
          <a:xfrm>
            <a:off x="8901430" y="212090"/>
            <a:ext cx="242570" cy="0"/>
          </a:xfrm>
          <a:custGeom>
            <a:avLst/>
            <a:gdLst/>
            <a:ahLst/>
            <a:cxnLst/>
            <a:rect l="l" t="t" r="r" b="b"/>
            <a:pathLst>
              <a:path w="242570">
                <a:moveTo>
                  <a:pt x="0" y="0"/>
                </a:moveTo>
                <a:lnTo>
                  <a:pt x="242570" y="0"/>
                </a:lnTo>
              </a:path>
            </a:pathLst>
          </a:custGeom>
          <a:ln w="8890">
            <a:solidFill>
              <a:srgbClr val="FFE4C3"/>
            </a:solidFill>
          </a:ln>
        </p:spPr>
        <p:txBody>
          <a:bodyPr wrap="square" lIns="0" tIns="0" rIns="0" bIns="0" rtlCol="0">
            <a:noAutofit/>
          </a:bodyPr>
          <a:lstStyle/>
          <a:p>
            <a:endParaRPr/>
          </a:p>
        </p:txBody>
      </p:sp>
      <p:sp>
        <p:nvSpPr>
          <p:cNvPr id="98" name="object 98"/>
          <p:cNvSpPr/>
          <p:nvPr/>
        </p:nvSpPr>
        <p:spPr>
          <a:xfrm>
            <a:off x="0" y="212090"/>
            <a:ext cx="3276600" cy="0"/>
          </a:xfrm>
          <a:custGeom>
            <a:avLst/>
            <a:gdLst/>
            <a:ahLst/>
            <a:cxnLst/>
            <a:rect l="l" t="t" r="r" b="b"/>
            <a:pathLst>
              <a:path w="3276600">
                <a:moveTo>
                  <a:pt x="0" y="0"/>
                </a:moveTo>
                <a:lnTo>
                  <a:pt x="3276600" y="0"/>
                </a:lnTo>
              </a:path>
            </a:pathLst>
          </a:custGeom>
          <a:ln w="8890">
            <a:solidFill>
              <a:srgbClr val="FFE4C3"/>
            </a:solidFill>
          </a:ln>
        </p:spPr>
        <p:txBody>
          <a:bodyPr wrap="square" lIns="0" tIns="0" rIns="0" bIns="0" rtlCol="0">
            <a:noAutofit/>
          </a:bodyPr>
          <a:lstStyle/>
          <a:p>
            <a:endParaRPr/>
          </a:p>
        </p:txBody>
      </p:sp>
      <p:sp>
        <p:nvSpPr>
          <p:cNvPr id="99" name="object 99"/>
          <p:cNvSpPr/>
          <p:nvPr/>
        </p:nvSpPr>
        <p:spPr>
          <a:xfrm>
            <a:off x="8901430" y="219709"/>
            <a:ext cx="242570" cy="0"/>
          </a:xfrm>
          <a:custGeom>
            <a:avLst/>
            <a:gdLst/>
            <a:ahLst/>
            <a:cxnLst/>
            <a:rect l="l" t="t" r="r" b="b"/>
            <a:pathLst>
              <a:path w="242570">
                <a:moveTo>
                  <a:pt x="0" y="0"/>
                </a:moveTo>
                <a:lnTo>
                  <a:pt x="242570" y="0"/>
                </a:lnTo>
              </a:path>
            </a:pathLst>
          </a:custGeom>
          <a:ln w="8890">
            <a:solidFill>
              <a:srgbClr val="FFE3C1"/>
            </a:solidFill>
          </a:ln>
        </p:spPr>
        <p:txBody>
          <a:bodyPr wrap="square" lIns="0" tIns="0" rIns="0" bIns="0" rtlCol="0">
            <a:noAutofit/>
          </a:bodyPr>
          <a:lstStyle/>
          <a:p>
            <a:endParaRPr/>
          </a:p>
        </p:txBody>
      </p:sp>
      <p:sp>
        <p:nvSpPr>
          <p:cNvPr id="100" name="object 100"/>
          <p:cNvSpPr/>
          <p:nvPr/>
        </p:nvSpPr>
        <p:spPr>
          <a:xfrm>
            <a:off x="0" y="219709"/>
            <a:ext cx="3276600" cy="0"/>
          </a:xfrm>
          <a:custGeom>
            <a:avLst/>
            <a:gdLst/>
            <a:ahLst/>
            <a:cxnLst/>
            <a:rect l="l" t="t" r="r" b="b"/>
            <a:pathLst>
              <a:path w="3276600">
                <a:moveTo>
                  <a:pt x="0" y="0"/>
                </a:moveTo>
                <a:lnTo>
                  <a:pt x="3276600" y="0"/>
                </a:lnTo>
              </a:path>
            </a:pathLst>
          </a:custGeom>
          <a:ln w="8890">
            <a:solidFill>
              <a:srgbClr val="FFE3C1"/>
            </a:solidFill>
          </a:ln>
        </p:spPr>
        <p:txBody>
          <a:bodyPr wrap="square" lIns="0" tIns="0" rIns="0" bIns="0" rtlCol="0">
            <a:noAutofit/>
          </a:bodyPr>
          <a:lstStyle/>
          <a:p>
            <a:endParaRPr/>
          </a:p>
        </p:txBody>
      </p:sp>
      <p:sp>
        <p:nvSpPr>
          <p:cNvPr id="101" name="object 101"/>
          <p:cNvSpPr/>
          <p:nvPr/>
        </p:nvSpPr>
        <p:spPr>
          <a:xfrm>
            <a:off x="8901430" y="226694"/>
            <a:ext cx="242570" cy="0"/>
          </a:xfrm>
          <a:custGeom>
            <a:avLst/>
            <a:gdLst/>
            <a:ahLst/>
            <a:cxnLst/>
            <a:rect l="l" t="t" r="r" b="b"/>
            <a:pathLst>
              <a:path w="242570">
                <a:moveTo>
                  <a:pt x="0" y="0"/>
                </a:moveTo>
                <a:lnTo>
                  <a:pt x="242570" y="0"/>
                </a:lnTo>
              </a:path>
            </a:pathLst>
          </a:custGeom>
          <a:ln w="7620">
            <a:solidFill>
              <a:srgbClr val="FFE2BF"/>
            </a:solidFill>
          </a:ln>
        </p:spPr>
        <p:txBody>
          <a:bodyPr wrap="square" lIns="0" tIns="0" rIns="0" bIns="0" rtlCol="0">
            <a:noAutofit/>
          </a:bodyPr>
          <a:lstStyle/>
          <a:p>
            <a:endParaRPr/>
          </a:p>
        </p:txBody>
      </p:sp>
      <p:sp>
        <p:nvSpPr>
          <p:cNvPr id="102" name="object 102"/>
          <p:cNvSpPr/>
          <p:nvPr/>
        </p:nvSpPr>
        <p:spPr>
          <a:xfrm>
            <a:off x="0" y="226694"/>
            <a:ext cx="3276600" cy="0"/>
          </a:xfrm>
          <a:custGeom>
            <a:avLst/>
            <a:gdLst/>
            <a:ahLst/>
            <a:cxnLst/>
            <a:rect l="l" t="t" r="r" b="b"/>
            <a:pathLst>
              <a:path w="3276600">
                <a:moveTo>
                  <a:pt x="0" y="0"/>
                </a:moveTo>
                <a:lnTo>
                  <a:pt x="3276600" y="0"/>
                </a:lnTo>
              </a:path>
            </a:pathLst>
          </a:custGeom>
          <a:ln w="7620">
            <a:solidFill>
              <a:srgbClr val="FFE2BF"/>
            </a:solidFill>
          </a:ln>
        </p:spPr>
        <p:txBody>
          <a:bodyPr wrap="square" lIns="0" tIns="0" rIns="0" bIns="0" rtlCol="0">
            <a:noAutofit/>
          </a:bodyPr>
          <a:lstStyle/>
          <a:p>
            <a:endParaRPr/>
          </a:p>
        </p:txBody>
      </p:sp>
      <p:sp>
        <p:nvSpPr>
          <p:cNvPr id="103" name="object 103"/>
          <p:cNvSpPr/>
          <p:nvPr/>
        </p:nvSpPr>
        <p:spPr>
          <a:xfrm>
            <a:off x="8901430" y="233680"/>
            <a:ext cx="242570" cy="0"/>
          </a:xfrm>
          <a:custGeom>
            <a:avLst/>
            <a:gdLst/>
            <a:ahLst/>
            <a:cxnLst/>
            <a:rect l="l" t="t" r="r" b="b"/>
            <a:pathLst>
              <a:path w="242570">
                <a:moveTo>
                  <a:pt x="0" y="0"/>
                </a:moveTo>
                <a:lnTo>
                  <a:pt x="242570" y="0"/>
                </a:lnTo>
              </a:path>
            </a:pathLst>
          </a:custGeom>
          <a:ln w="8890">
            <a:solidFill>
              <a:srgbClr val="FFE2BD"/>
            </a:solidFill>
          </a:ln>
        </p:spPr>
        <p:txBody>
          <a:bodyPr wrap="square" lIns="0" tIns="0" rIns="0" bIns="0" rtlCol="0">
            <a:noAutofit/>
          </a:bodyPr>
          <a:lstStyle/>
          <a:p>
            <a:endParaRPr/>
          </a:p>
        </p:txBody>
      </p:sp>
      <p:sp>
        <p:nvSpPr>
          <p:cNvPr id="104" name="object 104"/>
          <p:cNvSpPr/>
          <p:nvPr/>
        </p:nvSpPr>
        <p:spPr>
          <a:xfrm>
            <a:off x="0" y="233680"/>
            <a:ext cx="3276600" cy="0"/>
          </a:xfrm>
          <a:custGeom>
            <a:avLst/>
            <a:gdLst/>
            <a:ahLst/>
            <a:cxnLst/>
            <a:rect l="l" t="t" r="r" b="b"/>
            <a:pathLst>
              <a:path w="3276600">
                <a:moveTo>
                  <a:pt x="0" y="0"/>
                </a:moveTo>
                <a:lnTo>
                  <a:pt x="3276600" y="0"/>
                </a:lnTo>
              </a:path>
            </a:pathLst>
          </a:custGeom>
          <a:ln w="8890">
            <a:solidFill>
              <a:srgbClr val="FFE2BD"/>
            </a:solidFill>
          </a:ln>
        </p:spPr>
        <p:txBody>
          <a:bodyPr wrap="square" lIns="0" tIns="0" rIns="0" bIns="0" rtlCol="0">
            <a:noAutofit/>
          </a:bodyPr>
          <a:lstStyle/>
          <a:p>
            <a:endParaRPr/>
          </a:p>
        </p:txBody>
      </p:sp>
      <p:sp>
        <p:nvSpPr>
          <p:cNvPr id="105" name="object 105"/>
          <p:cNvSpPr/>
          <p:nvPr/>
        </p:nvSpPr>
        <p:spPr>
          <a:xfrm>
            <a:off x="8901430" y="241300"/>
            <a:ext cx="242570" cy="0"/>
          </a:xfrm>
          <a:custGeom>
            <a:avLst/>
            <a:gdLst/>
            <a:ahLst/>
            <a:cxnLst/>
            <a:rect l="l" t="t" r="r" b="b"/>
            <a:pathLst>
              <a:path w="242570">
                <a:moveTo>
                  <a:pt x="0" y="0"/>
                </a:moveTo>
                <a:lnTo>
                  <a:pt x="242570" y="0"/>
                </a:lnTo>
              </a:path>
            </a:pathLst>
          </a:custGeom>
          <a:ln w="8889">
            <a:solidFill>
              <a:srgbClr val="FFE1BB"/>
            </a:solidFill>
          </a:ln>
        </p:spPr>
        <p:txBody>
          <a:bodyPr wrap="square" lIns="0" tIns="0" rIns="0" bIns="0" rtlCol="0">
            <a:noAutofit/>
          </a:bodyPr>
          <a:lstStyle/>
          <a:p>
            <a:endParaRPr/>
          </a:p>
        </p:txBody>
      </p:sp>
      <p:sp>
        <p:nvSpPr>
          <p:cNvPr id="106" name="object 106"/>
          <p:cNvSpPr/>
          <p:nvPr/>
        </p:nvSpPr>
        <p:spPr>
          <a:xfrm>
            <a:off x="0" y="241300"/>
            <a:ext cx="3276600" cy="0"/>
          </a:xfrm>
          <a:custGeom>
            <a:avLst/>
            <a:gdLst/>
            <a:ahLst/>
            <a:cxnLst/>
            <a:rect l="l" t="t" r="r" b="b"/>
            <a:pathLst>
              <a:path w="3276600">
                <a:moveTo>
                  <a:pt x="0" y="0"/>
                </a:moveTo>
                <a:lnTo>
                  <a:pt x="3276600" y="0"/>
                </a:lnTo>
              </a:path>
            </a:pathLst>
          </a:custGeom>
          <a:ln w="8889">
            <a:solidFill>
              <a:srgbClr val="FFE1BB"/>
            </a:solidFill>
          </a:ln>
        </p:spPr>
        <p:txBody>
          <a:bodyPr wrap="square" lIns="0" tIns="0" rIns="0" bIns="0" rtlCol="0">
            <a:noAutofit/>
          </a:bodyPr>
          <a:lstStyle/>
          <a:p>
            <a:endParaRPr/>
          </a:p>
        </p:txBody>
      </p:sp>
      <p:sp>
        <p:nvSpPr>
          <p:cNvPr id="107" name="object 107"/>
          <p:cNvSpPr/>
          <p:nvPr/>
        </p:nvSpPr>
        <p:spPr>
          <a:xfrm>
            <a:off x="8901430" y="248284"/>
            <a:ext cx="242570" cy="0"/>
          </a:xfrm>
          <a:custGeom>
            <a:avLst/>
            <a:gdLst/>
            <a:ahLst/>
            <a:cxnLst/>
            <a:rect l="l" t="t" r="r" b="b"/>
            <a:pathLst>
              <a:path w="242570">
                <a:moveTo>
                  <a:pt x="0" y="0"/>
                </a:moveTo>
                <a:lnTo>
                  <a:pt x="242570" y="0"/>
                </a:lnTo>
              </a:path>
            </a:pathLst>
          </a:custGeom>
          <a:ln w="7620">
            <a:solidFill>
              <a:srgbClr val="FFE0B8"/>
            </a:solidFill>
          </a:ln>
        </p:spPr>
        <p:txBody>
          <a:bodyPr wrap="square" lIns="0" tIns="0" rIns="0" bIns="0" rtlCol="0">
            <a:noAutofit/>
          </a:bodyPr>
          <a:lstStyle/>
          <a:p>
            <a:endParaRPr/>
          </a:p>
        </p:txBody>
      </p:sp>
      <p:sp>
        <p:nvSpPr>
          <p:cNvPr id="108" name="object 108"/>
          <p:cNvSpPr/>
          <p:nvPr/>
        </p:nvSpPr>
        <p:spPr>
          <a:xfrm>
            <a:off x="0" y="248284"/>
            <a:ext cx="3276600" cy="0"/>
          </a:xfrm>
          <a:custGeom>
            <a:avLst/>
            <a:gdLst/>
            <a:ahLst/>
            <a:cxnLst/>
            <a:rect l="l" t="t" r="r" b="b"/>
            <a:pathLst>
              <a:path w="3276600">
                <a:moveTo>
                  <a:pt x="0" y="0"/>
                </a:moveTo>
                <a:lnTo>
                  <a:pt x="3276600" y="0"/>
                </a:lnTo>
              </a:path>
            </a:pathLst>
          </a:custGeom>
          <a:ln w="7620">
            <a:solidFill>
              <a:srgbClr val="FFE0B8"/>
            </a:solidFill>
          </a:ln>
        </p:spPr>
        <p:txBody>
          <a:bodyPr wrap="square" lIns="0" tIns="0" rIns="0" bIns="0" rtlCol="0">
            <a:noAutofit/>
          </a:bodyPr>
          <a:lstStyle/>
          <a:p>
            <a:endParaRPr/>
          </a:p>
        </p:txBody>
      </p:sp>
      <p:sp>
        <p:nvSpPr>
          <p:cNvPr id="109" name="object 109"/>
          <p:cNvSpPr/>
          <p:nvPr/>
        </p:nvSpPr>
        <p:spPr>
          <a:xfrm>
            <a:off x="8901430" y="255269"/>
            <a:ext cx="242570" cy="0"/>
          </a:xfrm>
          <a:custGeom>
            <a:avLst/>
            <a:gdLst/>
            <a:ahLst/>
            <a:cxnLst/>
            <a:rect l="l" t="t" r="r" b="b"/>
            <a:pathLst>
              <a:path w="242570">
                <a:moveTo>
                  <a:pt x="0" y="0"/>
                </a:moveTo>
                <a:lnTo>
                  <a:pt x="242570" y="0"/>
                </a:lnTo>
              </a:path>
            </a:pathLst>
          </a:custGeom>
          <a:ln w="8890">
            <a:solidFill>
              <a:srgbClr val="FFDFB6"/>
            </a:solidFill>
          </a:ln>
        </p:spPr>
        <p:txBody>
          <a:bodyPr wrap="square" lIns="0" tIns="0" rIns="0" bIns="0" rtlCol="0">
            <a:noAutofit/>
          </a:bodyPr>
          <a:lstStyle/>
          <a:p>
            <a:endParaRPr/>
          </a:p>
        </p:txBody>
      </p:sp>
      <p:sp>
        <p:nvSpPr>
          <p:cNvPr id="110" name="object 110"/>
          <p:cNvSpPr/>
          <p:nvPr/>
        </p:nvSpPr>
        <p:spPr>
          <a:xfrm>
            <a:off x="0" y="255269"/>
            <a:ext cx="3276600" cy="0"/>
          </a:xfrm>
          <a:custGeom>
            <a:avLst/>
            <a:gdLst/>
            <a:ahLst/>
            <a:cxnLst/>
            <a:rect l="l" t="t" r="r" b="b"/>
            <a:pathLst>
              <a:path w="3276600">
                <a:moveTo>
                  <a:pt x="0" y="0"/>
                </a:moveTo>
                <a:lnTo>
                  <a:pt x="3276600" y="0"/>
                </a:lnTo>
              </a:path>
            </a:pathLst>
          </a:custGeom>
          <a:ln w="8890">
            <a:solidFill>
              <a:srgbClr val="FFDFB6"/>
            </a:solidFill>
          </a:ln>
        </p:spPr>
        <p:txBody>
          <a:bodyPr wrap="square" lIns="0" tIns="0" rIns="0" bIns="0" rtlCol="0">
            <a:noAutofit/>
          </a:bodyPr>
          <a:lstStyle/>
          <a:p>
            <a:endParaRPr/>
          </a:p>
        </p:txBody>
      </p:sp>
      <p:sp>
        <p:nvSpPr>
          <p:cNvPr id="111" name="object 111"/>
          <p:cNvSpPr/>
          <p:nvPr/>
        </p:nvSpPr>
        <p:spPr>
          <a:xfrm>
            <a:off x="8901430" y="262890"/>
            <a:ext cx="242570" cy="0"/>
          </a:xfrm>
          <a:custGeom>
            <a:avLst/>
            <a:gdLst/>
            <a:ahLst/>
            <a:cxnLst/>
            <a:rect l="l" t="t" r="r" b="b"/>
            <a:pathLst>
              <a:path w="242570">
                <a:moveTo>
                  <a:pt x="0" y="0"/>
                </a:moveTo>
                <a:lnTo>
                  <a:pt x="242570" y="0"/>
                </a:lnTo>
              </a:path>
            </a:pathLst>
          </a:custGeom>
          <a:ln w="8890">
            <a:solidFill>
              <a:srgbClr val="FFDEB4"/>
            </a:solidFill>
          </a:ln>
        </p:spPr>
        <p:txBody>
          <a:bodyPr wrap="square" lIns="0" tIns="0" rIns="0" bIns="0" rtlCol="0">
            <a:noAutofit/>
          </a:bodyPr>
          <a:lstStyle/>
          <a:p>
            <a:endParaRPr/>
          </a:p>
        </p:txBody>
      </p:sp>
      <p:sp>
        <p:nvSpPr>
          <p:cNvPr id="112" name="object 112"/>
          <p:cNvSpPr/>
          <p:nvPr/>
        </p:nvSpPr>
        <p:spPr>
          <a:xfrm>
            <a:off x="0" y="262890"/>
            <a:ext cx="3276600" cy="0"/>
          </a:xfrm>
          <a:custGeom>
            <a:avLst/>
            <a:gdLst/>
            <a:ahLst/>
            <a:cxnLst/>
            <a:rect l="l" t="t" r="r" b="b"/>
            <a:pathLst>
              <a:path w="3276600">
                <a:moveTo>
                  <a:pt x="0" y="0"/>
                </a:moveTo>
                <a:lnTo>
                  <a:pt x="3276600" y="0"/>
                </a:lnTo>
              </a:path>
            </a:pathLst>
          </a:custGeom>
          <a:ln w="8890">
            <a:solidFill>
              <a:srgbClr val="FFDEB4"/>
            </a:solidFill>
          </a:ln>
        </p:spPr>
        <p:txBody>
          <a:bodyPr wrap="square" lIns="0" tIns="0" rIns="0" bIns="0" rtlCol="0">
            <a:noAutofit/>
          </a:bodyPr>
          <a:lstStyle/>
          <a:p>
            <a:endParaRPr/>
          </a:p>
        </p:txBody>
      </p:sp>
      <p:sp>
        <p:nvSpPr>
          <p:cNvPr id="113" name="object 113"/>
          <p:cNvSpPr/>
          <p:nvPr/>
        </p:nvSpPr>
        <p:spPr>
          <a:xfrm>
            <a:off x="8901430" y="269875"/>
            <a:ext cx="242570" cy="0"/>
          </a:xfrm>
          <a:custGeom>
            <a:avLst/>
            <a:gdLst/>
            <a:ahLst/>
            <a:cxnLst/>
            <a:rect l="l" t="t" r="r" b="b"/>
            <a:pathLst>
              <a:path w="242570">
                <a:moveTo>
                  <a:pt x="0" y="0"/>
                </a:moveTo>
                <a:lnTo>
                  <a:pt x="242570" y="0"/>
                </a:lnTo>
              </a:path>
            </a:pathLst>
          </a:custGeom>
          <a:ln w="7620">
            <a:solidFill>
              <a:srgbClr val="FFDDB2"/>
            </a:solidFill>
          </a:ln>
        </p:spPr>
        <p:txBody>
          <a:bodyPr wrap="square" lIns="0" tIns="0" rIns="0" bIns="0" rtlCol="0">
            <a:noAutofit/>
          </a:bodyPr>
          <a:lstStyle/>
          <a:p>
            <a:endParaRPr/>
          </a:p>
        </p:txBody>
      </p:sp>
      <p:sp>
        <p:nvSpPr>
          <p:cNvPr id="114" name="object 114"/>
          <p:cNvSpPr/>
          <p:nvPr/>
        </p:nvSpPr>
        <p:spPr>
          <a:xfrm>
            <a:off x="0" y="269875"/>
            <a:ext cx="3276600" cy="0"/>
          </a:xfrm>
          <a:custGeom>
            <a:avLst/>
            <a:gdLst/>
            <a:ahLst/>
            <a:cxnLst/>
            <a:rect l="l" t="t" r="r" b="b"/>
            <a:pathLst>
              <a:path w="3276600">
                <a:moveTo>
                  <a:pt x="0" y="0"/>
                </a:moveTo>
                <a:lnTo>
                  <a:pt x="3276600" y="0"/>
                </a:lnTo>
              </a:path>
            </a:pathLst>
          </a:custGeom>
          <a:ln w="7620">
            <a:solidFill>
              <a:srgbClr val="FFDDB2"/>
            </a:solidFill>
          </a:ln>
        </p:spPr>
        <p:txBody>
          <a:bodyPr wrap="square" lIns="0" tIns="0" rIns="0" bIns="0" rtlCol="0">
            <a:noAutofit/>
          </a:bodyPr>
          <a:lstStyle/>
          <a:p>
            <a:endParaRPr/>
          </a:p>
        </p:txBody>
      </p:sp>
      <p:sp>
        <p:nvSpPr>
          <p:cNvPr id="115" name="object 115"/>
          <p:cNvSpPr/>
          <p:nvPr/>
        </p:nvSpPr>
        <p:spPr>
          <a:xfrm>
            <a:off x="8901430" y="276859"/>
            <a:ext cx="242570" cy="0"/>
          </a:xfrm>
          <a:custGeom>
            <a:avLst/>
            <a:gdLst/>
            <a:ahLst/>
            <a:cxnLst/>
            <a:rect l="l" t="t" r="r" b="b"/>
            <a:pathLst>
              <a:path w="242570">
                <a:moveTo>
                  <a:pt x="0" y="0"/>
                </a:moveTo>
                <a:lnTo>
                  <a:pt x="242570" y="0"/>
                </a:lnTo>
              </a:path>
            </a:pathLst>
          </a:custGeom>
          <a:ln w="8890">
            <a:solidFill>
              <a:srgbClr val="FFDCB0"/>
            </a:solidFill>
          </a:ln>
        </p:spPr>
        <p:txBody>
          <a:bodyPr wrap="square" lIns="0" tIns="0" rIns="0" bIns="0" rtlCol="0">
            <a:noAutofit/>
          </a:bodyPr>
          <a:lstStyle/>
          <a:p>
            <a:endParaRPr/>
          </a:p>
        </p:txBody>
      </p:sp>
      <p:sp>
        <p:nvSpPr>
          <p:cNvPr id="116" name="object 116"/>
          <p:cNvSpPr/>
          <p:nvPr/>
        </p:nvSpPr>
        <p:spPr>
          <a:xfrm>
            <a:off x="0" y="276859"/>
            <a:ext cx="3276600" cy="0"/>
          </a:xfrm>
          <a:custGeom>
            <a:avLst/>
            <a:gdLst/>
            <a:ahLst/>
            <a:cxnLst/>
            <a:rect l="l" t="t" r="r" b="b"/>
            <a:pathLst>
              <a:path w="3276600">
                <a:moveTo>
                  <a:pt x="0" y="0"/>
                </a:moveTo>
                <a:lnTo>
                  <a:pt x="3276600" y="0"/>
                </a:lnTo>
              </a:path>
            </a:pathLst>
          </a:custGeom>
          <a:ln w="8890">
            <a:solidFill>
              <a:srgbClr val="FFDCB0"/>
            </a:solidFill>
          </a:ln>
        </p:spPr>
        <p:txBody>
          <a:bodyPr wrap="square" lIns="0" tIns="0" rIns="0" bIns="0" rtlCol="0">
            <a:noAutofit/>
          </a:bodyPr>
          <a:lstStyle/>
          <a:p>
            <a:endParaRPr/>
          </a:p>
        </p:txBody>
      </p:sp>
      <p:sp>
        <p:nvSpPr>
          <p:cNvPr id="117" name="object 117"/>
          <p:cNvSpPr/>
          <p:nvPr/>
        </p:nvSpPr>
        <p:spPr>
          <a:xfrm>
            <a:off x="8901430" y="284480"/>
            <a:ext cx="242570" cy="0"/>
          </a:xfrm>
          <a:custGeom>
            <a:avLst/>
            <a:gdLst/>
            <a:ahLst/>
            <a:cxnLst/>
            <a:rect l="l" t="t" r="r" b="b"/>
            <a:pathLst>
              <a:path w="242570">
                <a:moveTo>
                  <a:pt x="0" y="0"/>
                </a:moveTo>
                <a:lnTo>
                  <a:pt x="242570" y="0"/>
                </a:lnTo>
              </a:path>
            </a:pathLst>
          </a:custGeom>
          <a:ln w="8890">
            <a:solidFill>
              <a:srgbClr val="FFDBAE"/>
            </a:solidFill>
          </a:ln>
        </p:spPr>
        <p:txBody>
          <a:bodyPr wrap="square" lIns="0" tIns="0" rIns="0" bIns="0" rtlCol="0">
            <a:noAutofit/>
          </a:bodyPr>
          <a:lstStyle/>
          <a:p>
            <a:endParaRPr/>
          </a:p>
        </p:txBody>
      </p:sp>
      <p:sp>
        <p:nvSpPr>
          <p:cNvPr id="118" name="object 118"/>
          <p:cNvSpPr/>
          <p:nvPr/>
        </p:nvSpPr>
        <p:spPr>
          <a:xfrm>
            <a:off x="0" y="284480"/>
            <a:ext cx="3276600" cy="0"/>
          </a:xfrm>
          <a:custGeom>
            <a:avLst/>
            <a:gdLst/>
            <a:ahLst/>
            <a:cxnLst/>
            <a:rect l="l" t="t" r="r" b="b"/>
            <a:pathLst>
              <a:path w="3276600">
                <a:moveTo>
                  <a:pt x="0" y="0"/>
                </a:moveTo>
                <a:lnTo>
                  <a:pt x="3276600" y="0"/>
                </a:lnTo>
              </a:path>
            </a:pathLst>
          </a:custGeom>
          <a:ln w="8890">
            <a:solidFill>
              <a:srgbClr val="FFDBAE"/>
            </a:solidFill>
          </a:ln>
        </p:spPr>
        <p:txBody>
          <a:bodyPr wrap="square" lIns="0" tIns="0" rIns="0" bIns="0" rtlCol="0">
            <a:noAutofit/>
          </a:bodyPr>
          <a:lstStyle/>
          <a:p>
            <a:endParaRPr/>
          </a:p>
        </p:txBody>
      </p:sp>
      <p:sp>
        <p:nvSpPr>
          <p:cNvPr id="119" name="object 119"/>
          <p:cNvSpPr/>
          <p:nvPr/>
        </p:nvSpPr>
        <p:spPr>
          <a:xfrm>
            <a:off x="8901430" y="292100"/>
            <a:ext cx="242570" cy="0"/>
          </a:xfrm>
          <a:custGeom>
            <a:avLst/>
            <a:gdLst/>
            <a:ahLst/>
            <a:cxnLst/>
            <a:rect l="l" t="t" r="r" b="b"/>
            <a:pathLst>
              <a:path w="242570">
                <a:moveTo>
                  <a:pt x="0" y="0"/>
                </a:moveTo>
                <a:lnTo>
                  <a:pt x="242570" y="0"/>
                </a:lnTo>
              </a:path>
            </a:pathLst>
          </a:custGeom>
          <a:ln w="8889">
            <a:solidFill>
              <a:srgbClr val="FFDAAC"/>
            </a:solidFill>
          </a:ln>
        </p:spPr>
        <p:txBody>
          <a:bodyPr wrap="square" lIns="0" tIns="0" rIns="0" bIns="0" rtlCol="0">
            <a:noAutofit/>
          </a:bodyPr>
          <a:lstStyle/>
          <a:p>
            <a:endParaRPr/>
          </a:p>
        </p:txBody>
      </p:sp>
      <p:sp>
        <p:nvSpPr>
          <p:cNvPr id="120" name="object 120"/>
          <p:cNvSpPr/>
          <p:nvPr/>
        </p:nvSpPr>
        <p:spPr>
          <a:xfrm>
            <a:off x="0" y="292100"/>
            <a:ext cx="3276600" cy="0"/>
          </a:xfrm>
          <a:custGeom>
            <a:avLst/>
            <a:gdLst/>
            <a:ahLst/>
            <a:cxnLst/>
            <a:rect l="l" t="t" r="r" b="b"/>
            <a:pathLst>
              <a:path w="3276600">
                <a:moveTo>
                  <a:pt x="0" y="0"/>
                </a:moveTo>
                <a:lnTo>
                  <a:pt x="3276600" y="0"/>
                </a:lnTo>
              </a:path>
            </a:pathLst>
          </a:custGeom>
          <a:ln w="8889">
            <a:solidFill>
              <a:srgbClr val="FFDAAC"/>
            </a:solidFill>
          </a:ln>
        </p:spPr>
        <p:txBody>
          <a:bodyPr wrap="square" lIns="0" tIns="0" rIns="0" bIns="0" rtlCol="0">
            <a:noAutofit/>
          </a:bodyPr>
          <a:lstStyle/>
          <a:p>
            <a:endParaRPr/>
          </a:p>
        </p:txBody>
      </p:sp>
      <p:sp>
        <p:nvSpPr>
          <p:cNvPr id="121" name="object 121"/>
          <p:cNvSpPr/>
          <p:nvPr/>
        </p:nvSpPr>
        <p:spPr>
          <a:xfrm>
            <a:off x="8901430" y="299084"/>
            <a:ext cx="242570" cy="0"/>
          </a:xfrm>
          <a:custGeom>
            <a:avLst/>
            <a:gdLst/>
            <a:ahLst/>
            <a:cxnLst/>
            <a:rect l="l" t="t" r="r" b="b"/>
            <a:pathLst>
              <a:path w="242570">
                <a:moveTo>
                  <a:pt x="0" y="0"/>
                </a:moveTo>
                <a:lnTo>
                  <a:pt x="242570" y="0"/>
                </a:lnTo>
              </a:path>
            </a:pathLst>
          </a:custGeom>
          <a:ln w="7620">
            <a:solidFill>
              <a:srgbClr val="FFD9AA"/>
            </a:solidFill>
          </a:ln>
        </p:spPr>
        <p:txBody>
          <a:bodyPr wrap="square" lIns="0" tIns="0" rIns="0" bIns="0" rtlCol="0">
            <a:noAutofit/>
          </a:bodyPr>
          <a:lstStyle/>
          <a:p>
            <a:endParaRPr/>
          </a:p>
        </p:txBody>
      </p:sp>
      <p:sp>
        <p:nvSpPr>
          <p:cNvPr id="122" name="object 122"/>
          <p:cNvSpPr/>
          <p:nvPr/>
        </p:nvSpPr>
        <p:spPr>
          <a:xfrm>
            <a:off x="0" y="299084"/>
            <a:ext cx="3276600" cy="0"/>
          </a:xfrm>
          <a:custGeom>
            <a:avLst/>
            <a:gdLst/>
            <a:ahLst/>
            <a:cxnLst/>
            <a:rect l="l" t="t" r="r" b="b"/>
            <a:pathLst>
              <a:path w="3276600">
                <a:moveTo>
                  <a:pt x="0" y="0"/>
                </a:moveTo>
                <a:lnTo>
                  <a:pt x="3276600" y="0"/>
                </a:lnTo>
              </a:path>
            </a:pathLst>
          </a:custGeom>
          <a:ln w="7620">
            <a:solidFill>
              <a:srgbClr val="FFD9AA"/>
            </a:solidFill>
          </a:ln>
        </p:spPr>
        <p:txBody>
          <a:bodyPr wrap="square" lIns="0" tIns="0" rIns="0" bIns="0" rtlCol="0">
            <a:noAutofit/>
          </a:bodyPr>
          <a:lstStyle/>
          <a:p>
            <a:endParaRPr/>
          </a:p>
        </p:txBody>
      </p:sp>
      <p:sp>
        <p:nvSpPr>
          <p:cNvPr id="123" name="object 123"/>
          <p:cNvSpPr/>
          <p:nvPr/>
        </p:nvSpPr>
        <p:spPr>
          <a:xfrm>
            <a:off x="8901430" y="306069"/>
            <a:ext cx="242570" cy="0"/>
          </a:xfrm>
          <a:custGeom>
            <a:avLst/>
            <a:gdLst/>
            <a:ahLst/>
            <a:cxnLst/>
            <a:rect l="l" t="t" r="r" b="b"/>
            <a:pathLst>
              <a:path w="242570">
                <a:moveTo>
                  <a:pt x="0" y="0"/>
                </a:moveTo>
                <a:lnTo>
                  <a:pt x="242570" y="0"/>
                </a:lnTo>
              </a:path>
            </a:pathLst>
          </a:custGeom>
          <a:ln w="8890">
            <a:solidFill>
              <a:srgbClr val="FFD8A8"/>
            </a:solidFill>
          </a:ln>
        </p:spPr>
        <p:txBody>
          <a:bodyPr wrap="square" lIns="0" tIns="0" rIns="0" bIns="0" rtlCol="0">
            <a:noAutofit/>
          </a:bodyPr>
          <a:lstStyle/>
          <a:p>
            <a:endParaRPr/>
          </a:p>
        </p:txBody>
      </p:sp>
      <p:sp>
        <p:nvSpPr>
          <p:cNvPr id="124" name="object 124"/>
          <p:cNvSpPr/>
          <p:nvPr/>
        </p:nvSpPr>
        <p:spPr>
          <a:xfrm>
            <a:off x="0" y="306069"/>
            <a:ext cx="3276600" cy="0"/>
          </a:xfrm>
          <a:custGeom>
            <a:avLst/>
            <a:gdLst/>
            <a:ahLst/>
            <a:cxnLst/>
            <a:rect l="l" t="t" r="r" b="b"/>
            <a:pathLst>
              <a:path w="3276600">
                <a:moveTo>
                  <a:pt x="0" y="0"/>
                </a:moveTo>
                <a:lnTo>
                  <a:pt x="3276600" y="0"/>
                </a:lnTo>
              </a:path>
            </a:pathLst>
          </a:custGeom>
          <a:ln w="8890">
            <a:solidFill>
              <a:srgbClr val="FFD8A8"/>
            </a:solidFill>
          </a:ln>
        </p:spPr>
        <p:txBody>
          <a:bodyPr wrap="square" lIns="0" tIns="0" rIns="0" bIns="0" rtlCol="0">
            <a:noAutofit/>
          </a:bodyPr>
          <a:lstStyle/>
          <a:p>
            <a:endParaRPr/>
          </a:p>
        </p:txBody>
      </p:sp>
      <p:sp>
        <p:nvSpPr>
          <p:cNvPr id="125" name="object 125"/>
          <p:cNvSpPr/>
          <p:nvPr/>
        </p:nvSpPr>
        <p:spPr>
          <a:xfrm>
            <a:off x="8901430" y="313690"/>
            <a:ext cx="242570" cy="0"/>
          </a:xfrm>
          <a:custGeom>
            <a:avLst/>
            <a:gdLst/>
            <a:ahLst/>
            <a:cxnLst/>
            <a:rect l="l" t="t" r="r" b="b"/>
            <a:pathLst>
              <a:path w="242570">
                <a:moveTo>
                  <a:pt x="0" y="0"/>
                </a:moveTo>
                <a:lnTo>
                  <a:pt x="242570" y="0"/>
                </a:lnTo>
              </a:path>
            </a:pathLst>
          </a:custGeom>
          <a:ln w="8890">
            <a:solidFill>
              <a:srgbClr val="FFD8A6"/>
            </a:solidFill>
          </a:ln>
        </p:spPr>
        <p:txBody>
          <a:bodyPr wrap="square" lIns="0" tIns="0" rIns="0" bIns="0" rtlCol="0">
            <a:noAutofit/>
          </a:bodyPr>
          <a:lstStyle/>
          <a:p>
            <a:endParaRPr/>
          </a:p>
        </p:txBody>
      </p:sp>
      <p:sp>
        <p:nvSpPr>
          <p:cNvPr id="126" name="object 126"/>
          <p:cNvSpPr/>
          <p:nvPr/>
        </p:nvSpPr>
        <p:spPr>
          <a:xfrm>
            <a:off x="0" y="313690"/>
            <a:ext cx="3276600" cy="0"/>
          </a:xfrm>
          <a:custGeom>
            <a:avLst/>
            <a:gdLst/>
            <a:ahLst/>
            <a:cxnLst/>
            <a:rect l="l" t="t" r="r" b="b"/>
            <a:pathLst>
              <a:path w="3276600">
                <a:moveTo>
                  <a:pt x="0" y="0"/>
                </a:moveTo>
                <a:lnTo>
                  <a:pt x="3276600" y="0"/>
                </a:lnTo>
              </a:path>
            </a:pathLst>
          </a:custGeom>
          <a:ln w="8890">
            <a:solidFill>
              <a:srgbClr val="FFD8A6"/>
            </a:solidFill>
          </a:ln>
        </p:spPr>
        <p:txBody>
          <a:bodyPr wrap="square" lIns="0" tIns="0" rIns="0" bIns="0" rtlCol="0">
            <a:noAutofit/>
          </a:bodyPr>
          <a:lstStyle/>
          <a:p>
            <a:endParaRPr/>
          </a:p>
        </p:txBody>
      </p:sp>
      <p:sp>
        <p:nvSpPr>
          <p:cNvPr id="127" name="object 127"/>
          <p:cNvSpPr/>
          <p:nvPr/>
        </p:nvSpPr>
        <p:spPr>
          <a:xfrm>
            <a:off x="8901430" y="320675"/>
            <a:ext cx="242570" cy="0"/>
          </a:xfrm>
          <a:custGeom>
            <a:avLst/>
            <a:gdLst/>
            <a:ahLst/>
            <a:cxnLst/>
            <a:rect l="l" t="t" r="r" b="b"/>
            <a:pathLst>
              <a:path w="242570">
                <a:moveTo>
                  <a:pt x="0" y="0"/>
                </a:moveTo>
                <a:lnTo>
                  <a:pt x="242570" y="0"/>
                </a:lnTo>
              </a:path>
            </a:pathLst>
          </a:custGeom>
          <a:ln w="7620">
            <a:solidFill>
              <a:srgbClr val="FFD7A4"/>
            </a:solidFill>
          </a:ln>
        </p:spPr>
        <p:txBody>
          <a:bodyPr wrap="square" lIns="0" tIns="0" rIns="0" bIns="0" rtlCol="0">
            <a:noAutofit/>
          </a:bodyPr>
          <a:lstStyle/>
          <a:p>
            <a:endParaRPr/>
          </a:p>
        </p:txBody>
      </p:sp>
      <p:sp>
        <p:nvSpPr>
          <p:cNvPr id="128" name="object 128"/>
          <p:cNvSpPr/>
          <p:nvPr/>
        </p:nvSpPr>
        <p:spPr>
          <a:xfrm>
            <a:off x="0" y="320675"/>
            <a:ext cx="3276600" cy="0"/>
          </a:xfrm>
          <a:custGeom>
            <a:avLst/>
            <a:gdLst/>
            <a:ahLst/>
            <a:cxnLst/>
            <a:rect l="l" t="t" r="r" b="b"/>
            <a:pathLst>
              <a:path w="3276600">
                <a:moveTo>
                  <a:pt x="0" y="0"/>
                </a:moveTo>
                <a:lnTo>
                  <a:pt x="3276600" y="0"/>
                </a:lnTo>
              </a:path>
            </a:pathLst>
          </a:custGeom>
          <a:ln w="7620">
            <a:solidFill>
              <a:srgbClr val="FFD7A4"/>
            </a:solidFill>
          </a:ln>
        </p:spPr>
        <p:txBody>
          <a:bodyPr wrap="square" lIns="0" tIns="0" rIns="0" bIns="0" rtlCol="0">
            <a:noAutofit/>
          </a:bodyPr>
          <a:lstStyle/>
          <a:p>
            <a:endParaRPr/>
          </a:p>
        </p:txBody>
      </p:sp>
      <p:sp>
        <p:nvSpPr>
          <p:cNvPr id="129" name="object 129"/>
          <p:cNvSpPr/>
          <p:nvPr/>
        </p:nvSpPr>
        <p:spPr>
          <a:xfrm>
            <a:off x="8901430" y="327659"/>
            <a:ext cx="242570" cy="0"/>
          </a:xfrm>
          <a:custGeom>
            <a:avLst/>
            <a:gdLst/>
            <a:ahLst/>
            <a:cxnLst/>
            <a:rect l="l" t="t" r="r" b="b"/>
            <a:pathLst>
              <a:path w="242570">
                <a:moveTo>
                  <a:pt x="0" y="0"/>
                </a:moveTo>
                <a:lnTo>
                  <a:pt x="242570" y="0"/>
                </a:lnTo>
              </a:path>
            </a:pathLst>
          </a:custGeom>
          <a:ln w="8890">
            <a:solidFill>
              <a:srgbClr val="FFD6A2"/>
            </a:solidFill>
          </a:ln>
        </p:spPr>
        <p:txBody>
          <a:bodyPr wrap="square" lIns="0" tIns="0" rIns="0" bIns="0" rtlCol="0">
            <a:noAutofit/>
          </a:bodyPr>
          <a:lstStyle/>
          <a:p>
            <a:endParaRPr/>
          </a:p>
        </p:txBody>
      </p:sp>
      <p:sp>
        <p:nvSpPr>
          <p:cNvPr id="130" name="object 130"/>
          <p:cNvSpPr/>
          <p:nvPr/>
        </p:nvSpPr>
        <p:spPr>
          <a:xfrm>
            <a:off x="0" y="327659"/>
            <a:ext cx="3276600" cy="0"/>
          </a:xfrm>
          <a:custGeom>
            <a:avLst/>
            <a:gdLst/>
            <a:ahLst/>
            <a:cxnLst/>
            <a:rect l="l" t="t" r="r" b="b"/>
            <a:pathLst>
              <a:path w="3276600">
                <a:moveTo>
                  <a:pt x="0" y="0"/>
                </a:moveTo>
                <a:lnTo>
                  <a:pt x="3276600" y="0"/>
                </a:lnTo>
              </a:path>
            </a:pathLst>
          </a:custGeom>
          <a:ln w="8890">
            <a:solidFill>
              <a:srgbClr val="FFD6A2"/>
            </a:solidFill>
          </a:ln>
        </p:spPr>
        <p:txBody>
          <a:bodyPr wrap="square" lIns="0" tIns="0" rIns="0" bIns="0" rtlCol="0">
            <a:noAutofit/>
          </a:bodyPr>
          <a:lstStyle/>
          <a:p>
            <a:endParaRPr/>
          </a:p>
        </p:txBody>
      </p:sp>
      <p:sp>
        <p:nvSpPr>
          <p:cNvPr id="131" name="object 131"/>
          <p:cNvSpPr/>
          <p:nvPr/>
        </p:nvSpPr>
        <p:spPr>
          <a:xfrm>
            <a:off x="8901430" y="335280"/>
            <a:ext cx="242570" cy="0"/>
          </a:xfrm>
          <a:custGeom>
            <a:avLst/>
            <a:gdLst/>
            <a:ahLst/>
            <a:cxnLst/>
            <a:rect l="l" t="t" r="r" b="b"/>
            <a:pathLst>
              <a:path w="242570">
                <a:moveTo>
                  <a:pt x="0" y="0"/>
                </a:moveTo>
                <a:lnTo>
                  <a:pt x="242570" y="0"/>
                </a:lnTo>
              </a:path>
            </a:pathLst>
          </a:custGeom>
          <a:ln w="8890">
            <a:solidFill>
              <a:srgbClr val="FFD5A0"/>
            </a:solidFill>
          </a:ln>
        </p:spPr>
        <p:txBody>
          <a:bodyPr wrap="square" lIns="0" tIns="0" rIns="0" bIns="0" rtlCol="0">
            <a:noAutofit/>
          </a:bodyPr>
          <a:lstStyle/>
          <a:p>
            <a:endParaRPr/>
          </a:p>
        </p:txBody>
      </p:sp>
      <p:sp>
        <p:nvSpPr>
          <p:cNvPr id="132" name="object 132"/>
          <p:cNvSpPr/>
          <p:nvPr/>
        </p:nvSpPr>
        <p:spPr>
          <a:xfrm>
            <a:off x="0" y="335280"/>
            <a:ext cx="3276600" cy="0"/>
          </a:xfrm>
          <a:custGeom>
            <a:avLst/>
            <a:gdLst/>
            <a:ahLst/>
            <a:cxnLst/>
            <a:rect l="l" t="t" r="r" b="b"/>
            <a:pathLst>
              <a:path w="3276600">
                <a:moveTo>
                  <a:pt x="0" y="0"/>
                </a:moveTo>
                <a:lnTo>
                  <a:pt x="3276600" y="0"/>
                </a:lnTo>
              </a:path>
            </a:pathLst>
          </a:custGeom>
          <a:ln w="8890">
            <a:solidFill>
              <a:srgbClr val="FFD5A0"/>
            </a:solidFill>
          </a:ln>
        </p:spPr>
        <p:txBody>
          <a:bodyPr wrap="square" lIns="0" tIns="0" rIns="0" bIns="0" rtlCol="0">
            <a:noAutofit/>
          </a:bodyPr>
          <a:lstStyle/>
          <a:p>
            <a:endParaRPr/>
          </a:p>
        </p:txBody>
      </p:sp>
      <p:sp>
        <p:nvSpPr>
          <p:cNvPr id="133" name="object 133"/>
          <p:cNvSpPr/>
          <p:nvPr/>
        </p:nvSpPr>
        <p:spPr>
          <a:xfrm>
            <a:off x="8901430" y="342265"/>
            <a:ext cx="242570" cy="0"/>
          </a:xfrm>
          <a:custGeom>
            <a:avLst/>
            <a:gdLst/>
            <a:ahLst/>
            <a:cxnLst/>
            <a:rect l="l" t="t" r="r" b="b"/>
            <a:pathLst>
              <a:path w="242570">
                <a:moveTo>
                  <a:pt x="0" y="0"/>
                </a:moveTo>
                <a:lnTo>
                  <a:pt x="242570" y="0"/>
                </a:lnTo>
              </a:path>
            </a:pathLst>
          </a:custGeom>
          <a:ln w="7620">
            <a:solidFill>
              <a:srgbClr val="FFD49E"/>
            </a:solidFill>
          </a:ln>
        </p:spPr>
        <p:txBody>
          <a:bodyPr wrap="square" lIns="0" tIns="0" rIns="0" bIns="0" rtlCol="0">
            <a:noAutofit/>
          </a:bodyPr>
          <a:lstStyle/>
          <a:p>
            <a:endParaRPr/>
          </a:p>
        </p:txBody>
      </p:sp>
      <p:sp>
        <p:nvSpPr>
          <p:cNvPr id="134" name="object 134"/>
          <p:cNvSpPr/>
          <p:nvPr/>
        </p:nvSpPr>
        <p:spPr>
          <a:xfrm>
            <a:off x="0" y="342265"/>
            <a:ext cx="3276600" cy="0"/>
          </a:xfrm>
          <a:custGeom>
            <a:avLst/>
            <a:gdLst/>
            <a:ahLst/>
            <a:cxnLst/>
            <a:rect l="l" t="t" r="r" b="b"/>
            <a:pathLst>
              <a:path w="3276600">
                <a:moveTo>
                  <a:pt x="0" y="0"/>
                </a:moveTo>
                <a:lnTo>
                  <a:pt x="3276600" y="0"/>
                </a:lnTo>
              </a:path>
            </a:pathLst>
          </a:custGeom>
          <a:ln w="7620">
            <a:solidFill>
              <a:srgbClr val="FFD49E"/>
            </a:solidFill>
          </a:ln>
        </p:spPr>
        <p:txBody>
          <a:bodyPr wrap="square" lIns="0" tIns="0" rIns="0" bIns="0" rtlCol="0">
            <a:noAutofit/>
          </a:bodyPr>
          <a:lstStyle/>
          <a:p>
            <a:endParaRPr/>
          </a:p>
        </p:txBody>
      </p:sp>
      <p:sp>
        <p:nvSpPr>
          <p:cNvPr id="135" name="object 135"/>
          <p:cNvSpPr/>
          <p:nvPr/>
        </p:nvSpPr>
        <p:spPr>
          <a:xfrm>
            <a:off x="8901430" y="349250"/>
            <a:ext cx="242570" cy="0"/>
          </a:xfrm>
          <a:custGeom>
            <a:avLst/>
            <a:gdLst/>
            <a:ahLst/>
            <a:cxnLst/>
            <a:rect l="l" t="t" r="r" b="b"/>
            <a:pathLst>
              <a:path w="242570">
                <a:moveTo>
                  <a:pt x="0" y="0"/>
                </a:moveTo>
                <a:lnTo>
                  <a:pt x="242570" y="0"/>
                </a:lnTo>
              </a:path>
            </a:pathLst>
          </a:custGeom>
          <a:ln w="8889">
            <a:solidFill>
              <a:srgbClr val="FFD39C"/>
            </a:solidFill>
          </a:ln>
        </p:spPr>
        <p:txBody>
          <a:bodyPr wrap="square" lIns="0" tIns="0" rIns="0" bIns="0" rtlCol="0">
            <a:noAutofit/>
          </a:bodyPr>
          <a:lstStyle/>
          <a:p>
            <a:endParaRPr/>
          </a:p>
        </p:txBody>
      </p:sp>
      <p:sp>
        <p:nvSpPr>
          <p:cNvPr id="136" name="object 136"/>
          <p:cNvSpPr/>
          <p:nvPr/>
        </p:nvSpPr>
        <p:spPr>
          <a:xfrm>
            <a:off x="0" y="349250"/>
            <a:ext cx="3276600" cy="0"/>
          </a:xfrm>
          <a:custGeom>
            <a:avLst/>
            <a:gdLst/>
            <a:ahLst/>
            <a:cxnLst/>
            <a:rect l="l" t="t" r="r" b="b"/>
            <a:pathLst>
              <a:path w="3276600">
                <a:moveTo>
                  <a:pt x="0" y="0"/>
                </a:moveTo>
                <a:lnTo>
                  <a:pt x="3276600" y="0"/>
                </a:lnTo>
              </a:path>
            </a:pathLst>
          </a:custGeom>
          <a:ln w="8889">
            <a:solidFill>
              <a:srgbClr val="FFD39C"/>
            </a:solidFill>
          </a:ln>
        </p:spPr>
        <p:txBody>
          <a:bodyPr wrap="square" lIns="0" tIns="0" rIns="0" bIns="0" rtlCol="0">
            <a:noAutofit/>
          </a:bodyPr>
          <a:lstStyle/>
          <a:p>
            <a:endParaRPr/>
          </a:p>
        </p:txBody>
      </p:sp>
      <p:sp>
        <p:nvSpPr>
          <p:cNvPr id="137" name="object 137"/>
          <p:cNvSpPr/>
          <p:nvPr/>
        </p:nvSpPr>
        <p:spPr>
          <a:xfrm>
            <a:off x="8901430" y="356870"/>
            <a:ext cx="242570" cy="0"/>
          </a:xfrm>
          <a:custGeom>
            <a:avLst/>
            <a:gdLst/>
            <a:ahLst/>
            <a:cxnLst/>
            <a:rect l="l" t="t" r="r" b="b"/>
            <a:pathLst>
              <a:path w="242570">
                <a:moveTo>
                  <a:pt x="0" y="0"/>
                </a:moveTo>
                <a:lnTo>
                  <a:pt x="242570" y="0"/>
                </a:lnTo>
              </a:path>
            </a:pathLst>
          </a:custGeom>
          <a:ln w="8890">
            <a:solidFill>
              <a:srgbClr val="FFD29A"/>
            </a:solidFill>
          </a:ln>
        </p:spPr>
        <p:txBody>
          <a:bodyPr wrap="square" lIns="0" tIns="0" rIns="0" bIns="0" rtlCol="0">
            <a:noAutofit/>
          </a:bodyPr>
          <a:lstStyle/>
          <a:p>
            <a:endParaRPr/>
          </a:p>
        </p:txBody>
      </p:sp>
      <p:sp>
        <p:nvSpPr>
          <p:cNvPr id="138" name="object 138"/>
          <p:cNvSpPr/>
          <p:nvPr/>
        </p:nvSpPr>
        <p:spPr>
          <a:xfrm>
            <a:off x="0" y="356870"/>
            <a:ext cx="3276600" cy="0"/>
          </a:xfrm>
          <a:custGeom>
            <a:avLst/>
            <a:gdLst/>
            <a:ahLst/>
            <a:cxnLst/>
            <a:rect l="l" t="t" r="r" b="b"/>
            <a:pathLst>
              <a:path w="3276600">
                <a:moveTo>
                  <a:pt x="0" y="0"/>
                </a:moveTo>
                <a:lnTo>
                  <a:pt x="3276600" y="0"/>
                </a:lnTo>
              </a:path>
            </a:pathLst>
          </a:custGeom>
          <a:ln w="8890">
            <a:solidFill>
              <a:srgbClr val="FFD29A"/>
            </a:solidFill>
          </a:ln>
        </p:spPr>
        <p:txBody>
          <a:bodyPr wrap="square" lIns="0" tIns="0" rIns="0" bIns="0" rtlCol="0">
            <a:noAutofit/>
          </a:bodyPr>
          <a:lstStyle/>
          <a:p>
            <a:endParaRPr/>
          </a:p>
        </p:txBody>
      </p:sp>
      <p:sp>
        <p:nvSpPr>
          <p:cNvPr id="139" name="object 139"/>
          <p:cNvSpPr/>
          <p:nvPr/>
        </p:nvSpPr>
        <p:spPr>
          <a:xfrm>
            <a:off x="8901430" y="363854"/>
            <a:ext cx="242570" cy="0"/>
          </a:xfrm>
          <a:custGeom>
            <a:avLst/>
            <a:gdLst/>
            <a:ahLst/>
            <a:cxnLst/>
            <a:rect l="l" t="t" r="r" b="b"/>
            <a:pathLst>
              <a:path w="242570">
                <a:moveTo>
                  <a:pt x="0" y="0"/>
                </a:moveTo>
                <a:lnTo>
                  <a:pt x="242570" y="0"/>
                </a:lnTo>
              </a:path>
            </a:pathLst>
          </a:custGeom>
          <a:ln w="7620">
            <a:solidFill>
              <a:srgbClr val="FFD199"/>
            </a:solidFill>
          </a:ln>
        </p:spPr>
        <p:txBody>
          <a:bodyPr wrap="square" lIns="0" tIns="0" rIns="0" bIns="0" rtlCol="0">
            <a:noAutofit/>
          </a:bodyPr>
          <a:lstStyle/>
          <a:p>
            <a:endParaRPr/>
          </a:p>
        </p:txBody>
      </p:sp>
      <p:sp>
        <p:nvSpPr>
          <p:cNvPr id="140" name="object 140"/>
          <p:cNvSpPr/>
          <p:nvPr/>
        </p:nvSpPr>
        <p:spPr>
          <a:xfrm>
            <a:off x="0" y="363854"/>
            <a:ext cx="3276600" cy="0"/>
          </a:xfrm>
          <a:custGeom>
            <a:avLst/>
            <a:gdLst/>
            <a:ahLst/>
            <a:cxnLst/>
            <a:rect l="l" t="t" r="r" b="b"/>
            <a:pathLst>
              <a:path w="3276600">
                <a:moveTo>
                  <a:pt x="0" y="0"/>
                </a:moveTo>
                <a:lnTo>
                  <a:pt x="3276600" y="0"/>
                </a:lnTo>
              </a:path>
            </a:pathLst>
          </a:custGeom>
          <a:ln w="7620">
            <a:solidFill>
              <a:srgbClr val="FFD199"/>
            </a:solidFill>
          </a:ln>
        </p:spPr>
        <p:txBody>
          <a:bodyPr wrap="square" lIns="0" tIns="0" rIns="0" bIns="0" rtlCol="0">
            <a:noAutofit/>
          </a:bodyPr>
          <a:lstStyle/>
          <a:p>
            <a:endParaRPr/>
          </a:p>
        </p:txBody>
      </p:sp>
      <p:sp>
        <p:nvSpPr>
          <p:cNvPr id="141" name="object 141"/>
          <p:cNvSpPr/>
          <p:nvPr/>
        </p:nvSpPr>
        <p:spPr>
          <a:xfrm>
            <a:off x="8901430" y="370839"/>
            <a:ext cx="242570" cy="0"/>
          </a:xfrm>
          <a:custGeom>
            <a:avLst/>
            <a:gdLst/>
            <a:ahLst/>
            <a:cxnLst/>
            <a:rect l="l" t="t" r="r" b="b"/>
            <a:pathLst>
              <a:path w="242570">
                <a:moveTo>
                  <a:pt x="0" y="0"/>
                </a:moveTo>
                <a:lnTo>
                  <a:pt x="242570" y="0"/>
                </a:lnTo>
              </a:path>
            </a:pathLst>
          </a:custGeom>
          <a:ln w="8890">
            <a:solidFill>
              <a:srgbClr val="FFD095"/>
            </a:solidFill>
          </a:ln>
        </p:spPr>
        <p:txBody>
          <a:bodyPr wrap="square" lIns="0" tIns="0" rIns="0" bIns="0" rtlCol="0">
            <a:noAutofit/>
          </a:bodyPr>
          <a:lstStyle/>
          <a:p>
            <a:endParaRPr/>
          </a:p>
        </p:txBody>
      </p:sp>
      <p:sp>
        <p:nvSpPr>
          <p:cNvPr id="142" name="object 142"/>
          <p:cNvSpPr/>
          <p:nvPr/>
        </p:nvSpPr>
        <p:spPr>
          <a:xfrm>
            <a:off x="0" y="370839"/>
            <a:ext cx="3276600" cy="0"/>
          </a:xfrm>
          <a:custGeom>
            <a:avLst/>
            <a:gdLst/>
            <a:ahLst/>
            <a:cxnLst/>
            <a:rect l="l" t="t" r="r" b="b"/>
            <a:pathLst>
              <a:path w="3276600">
                <a:moveTo>
                  <a:pt x="0" y="0"/>
                </a:moveTo>
                <a:lnTo>
                  <a:pt x="3276600" y="0"/>
                </a:lnTo>
              </a:path>
            </a:pathLst>
          </a:custGeom>
          <a:ln w="8890">
            <a:solidFill>
              <a:srgbClr val="FFD095"/>
            </a:solidFill>
          </a:ln>
        </p:spPr>
        <p:txBody>
          <a:bodyPr wrap="square" lIns="0" tIns="0" rIns="0" bIns="0" rtlCol="0">
            <a:noAutofit/>
          </a:bodyPr>
          <a:lstStyle/>
          <a:p>
            <a:endParaRPr/>
          </a:p>
        </p:txBody>
      </p:sp>
      <p:sp>
        <p:nvSpPr>
          <p:cNvPr id="143" name="object 143"/>
          <p:cNvSpPr/>
          <p:nvPr/>
        </p:nvSpPr>
        <p:spPr>
          <a:xfrm>
            <a:off x="8901430" y="378460"/>
            <a:ext cx="242570" cy="0"/>
          </a:xfrm>
          <a:custGeom>
            <a:avLst/>
            <a:gdLst/>
            <a:ahLst/>
            <a:cxnLst/>
            <a:rect l="l" t="t" r="r" b="b"/>
            <a:pathLst>
              <a:path w="242570">
                <a:moveTo>
                  <a:pt x="0" y="0"/>
                </a:moveTo>
                <a:lnTo>
                  <a:pt x="242570" y="0"/>
                </a:lnTo>
              </a:path>
            </a:pathLst>
          </a:custGeom>
          <a:ln w="8890">
            <a:solidFill>
              <a:srgbClr val="FFCF93"/>
            </a:solidFill>
          </a:ln>
        </p:spPr>
        <p:txBody>
          <a:bodyPr wrap="square" lIns="0" tIns="0" rIns="0" bIns="0" rtlCol="0">
            <a:noAutofit/>
          </a:bodyPr>
          <a:lstStyle/>
          <a:p>
            <a:endParaRPr/>
          </a:p>
        </p:txBody>
      </p:sp>
      <p:sp>
        <p:nvSpPr>
          <p:cNvPr id="144" name="object 144"/>
          <p:cNvSpPr/>
          <p:nvPr/>
        </p:nvSpPr>
        <p:spPr>
          <a:xfrm>
            <a:off x="0" y="378460"/>
            <a:ext cx="3276600" cy="0"/>
          </a:xfrm>
          <a:custGeom>
            <a:avLst/>
            <a:gdLst/>
            <a:ahLst/>
            <a:cxnLst/>
            <a:rect l="l" t="t" r="r" b="b"/>
            <a:pathLst>
              <a:path w="3276600">
                <a:moveTo>
                  <a:pt x="0" y="0"/>
                </a:moveTo>
                <a:lnTo>
                  <a:pt x="3276600" y="0"/>
                </a:lnTo>
              </a:path>
            </a:pathLst>
          </a:custGeom>
          <a:ln w="8890">
            <a:solidFill>
              <a:srgbClr val="FFCF93"/>
            </a:solidFill>
          </a:ln>
        </p:spPr>
        <p:txBody>
          <a:bodyPr wrap="square" lIns="0" tIns="0" rIns="0" bIns="0" rtlCol="0">
            <a:noAutofit/>
          </a:bodyPr>
          <a:lstStyle/>
          <a:p>
            <a:endParaRPr/>
          </a:p>
        </p:txBody>
      </p:sp>
      <p:sp>
        <p:nvSpPr>
          <p:cNvPr id="145" name="object 145"/>
          <p:cNvSpPr/>
          <p:nvPr/>
        </p:nvSpPr>
        <p:spPr>
          <a:xfrm>
            <a:off x="8901430" y="386079"/>
            <a:ext cx="242570" cy="0"/>
          </a:xfrm>
          <a:custGeom>
            <a:avLst/>
            <a:gdLst/>
            <a:ahLst/>
            <a:cxnLst/>
            <a:rect l="l" t="t" r="r" b="b"/>
            <a:pathLst>
              <a:path w="242570">
                <a:moveTo>
                  <a:pt x="0" y="0"/>
                </a:moveTo>
                <a:lnTo>
                  <a:pt x="242570" y="0"/>
                </a:lnTo>
              </a:path>
            </a:pathLst>
          </a:custGeom>
          <a:ln w="8889">
            <a:solidFill>
              <a:srgbClr val="FFCE91"/>
            </a:solidFill>
          </a:ln>
        </p:spPr>
        <p:txBody>
          <a:bodyPr wrap="square" lIns="0" tIns="0" rIns="0" bIns="0" rtlCol="0">
            <a:noAutofit/>
          </a:bodyPr>
          <a:lstStyle/>
          <a:p>
            <a:endParaRPr/>
          </a:p>
        </p:txBody>
      </p:sp>
      <p:sp>
        <p:nvSpPr>
          <p:cNvPr id="146" name="object 146"/>
          <p:cNvSpPr/>
          <p:nvPr/>
        </p:nvSpPr>
        <p:spPr>
          <a:xfrm>
            <a:off x="0" y="386079"/>
            <a:ext cx="3276600" cy="0"/>
          </a:xfrm>
          <a:custGeom>
            <a:avLst/>
            <a:gdLst/>
            <a:ahLst/>
            <a:cxnLst/>
            <a:rect l="l" t="t" r="r" b="b"/>
            <a:pathLst>
              <a:path w="3276600">
                <a:moveTo>
                  <a:pt x="0" y="0"/>
                </a:moveTo>
                <a:lnTo>
                  <a:pt x="3276600" y="0"/>
                </a:lnTo>
              </a:path>
            </a:pathLst>
          </a:custGeom>
          <a:ln w="8889">
            <a:solidFill>
              <a:srgbClr val="FFCE91"/>
            </a:solidFill>
          </a:ln>
        </p:spPr>
        <p:txBody>
          <a:bodyPr wrap="square" lIns="0" tIns="0" rIns="0" bIns="0" rtlCol="0">
            <a:noAutofit/>
          </a:bodyPr>
          <a:lstStyle/>
          <a:p>
            <a:endParaRPr/>
          </a:p>
        </p:txBody>
      </p:sp>
      <p:sp>
        <p:nvSpPr>
          <p:cNvPr id="147" name="object 147"/>
          <p:cNvSpPr/>
          <p:nvPr/>
        </p:nvSpPr>
        <p:spPr>
          <a:xfrm>
            <a:off x="8901430" y="393064"/>
            <a:ext cx="242570" cy="0"/>
          </a:xfrm>
          <a:custGeom>
            <a:avLst/>
            <a:gdLst/>
            <a:ahLst/>
            <a:cxnLst/>
            <a:rect l="l" t="t" r="r" b="b"/>
            <a:pathLst>
              <a:path w="242570">
                <a:moveTo>
                  <a:pt x="0" y="0"/>
                </a:moveTo>
                <a:lnTo>
                  <a:pt x="242570" y="0"/>
                </a:lnTo>
              </a:path>
            </a:pathLst>
          </a:custGeom>
          <a:ln w="7620">
            <a:solidFill>
              <a:srgbClr val="FFCE8F"/>
            </a:solidFill>
          </a:ln>
        </p:spPr>
        <p:txBody>
          <a:bodyPr wrap="square" lIns="0" tIns="0" rIns="0" bIns="0" rtlCol="0">
            <a:noAutofit/>
          </a:bodyPr>
          <a:lstStyle/>
          <a:p>
            <a:endParaRPr/>
          </a:p>
        </p:txBody>
      </p:sp>
      <p:sp>
        <p:nvSpPr>
          <p:cNvPr id="148" name="object 148"/>
          <p:cNvSpPr/>
          <p:nvPr/>
        </p:nvSpPr>
        <p:spPr>
          <a:xfrm>
            <a:off x="0" y="393064"/>
            <a:ext cx="3276600" cy="0"/>
          </a:xfrm>
          <a:custGeom>
            <a:avLst/>
            <a:gdLst/>
            <a:ahLst/>
            <a:cxnLst/>
            <a:rect l="l" t="t" r="r" b="b"/>
            <a:pathLst>
              <a:path w="3276600">
                <a:moveTo>
                  <a:pt x="0" y="0"/>
                </a:moveTo>
                <a:lnTo>
                  <a:pt x="3276600" y="0"/>
                </a:lnTo>
              </a:path>
            </a:pathLst>
          </a:custGeom>
          <a:ln w="7620">
            <a:solidFill>
              <a:srgbClr val="FFCE8F"/>
            </a:solidFill>
          </a:ln>
        </p:spPr>
        <p:txBody>
          <a:bodyPr wrap="square" lIns="0" tIns="0" rIns="0" bIns="0" rtlCol="0">
            <a:noAutofit/>
          </a:bodyPr>
          <a:lstStyle/>
          <a:p>
            <a:endParaRPr/>
          </a:p>
        </p:txBody>
      </p:sp>
      <p:sp>
        <p:nvSpPr>
          <p:cNvPr id="149" name="object 149"/>
          <p:cNvSpPr/>
          <p:nvPr/>
        </p:nvSpPr>
        <p:spPr>
          <a:xfrm>
            <a:off x="8901430" y="400050"/>
            <a:ext cx="242570" cy="0"/>
          </a:xfrm>
          <a:custGeom>
            <a:avLst/>
            <a:gdLst/>
            <a:ahLst/>
            <a:cxnLst/>
            <a:rect l="l" t="t" r="r" b="b"/>
            <a:pathLst>
              <a:path w="242570">
                <a:moveTo>
                  <a:pt x="0" y="0"/>
                </a:moveTo>
                <a:lnTo>
                  <a:pt x="242570" y="0"/>
                </a:lnTo>
              </a:path>
            </a:pathLst>
          </a:custGeom>
          <a:ln w="8890">
            <a:solidFill>
              <a:srgbClr val="FFCD8D"/>
            </a:solidFill>
          </a:ln>
        </p:spPr>
        <p:txBody>
          <a:bodyPr wrap="square" lIns="0" tIns="0" rIns="0" bIns="0" rtlCol="0">
            <a:noAutofit/>
          </a:bodyPr>
          <a:lstStyle/>
          <a:p>
            <a:endParaRPr/>
          </a:p>
        </p:txBody>
      </p:sp>
      <p:sp>
        <p:nvSpPr>
          <p:cNvPr id="150" name="object 150"/>
          <p:cNvSpPr/>
          <p:nvPr/>
        </p:nvSpPr>
        <p:spPr>
          <a:xfrm>
            <a:off x="0" y="400050"/>
            <a:ext cx="3276600" cy="0"/>
          </a:xfrm>
          <a:custGeom>
            <a:avLst/>
            <a:gdLst/>
            <a:ahLst/>
            <a:cxnLst/>
            <a:rect l="l" t="t" r="r" b="b"/>
            <a:pathLst>
              <a:path w="3276600">
                <a:moveTo>
                  <a:pt x="0" y="0"/>
                </a:moveTo>
                <a:lnTo>
                  <a:pt x="3276600" y="0"/>
                </a:lnTo>
              </a:path>
            </a:pathLst>
          </a:custGeom>
          <a:ln w="8890">
            <a:solidFill>
              <a:srgbClr val="FFCD8D"/>
            </a:solidFill>
          </a:ln>
        </p:spPr>
        <p:txBody>
          <a:bodyPr wrap="square" lIns="0" tIns="0" rIns="0" bIns="0" rtlCol="0">
            <a:noAutofit/>
          </a:bodyPr>
          <a:lstStyle/>
          <a:p>
            <a:endParaRPr/>
          </a:p>
        </p:txBody>
      </p:sp>
      <p:sp>
        <p:nvSpPr>
          <p:cNvPr id="151" name="object 151"/>
          <p:cNvSpPr/>
          <p:nvPr/>
        </p:nvSpPr>
        <p:spPr>
          <a:xfrm>
            <a:off x="8901430" y="407670"/>
            <a:ext cx="242570" cy="0"/>
          </a:xfrm>
          <a:custGeom>
            <a:avLst/>
            <a:gdLst/>
            <a:ahLst/>
            <a:cxnLst/>
            <a:rect l="l" t="t" r="r" b="b"/>
            <a:pathLst>
              <a:path w="242570">
                <a:moveTo>
                  <a:pt x="0" y="0"/>
                </a:moveTo>
                <a:lnTo>
                  <a:pt x="242570" y="0"/>
                </a:lnTo>
              </a:path>
            </a:pathLst>
          </a:custGeom>
          <a:ln w="8889">
            <a:solidFill>
              <a:srgbClr val="FFCC8B"/>
            </a:solidFill>
          </a:ln>
        </p:spPr>
        <p:txBody>
          <a:bodyPr wrap="square" lIns="0" tIns="0" rIns="0" bIns="0" rtlCol="0">
            <a:noAutofit/>
          </a:bodyPr>
          <a:lstStyle/>
          <a:p>
            <a:endParaRPr/>
          </a:p>
        </p:txBody>
      </p:sp>
      <p:sp>
        <p:nvSpPr>
          <p:cNvPr id="152" name="object 152"/>
          <p:cNvSpPr/>
          <p:nvPr/>
        </p:nvSpPr>
        <p:spPr>
          <a:xfrm>
            <a:off x="0" y="407670"/>
            <a:ext cx="3276600" cy="0"/>
          </a:xfrm>
          <a:custGeom>
            <a:avLst/>
            <a:gdLst/>
            <a:ahLst/>
            <a:cxnLst/>
            <a:rect l="l" t="t" r="r" b="b"/>
            <a:pathLst>
              <a:path w="3276600">
                <a:moveTo>
                  <a:pt x="0" y="0"/>
                </a:moveTo>
                <a:lnTo>
                  <a:pt x="3276600" y="0"/>
                </a:lnTo>
              </a:path>
            </a:pathLst>
          </a:custGeom>
          <a:ln w="8889">
            <a:solidFill>
              <a:srgbClr val="FFCC8B"/>
            </a:solidFill>
          </a:ln>
        </p:spPr>
        <p:txBody>
          <a:bodyPr wrap="square" lIns="0" tIns="0" rIns="0" bIns="0" rtlCol="0">
            <a:noAutofit/>
          </a:bodyPr>
          <a:lstStyle/>
          <a:p>
            <a:endParaRPr/>
          </a:p>
        </p:txBody>
      </p:sp>
      <p:sp>
        <p:nvSpPr>
          <p:cNvPr id="153" name="object 153"/>
          <p:cNvSpPr/>
          <p:nvPr/>
        </p:nvSpPr>
        <p:spPr>
          <a:xfrm>
            <a:off x="8901430" y="414654"/>
            <a:ext cx="242570" cy="0"/>
          </a:xfrm>
          <a:custGeom>
            <a:avLst/>
            <a:gdLst/>
            <a:ahLst/>
            <a:cxnLst/>
            <a:rect l="l" t="t" r="r" b="b"/>
            <a:pathLst>
              <a:path w="242570">
                <a:moveTo>
                  <a:pt x="0" y="0"/>
                </a:moveTo>
                <a:lnTo>
                  <a:pt x="242570" y="0"/>
                </a:lnTo>
              </a:path>
            </a:pathLst>
          </a:custGeom>
          <a:ln w="7620">
            <a:solidFill>
              <a:srgbClr val="FFCC89"/>
            </a:solidFill>
          </a:ln>
        </p:spPr>
        <p:txBody>
          <a:bodyPr wrap="square" lIns="0" tIns="0" rIns="0" bIns="0" rtlCol="0">
            <a:noAutofit/>
          </a:bodyPr>
          <a:lstStyle/>
          <a:p>
            <a:endParaRPr/>
          </a:p>
        </p:txBody>
      </p:sp>
      <p:sp>
        <p:nvSpPr>
          <p:cNvPr id="154" name="object 154"/>
          <p:cNvSpPr/>
          <p:nvPr/>
        </p:nvSpPr>
        <p:spPr>
          <a:xfrm>
            <a:off x="0" y="414654"/>
            <a:ext cx="3276600" cy="0"/>
          </a:xfrm>
          <a:custGeom>
            <a:avLst/>
            <a:gdLst/>
            <a:ahLst/>
            <a:cxnLst/>
            <a:rect l="l" t="t" r="r" b="b"/>
            <a:pathLst>
              <a:path w="3276600">
                <a:moveTo>
                  <a:pt x="0" y="0"/>
                </a:moveTo>
                <a:lnTo>
                  <a:pt x="3276600" y="0"/>
                </a:lnTo>
              </a:path>
            </a:pathLst>
          </a:custGeom>
          <a:ln w="7620">
            <a:solidFill>
              <a:srgbClr val="FFCC89"/>
            </a:solidFill>
          </a:ln>
        </p:spPr>
        <p:txBody>
          <a:bodyPr wrap="square" lIns="0" tIns="0" rIns="0" bIns="0" rtlCol="0">
            <a:noAutofit/>
          </a:bodyPr>
          <a:lstStyle/>
          <a:p>
            <a:endParaRPr/>
          </a:p>
        </p:txBody>
      </p:sp>
      <p:sp>
        <p:nvSpPr>
          <p:cNvPr id="155" name="object 155"/>
          <p:cNvSpPr/>
          <p:nvPr/>
        </p:nvSpPr>
        <p:spPr>
          <a:xfrm>
            <a:off x="8901430" y="421639"/>
            <a:ext cx="242570" cy="0"/>
          </a:xfrm>
          <a:custGeom>
            <a:avLst/>
            <a:gdLst/>
            <a:ahLst/>
            <a:cxnLst/>
            <a:rect l="l" t="t" r="r" b="b"/>
            <a:pathLst>
              <a:path w="242570">
                <a:moveTo>
                  <a:pt x="0" y="0"/>
                </a:moveTo>
                <a:lnTo>
                  <a:pt x="242570" y="0"/>
                </a:lnTo>
              </a:path>
            </a:pathLst>
          </a:custGeom>
          <a:ln w="8890">
            <a:solidFill>
              <a:srgbClr val="FFCA87"/>
            </a:solidFill>
          </a:ln>
        </p:spPr>
        <p:txBody>
          <a:bodyPr wrap="square" lIns="0" tIns="0" rIns="0" bIns="0" rtlCol="0">
            <a:noAutofit/>
          </a:bodyPr>
          <a:lstStyle/>
          <a:p>
            <a:endParaRPr/>
          </a:p>
        </p:txBody>
      </p:sp>
      <p:sp>
        <p:nvSpPr>
          <p:cNvPr id="156" name="object 156"/>
          <p:cNvSpPr/>
          <p:nvPr/>
        </p:nvSpPr>
        <p:spPr>
          <a:xfrm>
            <a:off x="0" y="421639"/>
            <a:ext cx="3276600" cy="0"/>
          </a:xfrm>
          <a:custGeom>
            <a:avLst/>
            <a:gdLst/>
            <a:ahLst/>
            <a:cxnLst/>
            <a:rect l="l" t="t" r="r" b="b"/>
            <a:pathLst>
              <a:path w="3276600">
                <a:moveTo>
                  <a:pt x="0" y="0"/>
                </a:moveTo>
                <a:lnTo>
                  <a:pt x="3276600" y="0"/>
                </a:lnTo>
              </a:path>
            </a:pathLst>
          </a:custGeom>
          <a:ln w="8890">
            <a:solidFill>
              <a:srgbClr val="FFCA87"/>
            </a:solidFill>
          </a:ln>
        </p:spPr>
        <p:txBody>
          <a:bodyPr wrap="square" lIns="0" tIns="0" rIns="0" bIns="0" rtlCol="0">
            <a:noAutofit/>
          </a:bodyPr>
          <a:lstStyle/>
          <a:p>
            <a:endParaRPr/>
          </a:p>
        </p:txBody>
      </p:sp>
      <p:sp>
        <p:nvSpPr>
          <p:cNvPr id="157" name="object 157"/>
          <p:cNvSpPr/>
          <p:nvPr/>
        </p:nvSpPr>
        <p:spPr>
          <a:xfrm>
            <a:off x="8901430" y="429260"/>
            <a:ext cx="242570" cy="0"/>
          </a:xfrm>
          <a:custGeom>
            <a:avLst/>
            <a:gdLst/>
            <a:ahLst/>
            <a:cxnLst/>
            <a:rect l="l" t="t" r="r" b="b"/>
            <a:pathLst>
              <a:path w="242570">
                <a:moveTo>
                  <a:pt x="0" y="0"/>
                </a:moveTo>
                <a:lnTo>
                  <a:pt x="242570" y="0"/>
                </a:lnTo>
              </a:path>
            </a:pathLst>
          </a:custGeom>
          <a:ln w="8890">
            <a:solidFill>
              <a:srgbClr val="FFC985"/>
            </a:solidFill>
          </a:ln>
        </p:spPr>
        <p:txBody>
          <a:bodyPr wrap="square" lIns="0" tIns="0" rIns="0" bIns="0" rtlCol="0">
            <a:noAutofit/>
          </a:bodyPr>
          <a:lstStyle/>
          <a:p>
            <a:endParaRPr/>
          </a:p>
        </p:txBody>
      </p:sp>
      <p:sp>
        <p:nvSpPr>
          <p:cNvPr id="158" name="object 158"/>
          <p:cNvSpPr/>
          <p:nvPr/>
        </p:nvSpPr>
        <p:spPr>
          <a:xfrm>
            <a:off x="0" y="429260"/>
            <a:ext cx="3276600" cy="0"/>
          </a:xfrm>
          <a:custGeom>
            <a:avLst/>
            <a:gdLst/>
            <a:ahLst/>
            <a:cxnLst/>
            <a:rect l="l" t="t" r="r" b="b"/>
            <a:pathLst>
              <a:path w="3276600">
                <a:moveTo>
                  <a:pt x="0" y="0"/>
                </a:moveTo>
                <a:lnTo>
                  <a:pt x="3276600" y="0"/>
                </a:lnTo>
              </a:path>
            </a:pathLst>
          </a:custGeom>
          <a:ln w="8890">
            <a:solidFill>
              <a:srgbClr val="FFC985"/>
            </a:solidFill>
          </a:ln>
        </p:spPr>
        <p:txBody>
          <a:bodyPr wrap="square" lIns="0" tIns="0" rIns="0" bIns="0" rtlCol="0">
            <a:noAutofit/>
          </a:bodyPr>
          <a:lstStyle/>
          <a:p>
            <a:endParaRPr/>
          </a:p>
        </p:txBody>
      </p:sp>
      <p:sp>
        <p:nvSpPr>
          <p:cNvPr id="159" name="object 159"/>
          <p:cNvSpPr/>
          <p:nvPr/>
        </p:nvSpPr>
        <p:spPr>
          <a:xfrm>
            <a:off x="8901430" y="436245"/>
            <a:ext cx="242570" cy="0"/>
          </a:xfrm>
          <a:custGeom>
            <a:avLst/>
            <a:gdLst/>
            <a:ahLst/>
            <a:cxnLst/>
            <a:rect l="l" t="t" r="r" b="b"/>
            <a:pathLst>
              <a:path w="242570">
                <a:moveTo>
                  <a:pt x="0" y="0"/>
                </a:moveTo>
                <a:lnTo>
                  <a:pt x="242570" y="0"/>
                </a:lnTo>
              </a:path>
            </a:pathLst>
          </a:custGeom>
          <a:ln w="7620">
            <a:solidFill>
              <a:srgbClr val="FFC883"/>
            </a:solidFill>
          </a:ln>
        </p:spPr>
        <p:txBody>
          <a:bodyPr wrap="square" lIns="0" tIns="0" rIns="0" bIns="0" rtlCol="0">
            <a:noAutofit/>
          </a:bodyPr>
          <a:lstStyle/>
          <a:p>
            <a:endParaRPr/>
          </a:p>
        </p:txBody>
      </p:sp>
      <p:sp>
        <p:nvSpPr>
          <p:cNvPr id="160" name="object 160"/>
          <p:cNvSpPr/>
          <p:nvPr/>
        </p:nvSpPr>
        <p:spPr>
          <a:xfrm>
            <a:off x="0" y="436245"/>
            <a:ext cx="3276600" cy="0"/>
          </a:xfrm>
          <a:custGeom>
            <a:avLst/>
            <a:gdLst/>
            <a:ahLst/>
            <a:cxnLst/>
            <a:rect l="l" t="t" r="r" b="b"/>
            <a:pathLst>
              <a:path w="3276600">
                <a:moveTo>
                  <a:pt x="0" y="0"/>
                </a:moveTo>
                <a:lnTo>
                  <a:pt x="3276600" y="0"/>
                </a:lnTo>
              </a:path>
            </a:pathLst>
          </a:custGeom>
          <a:ln w="7620">
            <a:solidFill>
              <a:srgbClr val="FFC883"/>
            </a:solidFill>
          </a:ln>
        </p:spPr>
        <p:txBody>
          <a:bodyPr wrap="square" lIns="0" tIns="0" rIns="0" bIns="0" rtlCol="0">
            <a:noAutofit/>
          </a:bodyPr>
          <a:lstStyle/>
          <a:p>
            <a:endParaRPr/>
          </a:p>
        </p:txBody>
      </p:sp>
      <p:sp>
        <p:nvSpPr>
          <p:cNvPr id="161" name="object 161"/>
          <p:cNvSpPr/>
          <p:nvPr/>
        </p:nvSpPr>
        <p:spPr>
          <a:xfrm>
            <a:off x="8901430" y="443229"/>
            <a:ext cx="242570" cy="0"/>
          </a:xfrm>
          <a:custGeom>
            <a:avLst/>
            <a:gdLst/>
            <a:ahLst/>
            <a:cxnLst/>
            <a:rect l="l" t="t" r="r" b="b"/>
            <a:pathLst>
              <a:path w="242570">
                <a:moveTo>
                  <a:pt x="0" y="0"/>
                </a:moveTo>
                <a:lnTo>
                  <a:pt x="242570" y="0"/>
                </a:lnTo>
              </a:path>
            </a:pathLst>
          </a:custGeom>
          <a:ln w="8889">
            <a:solidFill>
              <a:srgbClr val="FFC781"/>
            </a:solidFill>
          </a:ln>
        </p:spPr>
        <p:txBody>
          <a:bodyPr wrap="square" lIns="0" tIns="0" rIns="0" bIns="0" rtlCol="0">
            <a:noAutofit/>
          </a:bodyPr>
          <a:lstStyle/>
          <a:p>
            <a:endParaRPr/>
          </a:p>
        </p:txBody>
      </p:sp>
      <p:sp>
        <p:nvSpPr>
          <p:cNvPr id="162" name="object 162"/>
          <p:cNvSpPr/>
          <p:nvPr/>
        </p:nvSpPr>
        <p:spPr>
          <a:xfrm>
            <a:off x="0" y="443229"/>
            <a:ext cx="3276600" cy="0"/>
          </a:xfrm>
          <a:custGeom>
            <a:avLst/>
            <a:gdLst/>
            <a:ahLst/>
            <a:cxnLst/>
            <a:rect l="l" t="t" r="r" b="b"/>
            <a:pathLst>
              <a:path w="3276600">
                <a:moveTo>
                  <a:pt x="0" y="0"/>
                </a:moveTo>
                <a:lnTo>
                  <a:pt x="3276600" y="0"/>
                </a:lnTo>
              </a:path>
            </a:pathLst>
          </a:custGeom>
          <a:ln w="8889">
            <a:solidFill>
              <a:srgbClr val="FFC781"/>
            </a:solidFill>
          </a:ln>
        </p:spPr>
        <p:txBody>
          <a:bodyPr wrap="square" lIns="0" tIns="0" rIns="0" bIns="0" rtlCol="0">
            <a:noAutofit/>
          </a:bodyPr>
          <a:lstStyle/>
          <a:p>
            <a:endParaRPr/>
          </a:p>
        </p:txBody>
      </p:sp>
      <p:sp>
        <p:nvSpPr>
          <p:cNvPr id="163" name="object 163"/>
          <p:cNvSpPr/>
          <p:nvPr/>
        </p:nvSpPr>
        <p:spPr>
          <a:xfrm>
            <a:off x="8901430" y="450850"/>
            <a:ext cx="242570" cy="0"/>
          </a:xfrm>
          <a:custGeom>
            <a:avLst/>
            <a:gdLst/>
            <a:ahLst/>
            <a:cxnLst/>
            <a:rect l="l" t="t" r="r" b="b"/>
            <a:pathLst>
              <a:path w="242570">
                <a:moveTo>
                  <a:pt x="0" y="0"/>
                </a:moveTo>
                <a:lnTo>
                  <a:pt x="242570" y="0"/>
                </a:lnTo>
              </a:path>
            </a:pathLst>
          </a:custGeom>
          <a:ln w="8890">
            <a:solidFill>
              <a:srgbClr val="FFC67F"/>
            </a:solidFill>
          </a:ln>
        </p:spPr>
        <p:txBody>
          <a:bodyPr wrap="square" lIns="0" tIns="0" rIns="0" bIns="0" rtlCol="0">
            <a:noAutofit/>
          </a:bodyPr>
          <a:lstStyle/>
          <a:p>
            <a:endParaRPr/>
          </a:p>
        </p:txBody>
      </p:sp>
      <p:sp>
        <p:nvSpPr>
          <p:cNvPr id="164" name="object 164"/>
          <p:cNvSpPr/>
          <p:nvPr/>
        </p:nvSpPr>
        <p:spPr>
          <a:xfrm>
            <a:off x="0" y="450850"/>
            <a:ext cx="3276600" cy="0"/>
          </a:xfrm>
          <a:custGeom>
            <a:avLst/>
            <a:gdLst/>
            <a:ahLst/>
            <a:cxnLst/>
            <a:rect l="l" t="t" r="r" b="b"/>
            <a:pathLst>
              <a:path w="3276600">
                <a:moveTo>
                  <a:pt x="0" y="0"/>
                </a:moveTo>
                <a:lnTo>
                  <a:pt x="3276600" y="0"/>
                </a:lnTo>
              </a:path>
            </a:pathLst>
          </a:custGeom>
          <a:ln w="8890">
            <a:solidFill>
              <a:srgbClr val="FFC67F"/>
            </a:solidFill>
          </a:ln>
        </p:spPr>
        <p:txBody>
          <a:bodyPr wrap="square" lIns="0" tIns="0" rIns="0" bIns="0" rtlCol="0">
            <a:noAutofit/>
          </a:bodyPr>
          <a:lstStyle/>
          <a:p>
            <a:endParaRPr/>
          </a:p>
        </p:txBody>
      </p:sp>
      <p:sp>
        <p:nvSpPr>
          <p:cNvPr id="165" name="object 165"/>
          <p:cNvSpPr/>
          <p:nvPr/>
        </p:nvSpPr>
        <p:spPr>
          <a:xfrm>
            <a:off x="8901430" y="457835"/>
            <a:ext cx="242570" cy="0"/>
          </a:xfrm>
          <a:custGeom>
            <a:avLst/>
            <a:gdLst/>
            <a:ahLst/>
            <a:cxnLst/>
            <a:rect l="l" t="t" r="r" b="b"/>
            <a:pathLst>
              <a:path w="242570">
                <a:moveTo>
                  <a:pt x="0" y="0"/>
                </a:moveTo>
                <a:lnTo>
                  <a:pt x="242570" y="0"/>
                </a:lnTo>
              </a:path>
            </a:pathLst>
          </a:custGeom>
          <a:ln w="7620">
            <a:solidFill>
              <a:srgbClr val="FFC57D"/>
            </a:solidFill>
          </a:ln>
        </p:spPr>
        <p:txBody>
          <a:bodyPr wrap="square" lIns="0" tIns="0" rIns="0" bIns="0" rtlCol="0">
            <a:noAutofit/>
          </a:bodyPr>
          <a:lstStyle/>
          <a:p>
            <a:endParaRPr/>
          </a:p>
        </p:txBody>
      </p:sp>
      <p:sp>
        <p:nvSpPr>
          <p:cNvPr id="166" name="object 166"/>
          <p:cNvSpPr/>
          <p:nvPr/>
        </p:nvSpPr>
        <p:spPr>
          <a:xfrm>
            <a:off x="0" y="457835"/>
            <a:ext cx="3276600" cy="0"/>
          </a:xfrm>
          <a:custGeom>
            <a:avLst/>
            <a:gdLst/>
            <a:ahLst/>
            <a:cxnLst/>
            <a:rect l="l" t="t" r="r" b="b"/>
            <a:pathLst>
              <a:path w="3276600">
                <a:moveTo>
                  <a:pt x="0" y="0"/>
                </a:moveTo>
                <a:lnTo>
                  <a:pt x="3276600" y="0"/>
                </a:lnTo>
              </a:path>
            </a:pathLst>
          </a:custGeom>
          <a:ln w="7620">
            <a:solidFill>
              <a:srgbClr val="FFC57D"/>
            </a:solidFill>
          </a:ln>
        </p:spPr>
        <p:txBody>
          <a:bodyPr wrap="square" lIns="0" tIns="0" rIns="0" bIns="0" rtlCol="0">
            <a:noAutofit/>
          </a:bodyPr>
          <a:lstStyle/>
          <a:p>
            <a:endParaRPr/>
          </a:p>
        </p:txBody>
      </p:sp>
      <p:sp>
        <p:nvSpPr>
          <p:cNvPr id="167" name="object 167"/>
          <p:cNvSpPr/>
          <p:nvPr/>
        </p:nvSpPr>
        <p:spPr>
          <a:xfrm>
            <a:off x="8901430" y="464820"/>
            <a:ext cx="242570" cy="0"/>
          </a:xfrm>
          <a:custGeom>
            <a:avLst/>
            <a:gdLst/>
            <a:ahLst/>
            <a:cxnLst/>
            <a:rect l="l" t="t" r="r" b="b"/>
            <a:pathLst>
              <a:path w="242570">
                <a:moveTo>
                  <a:pt x="0" y="0"/>
                </a:moveTo>
                <a:lnTo>
                  <a:pt x="242570" y="0"/>
                </a:lnTo>
              </a:path>
            </a:pathLst>
          </a:custGeom>
          <a:ln w="8889">
            <a:solidFill>
              <a:srgbClr val="FFC57B"/>
            </a:solidFill>
          </a:ln>
        </p:spPr>
        <p:txBody>
          <a:bodyPr wrap="square" lIns="0" tIns="0" rIns="0" bIns="0" rtlCol="0">
            <a:noAutofit/>
          </a:bodyPr>
          <a:lstStyle/>
          <a:p>
            <a:endParaRPr/>
          </a:p>
        </p:txBody>
      </p:sp>
      <p:sp>
        <p:nvSpPr>
          <p:cNvPr id="168" name="object 168"/>
          <p:cNvSpPr/>
          <p:nvPr/>
        </p:nvSpPr>
        <p:spPr>
          <a:xfrm>
            <a:off x="0" y="464820"/>
            <a:ext cx="3276600" cy="0"/>
          </a:xfrm>
          <a:custGeom>
            <a:avLst/>
            <a:gdLst/>
            <a:ahLst/>
            <a:cxnLst/>
            <a:rect l="l" t="t" r="r" b="b"/>
            <a:pathLst>
              <a:path w="3276600">
                <a:moveTo>
                  <a:pt x="0" y="0"/>
                </a:moveTo>
                <a:lnTo>
                  <a:pt x="3276600" y="0"/>
                </a:lnTo>
              </a:path>
            </a:pathLst>
          </a:custGeom>
          <a:ln w="8889">
            <a:solidFill>
              <a:srgbClr val="FFC57B"/>
            </a:solidFill>
          </a:ln>
        </p:spPr>
        <p:txBody>
          <a:bodyPr wrap="square" lIns="0" tIns="0" rIns="0" bIns="0" rtlCol="0">
            <a:noAutofit/>
          </a:bodyPr>
          <a:lstStyle/>
          <a:p>
            <a:endParaRPr/>
          </a:p>
        </p:txBody>
      </p:sp>
      <p:sp>
        <p:nvSpPr>
          <p:cNvPr id="169" name="object 169"/>
          <p:cNvSpPr/>
          <p:nvPr/>
        </p:nvSpPr>
        <p:spPr>
          <a:xfrm>
            <a:off x="-1270" y="4724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479"/>
            </a:solidFill>
          </a:ln>
        </p:spPr>
        <p:txBody>
          <a:bodyPr wrap="square" lIns="0" tIns="0" rIns="0" bIns="0" rtlCol="0">
            <a:noAutofit/>
          </a:bodyPr>
          <a:lstStyle/>
          <a:p>
            <a:endParaRPr/>
          </a:p>
        </p:txBody>
      </p:sp>
      <p:sp>
        <p:nvSpPr>
          <p:cNvPr id="170" name="object 170"/>
          <p:cNvSpPr/>
          <p:nvPr/>
        </p:nvSpPr>
        <p:spPr>
          <a:xfrm>
            <a:off x="-1270" y="48006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377"/>
            </a:solidFill>
          </a:ln>
        </p:spPr>
        <p:txBody>
          <a:bodyPr wrap="square" lIns="0" tIns="0" rIns="0" bIns="0" rtlCol="0">
            <a:noAutofit/>
          </a:bodyPr>
          <a:lstStyle/>
          <a:p>
            <a:endParaRPr/>
          </a:p>
        </p:txBody>
      </p:sp>
      <p:sp>
        <p:nvSpPr>
          <p:cNvPr id="171" name="object 171"/>
          <p:cNvSpPr/>
          <p:nvPr/>
        </p:nvSpPr>
        <p:spPr>
          <a:xfrm>
            <a:off x="-1270" y="4870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274"/>
            </a:solidFill>
          </a:ln>
        </p:spPr>
        <p:txBody>
          <a:bodyPr wrap="square" lIns="0" tIns="0" rIns="0" bIns="0" rtlCol="0">
            <a:noAutofit/>
          </a:bodyPr>
          <a:lstStyle/>
          <a:p>
            <a:endParaRPr/>
          </a:p>
        </p:txBody>
      </p:sp>
      <p:sp>
        <p:nvSpPr>
          <p:cNvPr id="172" name="object 172"/>
          <p:cNvSpPr/>
          <p:nvPr/>
        </p:nvSpPr>
        <p:spPr>
          <a:xfrm>
            <a:off x="-1270" y="4940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172"/>
            </a:solidFill>
          </a:ln>
        </p:spPr>
        <p:txBody>
          <a:bodyPr wrap="square" lIns="0" tIns="0" rIns="0" bIns="0" rtlCol="0">
            <a:noAutofit/>
          </a:bodyPr>
          <a:lstStyle/>
          <a:p>
            <a:endParaRPr/>
          </a:p>
        </p:txBody>
      </p:sp>
      <p:sp>
        <p:nvSpPr>
          <p:cNvPr id="173" name="object 173"/>
          <p:cNvSpPr/>
          <p:nvPr/>
        </p:nvSpPr>
        <p:spPr>
          <a:xfrm>
            <a:off x="-1270" y="50165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070"/>
            </a:solidFill>
          </a:ln>
        </p:spPr>
        <p:txBody>
          <a:bodyPr wrap="square" lIns="0" tIns="0" rIns="0" bIns="0" rtlCol="0">
            <a:noAutofit/>
          </a:bodyPr>
          <a:lstStyle/>
          <a:p>
            <a:endParaRPr/>
          </a:p>
        </p:txBody>
      </p:sp>
      <p:sp>
        <p:nvSpPr>
          <p:cNvPr id="174" name="object 174"/>
          <p:cNvSpPr/>
          <p:nvPr/>
        </p:nvSpPr>
        <p:spPr>
          <a:xfrm>
            <a:off x="-1270" y="50863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F6E"/>
            </a:solidFill>
          </a:ln>
        </p:spPr>
        <p:txBody>
          <a:bodyPr wrap="square" lIns="0" tIns="0" rIns="0" bIns="0" rtlCol="0">
            <a:noAutofit/>
          </a:bodyPr>
          <a:lstStyle/>
          <a:p>
            <a:endParaRPr/>
          </a:p>
        </p:txBody>
      </p:sp>
      <p:sp>
        <p:nvSpPr>
          <p:cNvPr id="175" name="object 175"/>
          <p:cNvSpPr/>
          <p:nvPr/>
        </p:nvSpPr>
        <p:spPr>
          <a:xfrm>
            <a:off x="-1270" y="51562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E6C"/>
            </a:solidFill>
          </a:ln>
        </p:spPr>
        <p:txBody>
          <a:bodyPr wrap="square" lIns="0" tIns="0" rIns="0" bIns="0" rtlCol="0">
            <a:noAutofit/>
          </a:bodyPr>
          <a:lstStyle/>
          <a:p>
            <a:endParaRPr/>
          </a:p>
        </p:txBody>
      </p:sp>
      <p:sp>
        <p:nvSpPr>
          <p:cNvPr id="176" name="object 176"/>
          <p:cNvSpPr/>
          <p:nvPr/>
        </p:nvSpPr>
        <p:spPr>
          <a:xfrm>
            <a:off x="-1270" y="5232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D6A"/>
            </a:solidFill>
          </a:ln>
        </p:spPr>
        <p:txBody>
          <a:bodyPr wrap="square" lIns="0" tIns="0" rIns="0" bIns="0" rtlCol="0">
            <a:noAutofit/>
          </a:bodyPr>
          <a:lstStyle/>
          <a:p>
            <a:endParaRPr/>
          </a:p>
        </p:txBody>
      </p:sp>
      <p:sp>
        <p:nvSpPr>
          <p:cNvPr id="177" name="object 177"/>
          <p:cNvSpPr/>
          <p:nvPr/>
        </p:nvSpPr>
        <p:spPr>
          <a:xfrm>
            <a:off x="-1270" y="5302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C68"/>
            </a:solidFill>
          </a:ln>
        </p:spPr>
        <p:txBody>
          <a:bodyPr wrap="square" lIns="0" tIns="0" rIns="0" bIns="0" rtlCol="0">
            <a:noAutofit/>
          </a:bodyPr>
          <a:lstStyle/>
          <a:p>
            <a:endParaRPr/>
          </a:p>
        </p:txBody>
      </p:sp>
      <p:sp>
        <p:nvSpPr>
          <p:cNvPr id="178" name="object 178"/>
          <p:cNvSpPr/>
          <p:nvPr/>
        </p:nvSpPr>
        <p:spPr>
          <a:xfrm>
            <a:off x="-1270" y="53721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B66"/>
            </a:solidFill>
          </a:ln>
        </p:spPr>
        <p:txBody>
          <a:bodyPr wrap="square" lIns="0" tIns="0" rIns="0" bIns="0" rtlCol="0">
            <a:noAutofit/>
          </a:bodyPr>
          <a:lstStyle/>
          <a:p>
            <a:endParaRPr/>
          </a:p>
        </p:txBody>
      </p:sp>
      <p:sp>
        <p:nvSpPr>
          <p:cNvPr id="179" name="object 179"/>
          <p:cNvSpPr/>
          <p:nvPr/>
        </p:nvSpPr>
        <p:spPr>
          <a:xfrm>
            <a:off x="-1270" y="5448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B64"/>
            </a:solidFill>
          </a:ln>
        </p:spPr>
        <p:txBody>
          <a:bodyPr wrap="square" lIns="0" tIns="0" rIns="0" bIns="0" rtlCol="0">
            <a:noAutofit/>
          </a:bodyPr>
          <a:lstStyle/>
          <a:p>
            <a:endParaRPr/>
          </a:p>
        </p:txBody>
      </p:sp>
      <p:sp>
        <p:nvSpPr>
          <p:cNvPr id="180" name="object 180"/>
          <p:cNvSpPr/>
          <p:nvPr/>
        </p:nvSpPr>
        <p:spPr>
          <a:xfrm>
            <a:off x="-1270" y="55181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A62"/>
            </a:solidFill>
          </a:ln>
        </p:spPr>
        <p:txBody>
          <a:bodyPr wrap="square" lIns="0" tIns="0" rIns="0" bIns="0" rtlCol="0">
            <a:noAutofit/>
          </a:bodyPr>
          <a:lstStyle/>
          <a:p>
            <a:endParaRPr/>
          </a:p>
        </p:txBody>
      </p:sp>
      <p:sp>
        <p:nvSpPr>
          <p:cNvPr id="181" name="object 181"/>
          <p:cNvSpPr/>
          <p:nvPr/>
        </p:nvSpPr>
        <p:spPr>
          <a:xfrm>
            <a:off x="-1270" y="55880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960"/>
            </a:solidFill>
          </a:ln>
        </p:spPr>
        <p:txBody>
          <a:bodyPr wrap="square" lIns="0" tIns="0" rIns="0" bIns="0" rtlCol="0">
            <a:noAutofit/>
          </a:bodyPr>
          <a:lstStyle/>
          <a:p>
            <a:endParaRPr/>
          </a:p>
        </p:txBody>
      </p:sp>
      <p:sp>
        <p:nvSpPr>
          <p:cNvPr id="182" name="object 182"/>
          <p:cNvSpPr/>
          <p:nvPr/>
        </p:nvSpPr>
        <p:spPr>
          <a:xfrm>
            <a:off x="8902700" y="566420"/>
            <a:ext cx="241300" cy="0"/>
          </a:xfrm>
          <a:custGeom>
            <a:avLst/>
            <a:gdLst/>
            <a:ahLst/>
            <a:cxnLst/>
            <a:rect l="l" t="t" r="r" b="b"/>
            <a:pathLst>
              <a:path w="241300">
                <a:moveTo>
                  <a:pt x="0" y="0"/>
                </a:moveTo>
                <a:lnTo>
                  <a:pt x="241300" y="0"/>
                </a:lnTo>
              </a:path>
            </a:pathLst>
          </a:custGeom>
          <a:ln w="8889">
            <a:solidFill>
              <a:srgbClr val="FFB85E"/>
            </a:solidFill>
          </a:ln>
        </p:spPr>
        <p:txBody>
          <a:bodyPr wrap="square" lIns="0" tIns="0" rIns="0" bIns="0" rtlCol="0">
            <a:noAutofit/>
          </a:bodyPr>
          <a:lstStyle/>
          <a:p>
            <a:endParaRPr/>
          </a:p>
        </p:txBody>
      </p:sp>
      <p:sp>
        <p:nvSpPr>
          <p:cNvPr id="183" name="object 183"/>
          <p:cNvSpPr/>
          <p:nvPr/>
        </p:nvSpPr>
        <p:spPr>
          <a:xfrm>
            <a:off x="0" y="566420"/>
            <a:ext cx="3276600" cy="0"/>
          </a:xfrm>
          <a:custGeom>
            <a:avLst/>
            <a:gdLst/>
            <a:ahLst/>
            <a:cxnLst/>
            <a:rect l="l" t="t" r="r" b="b"/>
            <a:pathLst>
              <a:path w="3276600">
                <a:moveTo>
                  <a:pt x="0" y="0"/>
                </a:moveTo>
                <a:lnTo>
                  <a:pt x="3276600" y="0"/>
                </a:lnTo>
              </a:path>
            </a:pathLst>
          </a:custGeom>
          <a:ln w="8889">
            <a:solidFill>
              <a:srgbClr val="FFB85E"/>
            </a:solidFill>
          </a:ln>
        </p:spPr>
        <p:txBody>
          <a:bodyPr wrap="square" lIns="0" tIns="0" rIns="0" bIns="0" rtlCol="0">
            <a:noAutofit/>
          </a:bodyPr>
          <a:lstStyle/>
          <a:p>
            <a:endParaRPr/>
          </a:p>
        </p:txBody>
      </p:sp>
      <p:sp>
        <p:nvSpPr>
          <p:cNvPr id="184" name="object 184"/>
          <p:cNvSpPr/>
          <p:nvPr/>
        </p:nvSpPr>
        <p:spPr>
          <a:xfrm>
            <a:off x="8902700" y="574039"/>
            <a:ext cx="241300" cy="0"/>
          </a:xfrm>
          <a:custGeom>
            <a:avLst/>
            <a:gdLst/>
            <a:ahLst/>
            <a:cxnLst/>
            <a:rect l="l" t="t" r="r" b="b"/>
            <a:pathLst>
              <a:path w="241300">
                <a:moveTo>
                  <a:pt x="0" y="0"/>
                </a:moveTo>
                <a:lnTo>
                  <a:pt x="241300" y="0"/>
                </a:lnTo>
              </a:path>
            </a:pathLst>
          </a:custGeom>
          <a:ln w="8890">
            <a:solidFill>
              <a:srgbClr val="FFB75C"/>
            </a:solidFill>
          </a:ln>
        </p:spPr>
        <p:txBody>
          <a:bodyPr wrap="square" lIns="0" tIns="0" rIns="0" bIns="0" rtlCol="0">
            <a:noAutofit/>
          </a:bodyPr>
          <a:lstStyle/>
          <a:p>
            <a:endParaRPr/>
          </a:p>
        </p:txBody>
      </p:sp>
      <p:sp>
        <p:nvSpPr>
          <p:cNvPr id="185" name="object 185"/>
          <p:cNvSpPr/>
          <p:nvPr/>
        </p:nvSpPr>
        <p:spPr>
          <a:xfrm>
            <a:off x="0" y="574039"/>
            <a:ext cx="3276600" cy="0"/>
          </a:xfrm>
          <a:custGeom>
            <a:avLst/>
            <a:gdLst/>
            <a:ahLst/>
            <a:cxnLst/>
            <a:rect l="l" t="t" r="r" b="b"/>
            <a:pathLst>
              <a:path w="3276600">
                <a:moveTo>
                  <a:pt x="0" y="0"/>
                </a:moveTo>
                <a:lnTo>
                  <a:pt x="3276600" y="0"/>
                </a:lnTo>
              </a:path>
            </a:pathLst>
          </a:custGeom>
          <a:ln w="8890">
            <a:solidFill>
              <a:srgbClr val="FFB75C"/>
            </a:solidFill>
          </a:ln>
        </p:spPr>
        <p:txBody>
          <a:bodyPr wrap="square" lIns="0" tIns="0" rIns="0" bIns="0" rtlCol="0">
            <a:noAutofit/>
          </a:bodyPr>
          <a:lstStyle/>
          <a:p>
            <a:endParaRPr/>
          </a:p>
        </p:txBody>
      </p:sp>
      <p:sp>
        <p:nvSpPr>
          <p:cNvPr id="186" name="object 186"/>
          <p:cNvSpPr/>
          <p:nvPr/>
        </p:nvSpPr>
        <p:spPr>
          <a:xfrm>
            <a:off x="8902700" y="581025"/>
            <a:ext cx="241300" cy="0"/>
          </a:xfrm>
          <a:custGeom>
            <a:avLst/>
            <a:gdLst/>
            <a:ahLst/>
            <a:cxnLst/>
            <a:rect l="l" t="t" r="r" b="b"/>
            <a:pathLst>
              <a:path w="241300">
                <a:moveTo>
                  <a:pt x="0" y="0"/>
                </a:moveTo>
                <a:lnTo>
                  <a:pt x="241300" y="0"/>
                </a:lnTo>
              </a:path>
            </a:pathLst>
          </a:custGeom>
          <a:ln w="7620">
            <a:solidFill>
              <a:srgbClr val="FFB65A"/>
            </a:solidFill>
          </a:ln>
        </p:spPr>
        <p:txBody>
          <a:bodyPr wrap="square" lIns="0" tIns="0" rIns="0" bIns="0" rtlCol="0">
            <a:noAutofit/>
          </a:bodyPr>
          <a:lstStyle/>
          <a:p>
            <a:endParaRPr/>
          </a:p>
        </p:txBody>
      </p:sp>
      <p:sp>
        <p:nvSpPr>
          <p:cNvPr id="187" name="object 187"/>
          <p:cNvSpPr/>
          <p:nvPr/>
        </p:nvSpPr>
        <p:spPr>
          <a:xfrm>
            <a:off x="0" y="581025"/>
            <a:ext cx="3276600" cy="0"/>
          </a:xfrm>
          <a:custGeom>
            <a:avLst/>
            <a:gdLst/>
            <a:ahLst/>
            <a:cxnLst/>
            <a:rect l="l" t="t" r="r" b="b"/>
            <a:pathLst>
              <a:path w="3276600">
                <a:moveTo>
                  <a:pt x="0" y="0"/>
                </a:moveTo>
                <a:lnTo>
                  <a:pt x="3276600" y="0"/>
                </a:lnTo>
              </a:path>
            </a:pathLst>
          </a:custGeom>
          <a:ln w="7620">
            <a:solidFill>
              <a:srgbClr val="FFB65A"/>
            </a:solidFill>
          </a:ln>
        </p:spPr>
        <p:txBody>
          <a:bodyPr wrap="square" lIns="0" tIns="0" rIns="0" bIns="0" rtlCol="0">
            <a:noAutofit/>
          </a:bodyPr>
          <a:lstStyle/>
          <a:p>
            <a:endParaRPr/>
          </a:p>
        </p:txBody>
      </p:sp>
      <p:sp>
        <p:nvSpPr>
          <p:cNvPr id="188" name="object 188"/>
          <p:cNvSpPr/>
          <p:nvPr/>
        </p:nvSpPr>
        <p:spPr>
          <a:xfrm>
            <a:off x="8902700" y="588010"/>
            <a:ext cx="241300" cy="0"/>
          </a:xfrm>
          <a:custGeom>
            <a:avLst/>
            <a:gdLst/>
            <a:ahLst/>
            <a:cxnLst/>
            <a:rect l="l" t="t" r="r" b="b"/>
            <a:pathLst>
              <a:path w="241300">
                <a:moveTo>
                  <a:pt x="0" y="0"/>
                </a:moveTo>
                <a:lnTo>
                  <a:pt x="241300" y="0"/>
                </a:lnTo>
              </a:path>
            </a:pathLst>
          </a:custGeom>
          <a:ln w="8890">
            <a:solidFill>
              <a:srgbClr val="FFB558"/>
            </a:solidFill>
          </a:ln>
        </p:spPr>
        <p:txBody>
          <a:bodyPr wrap="square" lIns="0" tIns="0" rIns="0" bIns="0" rtlCol="0">
            <a:noAutofit/>
          </a:bodyPr>
          <a:lstStyle/>
          <a:p>
            <a:endParaRPr/>
          </a:p>
        </p:txBody>
      </p:sp>
      <p:sp>
        <p:nvSpPr>
          <p:cNvPr id="189" name="object 189"/>
          <p:cNvSpPr/>
          <p:nvPr/>
        </p:nvSpPr>
        <p:spPr>
          <a:xfrm>
            <a:off x="0" y="588010"/>
            <a:ext cx="3276600" cy="0"/>
          </a:xfrm>
          <a:custGeom>
            <a:avLst/>
            <a:gdLst/>
            <a:ahLst/>
            <a:cxnLst/>
            <a:rect l="l" t="t" r="r" b="b"/>
            <a:pathLst>
              <a:path w="3276600">
                <a:moveTo>
                  <a:pt x="0" y="0"/>
                </a:moveTo>
                <a:lnTo>
                  <a:pt x="3276600" y="0"/>
                </a:lnTo>
              </a:path>
            </a:pathLst>
          </a:custGeom>
          <a:ln w="8890">
            <a:solidFill>
              <a:srgbClr val="FFB558"/>
            </a:solidFill>
          </a:ln>
        </p:spPr>
        <p:txBody>
          <a:bodyPr wrap="square" lIns="0" tIns="0" rIns="0" bIns="0" rtlCol="0">
            <a:noAutofit/>
          </a:bodyPr>
          <a:lstStyle/>
          <a:p>
            <a:endParaRPr/>
          </a:p>
        </p:txBody>
      </p:sp>
      <p:sp>
        <p:nvSpPr>
          <p:cNvPr id="190" name="object 190"/>
          <p:cNvSpPr/>
          <p:nvPr/>
        </p:nvSpPr>
        <p:spPr>
          <a:xfrm>
            <a:off x="8902700" y="595629"/>
            <a:ext cx="241300" cy="0"/>
          </a:xfrm>
          <a:custGeom>
            <a:avLst/>
            <a:gdLst/>
            <a:ahLst/>
            <a:cxnLst/>
            <a:rect l="l" t="t" r="r" b="b"/>
            <a:pathLst>
              <a:path w="241300">
                <a:moveTo>
                  <a:pt x="0" y="0"/>
                </a:moveTo>
                <a:lnTo>
                  <a:pt x="241300" y="0"/>
                </a:lnTo>
              </a:path>
            </a:pathLst>
          </a:custGeom>
          <a:ln w="8889">
            <a:solidFill>
              <a:srgbClr val="FFB456"/>
            </a:solidFill>
          </a:ln>
        </p:spPr>
        <p:txBody>
          <a:bodyPr wrap="square" lIns="0" tIns="0" rIns="0" bIns="0" rtlCol="0">
            <a:noAutofit/>
          </a:bodyPr>
          <a:lstStyle/>
          <a:p>
            <a:endParaRPr/>
          </a:p>
        </p:txBody>
      </p:sp>
      <p:sp>
        <p:nvSpPr>
          <p:cNvPr id="191" name="object 191"/>
          <p:cNvSpPr/>
          <p:nvPr/>
        </p:nvSpPr>
        <p:spPr>
          <a:xfrm>
            <a:off x="0" y="595629"/>
            <a:ext cx="3276600" cy="0"/>
          </a:xfrm>
          <a:custGeom>
            <a:avLst/>
            <a:gdLst/>
            <a:ahLst/>
            <a:cxnLst/>
            <a:rect l="l" t="t" r="r" b="b"/>
            <a:pathLst>
              <a:path w="3276600">
                <a:moveTo>
                  <a:pt x="0" y="0"/>
                </a:moveTo>
                <a:lnTo>
                  <a:pt x="3276600" y="0"/>
                </a:lnTo>
              </a:path>
            </a:pathLst>
          </a:custGeom>
          <a:ln w="8889">
            <a:solidFill>
              <a:srgbClr val="FFB456"/>
            </a:solidFill>
          </a:ln>
        </p:spPr>
        <p:txBody>
          <a:bodyPr wrap="square" lIns="0" tIns="0" rIns="0" bIns="0" rtlCol="0">
            <a:noAutofit/>
          </a:bodyPr>
          <a:lstStyle/>
          <a:p>
            <a:endParaRPr/>
          </a:p>
        </p:txBody>
      </p:sp>
      <p:sp>
        <p:nvSpPr>
          <p:cNvPr id="192" name="object 192"/>
          <p:cNvSpPr/>
          <p:nvPr/>
        </p:nvSpPr>
        <p:spPr>
          <a:xfrm>
            <a:off x="8902700" y="602614"/>
            <a:ext cx="241300" cy="0"/>
          </a:xfrm>
          <a:custGeom>
            <a:avLst/>
            <a:gdLst/>
            <a:ahLst/>
            <a:cxnLst/>
            <a:rect l="l" t="t" r="r" b="b"/>
            <a:pathLst>
              <a:path w="241300">
                <a:moveTo>
                  <a:pt x="0" y="0"/>
                </a:moveTo>
                <a:lnTo>
                  <a:pt x="241300" y="0"/>
                </a:lnTo>
              </a:path>
            </a:pathLst>
          </a:custGeom>
          <a:ln w="7620">
            <a:solidFill>
              <a:srgbClr val="FFB354"/>
            </a:solidFill>
          </a:ln>
        </p:spPr>
        <p:txBody>
          <a:bodyPr wrap="square" lIns="0" tIns="0" rIns="0" bIns="0" rtlCol="0">
            <a:noAutofit/>
          </a:bodyPr>
          <a:lstStyle/>
          <a:p>
            <a:endParaRPr/>
          </a:p>
        </p:txBody>
      </p:sp>
      <p:sp>
        <p:nvSpPr>
          <p:cNvPr id="193" name="object 193"/>
          <p:cNvSpPr/>
          <p:nvPr/>
        </p:nvSpPr>
        <p:spPr>
          <a:xfrm>
            <a:off x="0" y="602614"/>
            <a:ext cx="3276600" cy="0"/>
          </a:xfrm>
          <a:custGeom>
            <a:avLst/>
            <a:gdLst/>
            <a:ahLst/>
            <a:cxnLst/>
            <a:rect l="l" t="t" r="r" b="b"/>
            <a:pathLst>
              <a:path w="3276600">
                <a:moveTo>
                  <a:pt x="0" y="0"/>
                </a:moveTo>
                <a:lnTo>
                  <a:pt x="3276600" y="0"/>
                </a:lnTo>
              </a:path>
            </a:pathLst>
          </a:custGeom>
          <a:ln w="7620">
            <a:solidFill>
              <a:srgbClr val="FFB354"/>
            </a:solidFill>
          </a:ln>
        </p:spPr>
        <p:txBody>
          <a:bodyPr wrap="square" lIns="0" tIns="0" rIns="0" bIns="0" rtlCol="0">
            <a:noAutofit/>
          </a:bodyPr>
          <a:lstStyle/>
          <a:p>
            <a:endParaRPr/>
          </a:p>
        </p:txBody>
      </p:sp>
      <p:sp>
        <p:nvSpPr>
          <p:cNvPr id="194" name="object 194"/>
          <p:cNvSpPr/>
          <p:nvPr/>
        </p:nvSpPr>
        <p:spPr>
          <a:xfrm>
            <a:off x="8902700" y="609600"/>
            <a:ext cx="241300" cy="0"/>
          </a:xfrm>
          <a:custGeom>
            <a:avLst/>
            <a:gdLst/>
            <a:ahLst/>
            <a:cxnLst/>
            <a:rect l="l" t="t" r="r" b="b"/>
            <a:pathLst>
              <a:path w="241300">
                <a:moveTo>
                  <a:pt x="0" y="0"/>
                </a:moveTo>
                <a:lnTo>
                  <a:pt x="241300" y="0"/>
                </a:lnTo>
              </a:path>
            </a:pathLst>
          </a:custGeom>
          <a:ln w="8890">
            <a:solidFill>
              <a:srgbClr val="FFB251"/>
            </a:solidFill>
          </a:ln>
        </p:spPr>
        <p:txBody>
          <a:bodyPr wrap="square" lIns="0" tIns="0" rIns="0" bIns="0" rtlCol="0">
            <a:noAutofit/>
          </a:bodyPr>
          <a:lstStyle/>
          <a:p>
            <a:endParaRPr/>
          </a:p>
        </p:txBody>
      </p:sp>
      <p:sp>
        <p:nvSpPr>
          <p:cNvPr id="195" name="object 195"/>
          <p:cNvSpPr/>
          <p:nvPr/>
        </p:nvSpPr>
        <p:spPr>
          <a:xfrm>
            <a:off x="0" y="609600"/>
            <a:ext cx="3276600" cy="0"/>
          </a:xfrm>
          <a:custGeom>
            <a:avLst/>
            <a:gdLst/>
            <a:ahLst/>
            <a:cxnLst/>
            <a:rect l="l" t="t" r="r" b="b"/>
            <a:pathLst>
              <a:path w="3276600">
                <a:moveTo>
                  <a:pt x="0" y="0"/>
                </a:moveTo>
                <a:lnTo>
                  <a:pt x="3276600" y="0"/>
                </a:lnTo>
              </a:path>
            </a:pathLst>
          </a:custGeom>
          <a:ln w="8890">
            <a:solidFill>
              <a:srgbClr val="FFB251"/>
            </a:solidFill>
          </a:ln>
        </p:spPr>
        <p:txBody>
          <a:bodyPr wrap="square" lIns="0" tIns="0" rIns="0" bIns="0" rtlCol="0">
            <a:noAutofit/>
          </a:bodyPr>
          <a:lstStyle/>
          <a:p>
            <a:endParaRPr/>
          </a:p>
        </p:txBody>
      </p:sp>
      <p:sp>
        <p:nvSpPr>
          <p:cNvPr id="196" name="object 196"/>
          <p:cNvSpPr/>
          <p:nvPr/>
        </p:nvSpPr>
        <p:spPr>
          <a:xfrm>
            <a:off x="8902700" y="617220"/>
            <a:ext cx="241300" cy="0"/>
          </a:xfrm>
          <a:custGeom>
            <a:avLst/>
            <a:gdLst/>
            <a:ahLst/>
            <a:cxnLst/>
            <a:rect l="l" t="t" r="r" b="b"/>
            <a:pathLst>
              <a:path w="241300">
                <a:moveTo>
                  <a:pt x="0" y="0"/>
                </a:moveTo>
                <a:lnTo>
                  <a:pt x="241300" y="0"/>
                </a:lnTo>
              </a:path>
            </a:pathLst>
          </a:custGeom>
          <a:ln w="8889">
            <a:solidFill>
              <a:srgbClr val="FFB14F"/>
            </a:solidFill>
          </a:ln>
        </p:spPr>
        <p:txBody>
          <a:bodyPr wrap="square" lIns="0" tIns="0" rIns="0" bIns="0" rtlCol="0">
            <a:noAutofit/>
          </a:bodyPr>
          <a:lstStyle/>
          <a:p>
            <a:endParaRPr/>
          </a:p>
        </p:txBody>
      </p:sp>
      <p:sp>
        <p:nvSpPr>
          <p:cNvPr id="197" name="object 197"/>
          <p:cNvSpPr/>
          <p:nvPr/>
        </p:nvSpPr>
        <p:spPr>
          <a:xfrm>
            <a:off x="0" y="617220"/>
            <a:ext cx="3276600" cy="0"/>
          </a:xfrm>
          <a:custGeom>
            <a:avLst/>
            <a:gdLst/>
            <a:ahLst/>
            <a:cxnLst/>
            <a:rect l="l" t="t" r="r" b="b"/>
            <a:pathLst>
              <a:path w="3276600">
                <a:moveTo>
                  <a:pt x="0" y="0"/>
                </a:moveTo>
                <a:lnTo>
                  <a:pt x="3276600" y="0"/>
                </a:lnTo>
              </a:path>
            </a:pathLst>
          </a:custGeom>
          <a:ln w="8889">
            <a:solidFill>
              <a:srgbClr val="FFB14F"/>
            </a:solidFill>
          </a:ln>
        </p:spPr>
        <p:txBody>
          <a:bodyPr wrap="square" lIns="0" tIns="0" rIns="0" bIns="0" rtlCol="0">
            <a:noAutofit/>
          </a:bodyPr>
          <a:lstStyle/>
          <a:p>
            <a:endParaRPr/>
          </a:p>
        </p:txBody>
      </p:sp>
      <p:sp>
        <p:nvSpPr>
          <p:cNvPr id="198" name="object 198"/>
          <p:cNvSpPr/>
          <p:nvPr/>
        </p:nvSpPr>
        <p:spPr>
          <a:xfrm>
            <a:off x="8902700" y="624204"/>
            <a:ext cx="241300" cy="0"/>
          </a:xfrm>
          <a:custGeom>
            <a:avLst/>
            <a:gdLst/>
            <a:ahLst/>
            <a:cxnLst/>
            <a:rect l="l" t="t" r="r" b="b"/>
            <a:pathLst>
              <a:path w="241300">
                <a:moveTo>
                  <a:pt x="0" y="0"/>
                </a:moveTo>
                <a:lnTo>
                  <a:pt x="241300" y="0"/>
                </a:lnTo>
              </a:path>
            </a:pathLst>
          </a:custGeom>
          <a:ln w="7620">
            <a:solidFill>
              <a:srgbClr val="FFB14D"/>
            </a:solidFill>
          </a:ln>
        </p:spPr>
        <p:txBody>
          <a:bodyPr wrap="square" lIns="0" tIns="0" rIns="0" bIns="0" rtlCol="0">
            <a:noAutofit/>
          </a:bodyPr>
          <a:lstStyle/>
          <a:p>
            <a:endParaRPr/>
          </a:p>
        </p:txBody>
      </p:sp>
      <p:sp>
        <p:nvSpPr>
          <p:cNvPr id="199" name="object 199"/>
          <p:cNvSpPr/>
          <p:nvPr/>
        </p:nvSpPr>
        <p:spPr>
          <a:xfrm>
            <a:off x="0" y="624204"/>
            <a:ext cx="3276600" cy="0"/>
          </a:xfrm>
          <a:custGeom>
            <a:avLst/>
            <a:gdLst/>
            <a:ahLst/>
            <a:cxnLst/>
            <a:rect l="l" t="t" r="r" b="b"/>
            <a:pathLst>
              <a:path w="3276600">
                <a:moveTo>
                  <a:pt x="0" y="0"/>
                </a:moveTo>
                <a:lnTo>
                  <a:pt x="3276600" y="0"/>
                </a:lnTo>
              </a:path>
            </a:pathLst>
          </a:custGeom>
          <a:ln w="7620">
            <a:solidFill>
              <a:srgbClr val="FFB14D"/>
            </a:solidFill>
          </a:ln>
        </p:spPr>
        <p:txBody>
          <a:bodyPr wrap="square" lIns="0" tIns="0" rIns="0" bIns="0" rtlCol="0">
            <a:noAutofit/>
          </a:bodyPr>
          <a:lstStyle/>
          <a:p>
            <a:endParaRPr/>
          </a:p>
        </p:txBody>
      </p:sp>
      <p:sp>
        <p:nvSpPr>
          <p:cNvPr id="200" name="object 200"/>
          <p:cNvSpPr/>
          <p:nvPr/>
        </p:nvSpPr>
        <p:spPr>
          <a:xfrm>
            <a:off x="8902700" y="631189"/>
            <a:ext cx="241300" cy="0"/>
          </a:xfrm>
          <a:custGeom>
            <a:avLst/>
            <a:gdLst/>
            <a:ahLst/>
            <a:cxnLst/>
            <a:rect l="l" t="t" r="r" b="b"/>
            <a:pathLst>
              <a:path w="241300">
                <a:moveTo>
                  <a:pt x="0" y="0"/>
                </a:moveTo>
                <a:lnTo>
                  <a:pt x="241300" y="0"/>
                </a:lnTo>
              </a:path>
            </a:pathLst>
          </a:custGeom>
          <a:ln w="8890">
            <a:solidFill>
              <a:srgbClr val="FFB04B"/>
            </a:solidFill>
          </a:ln>
        </p:spPr>
        <p:txBody>
          <a:bodyPr wrap="square" lIns="0" tIns="0" rIns="0" bIns="0" rtlCol="0">
            <a:noAutofit/>
          </a:bodyPr>
          <a:lstStyle/>
          <a:p>
            <a:endParaRPr/>
          </a:p>
        </p:txBody>
      </p:sp>
      <p:sp>
        <p:nvSpPr>
          <p:cNvPr id="201" name="object 201"/>
          <p:cNvSpPr/>
          <p:nvPr/>
        </p:nvSpPr>
        <p:spPr>
          <a:xfrm>
            <a:off x="0" y="631189"/>
            <a:ext cx="3276600" cy="0"/>
          </a:xfrm>
          <a:custGeom>
            <a:avLst/>
            <a:gdLst/>
            <a:ahLst/>
            <a:cxnLst/>
            <a:rect l="l" t="t" r="r" b="b"/>
            <a:pathLst>
              <a:path w="3276600">
                <a:moveTo>
                  <a:pt x="0" y="0"/>
                </a:moveTo>
                <a:lnTo>
                  <a:pt x="3276600" y="0"/>
                </a:lnTo>
              </a:path>
            </a:pathLst>
          </a:custGeom>
          <a:ln w="8890">
            <a:solidFill>
              <a:srgbClr val="FFB04B"/>
            </a:solidFill>
          </a:ln>
        </p:spPr>
        <p:txBody>
          <a:bodyPr wrap="square" lIns="0" tIns="0" rIns="0" bIns="0" rtlCol="0">
            <a:noAutofit/>
          </a:bodyPr>
          <a:lstStyle/>
          <a:p>
            <a:endParaRPr/>
          </a:p>
        </p:txBody>
      </p:sp>
      <p:sp>
        <p:nvSpPr>
          <p:cNvPr id="202" name="object 202"/>
          <p:cNvSpPr/>
          <p:nvPr/>
        </p:nvSpPr>
        <p:spPr>
          <a:xfrm>
            <a:off x="8902700" y="638810"/>
            <a:ext cx="241300" cy="0"/>
          </a:xfrm>
          <a:custGeom>
            <a:avLst/>
            <a:gdLst/>
            <a:ahLst/>
            <a:cxnLst/>
            <a:rect l="l" t="t" r="r" b="b"/>
            <a:pathLst>
              <a:path w="241300">
                <a:moveTo>
                  <a:pt x="0" y="0"/>
                </a:moveTo>
                <a:lnTo>
                  <a:pt x="241300" y="0"/>
                </a:lnTo>
              </a:path>
            </a:pathLst>
          </a:custGeom>
          <a:ln w="8890">
            <a:solidFill>
              <a:srgbClr val="FFAF49"/>
            </a:solidFill>
          </a:ln>
        </p:spPr>
        <p:txBody>
          <a:bodyPr wrap="square" lIns="0" tIns="0" rIns="0" bIns="0" rtlCol="0">
            <a:noAutofit/>
          </a:bodyPr>
          <a:lstStyle/>
          <a:p>
            <a:endParaRPr/>
          </a:p>
        </p:txBody>
      </p:sp>
      <p:sp>
        <p:nvSpPr>
          <p:cNvPr id="203" name="object 203"/>
          <p:cNvSpPr/>
          <p:nvPr/>
        </p:nvSpPr>
        <p:spPr>
          <a:xfrm>
            <a:off x="0" y="638810"/>
            <a:ext cx="3276600" cy="0"/>
          </a:xfrm>
          <a:custGeom>
            <a:avLst/>
            <a:gdLst/>
            <a:ahLst/>
            <a:cxnLst/>
            <a:rect l="l" t="t" r="r" b="b"/>
            <a:pathLst>
              <a:path w="3276600">
                <a:moveTo>
                  <a:pt x="0" y="0"/>
                </a:moveTo>
                <a:lnTo>
                  <a:pt x="3276600" y="0"/>
                </a:lnTo>
              </a:path>
            </a:pathLst>
          </a:custGeom>
          <a:ln w="8890">
            <a:solidFill>
              <a:srgbClr val="FFAF49"/>
            </a:solidFill>
          </a:ln>
        </p:spPr>
        <p:txBody>
          <a:bodyPr wrap="square" lIns="0" tIns="0" rIns="0" bIns="0" rtlCol="0">
            <a:noAutofit/>
          </a:bodyPr>
          <a:lstStyle/>
          <a:p>
            <a:endParaRPr/>
          </a:p>
        </p:txBody>
      </p:sp>
      <p:sp>
        <p:nvSpPr>
          <p:cNvPr id="204" name="object 204"/>
          <p:cNvSpPr/>
          <p:nvPr/>
        </p:nvSpPr>
        <p:spPr>
          <a:xfrm>
            <a:off x="8902700" y="645795"/>
            <a:ext cx="241300" cy="0"/>
          </a:xfrm>
          <a:custGeom>
            <a:avLst/>
            <a:gdLst/>
            <a:ahLst/>
            <a:cxnLst/>
            <a:rect l="l" t="t" r="r" b="b"/>
            <a:pathLst>
              <a:path w="241300">
                <a:moveTo>
                  <a:pt x="0" y="0"/>
                </a:moveTo>
                <a:lnTo>
                  <a:pt x="241300" y="0"/>
                </a:lnTo>
              </a:path>
            </a:pathLst>
          </a:custGeom>
          <a:ln w="7620">
            <a:solidFill>
              <a:srgbClr val="FFAE47"/>
            </a:solidFill>
          </a:ln>
        </p:spPr>
        <p:txBody>
          <a:bodyPr wrap="square" lIns="0" tIns="0" rIns="0" bIns="0" rtlCol="0">
            <a:noAutofit/>
          </a:bodyPr>
          <a:lstStyle/>
          <a:p>
            <a:endParaRPr/>
          </a:p>
        </p:txBody>
      </p:sp>
      <p:sp>
        <p:nvSpPr>
          <p:cNvPr id="205" name="object 205"/>
          <p:cNvSpPr/>
          <p:nvPr/>
        </p:nvSpPr>
        <p:spPr>
          <a:xfrm>
            <a:off x="0" y="645795"/>
            <a:ext cx="3276600" cy="0"/>
          </a:xfrm>
          <a:custGeom>
            <a:avLst/>
            <a:gdLst/>
            <a:ahLst/>
            <a:cxnLst/>
            <a:rect l="l" t="t" r="r" b="b"/>
            <a:pathLst>
              <a:path w="3276600">
                <a:moveTo>
                  <a:pt x="0" y="0"/>
                </a:moveTo>
                <a:lnTo>
                  <a:pt x="3276600" y="0"/>
                </a:lnTo>
              </a:path>
            </a:pathLst>
          </a:custGeom>
          <a:ln w="7620">
            <a:solidFill>
              <a:srgbClr val="FFAE47"/>
            </a:solidFill>
          </a:ln>
        </p:spPr>
        <p:txBody>
          <a:bodyPr wrap="square" lIns="0" tIns="0" rIns="0" bIns="0" rtlCol="0">
            <a:noAutofit/>
          </a:bodyPr>
          <a:lstStyle/>
          <a:p>
            <a:endParaRPr/>
          </a:p>
        </p:txBody>
      </p:sp>
      <p:sp>
        <p:nvSpPr>
          <p:cNvPr id="206" name="object 206"/>
          <p:cNvSpPr/>
          <p:nvPr/>
        </p:nvSpPr>
        <p:spPr>
          <a:xfrm>
            <a:off x="8902700" y="652779"/>
            <a:ext cx="241300" cy="0"/>
          </a:xfrm>
          <a:custGeom>
            <a:avLst/>
            <a:gdLst/>
            <a:ahLst/>
            <a:cxnLst/>
            <a:rect l="l" t="t" r="r" b="b"/>
            <a:pathLst>
              <a:path w="241300">
                <a:moveTo>
                  <a:pt x="0" y="0"/>
                </a:moveTo>
                <a:lnTo>
                  <a:pt x="241300" y="0"/>
                </a:lnTo>
              </a:path>
            </a:pathLst>
          </a:custGeom>
          <a:ln w="8889">
            <a:solidFill>
              <a:srgbClr val="FFAD45"/>
            </a:solidFill>
          </a:ln>
        </p:spPr>
        <p:txBody>
          <a:bodyPr wrap="square" lIns="0" tIns="0" rIns="0" bIns="0" rtlCol="0">
            <a:noAutofit/>
          </a:bodyPr>
          <a:lstStyle/>
          <a:p>
            <a:endParaRPr/>
          </a:p>
        </p:txBody>
      </p:sp>
      <p:sp>
        <p:nvSpPr>
          <p:cNvPr id="207" name="object 207"/>
          <p:cNvSpPr/>
          <p:nvPr/>
        </p:nvSpPr>
        <p:spPr>
          <a:xfrm>
            <a:off x="0" y="652779"/>
            <a:ext cx="3276600" cy="0"/>
          </a:xfrm>
          <a:custGeom>
            <a:avLst/>
            <a:gdLst/>
            <a:ahLst/>
            <a:cxnLst/>
            <a:rect l="l" t="t" r="r" b="b"/>
            <a:pathLst>
              <a:path w="3276600">
                <a:moveTo>
                  <a:pt x="0" y="0"/>
                </a:moveTo>
                <a:lnTo>
                  <a:pt x="3276600" y="0"/>
                </a:lnTo>
              </a:path>
            </a:pathLst>
          </a:custGeom>
          <a:ln w="8889">
            <a:solidFill>
              <a:srgbClr val="FFAD45"/>
            </a:solidFill>
          </a:ln>
        </p:spPr>
        <p:txBody>
          <a:bodyPr wrap="square" lIns="0" tIns="0" rIns="0" bIns="0" rtlCol="0">
            <a:noAutofit/>
          </a:bodyPr>
          <a:lstStyle/>
          <a:p>
            <a:endParaRPr/>
          </a:p>
        </p:txBody>
      </p:sp>
      <p:sp>
        <p:nvSpPr>
          <p:cNvPr id="208" name="object 208"/>
          <p:cNvSpPr/>
          <p:nvPr/>
        </p:nvSpPr>
        <p:spPr>
          <a:xfrm>
            <a:off x="8902700" y="660400"/>
            <a:ext cx="241300" cy="0"/>
          </a:xfrm>
          <a:custGeom>
            <a:avLst/>
            <a:gdLst/>
            <a:ahLst/>
            <a:cxnLst/>
            <a:rect l="l" t="t" r="r" b="b"/>
            <a:pathLst>
              <a:path w="241300">
                <a:moveTo>
                  <a:pt x="0" y="0"/>
                </a:moveTo>
                <a:lnTo>
                  <a:pt x="241300" y="0"/>
                </a:lnTo>
              </a:path>
            </a:pathLst>
          </a:custGeom>
          <a:ln w="8890">
            <a:solidFill>
              <a:srgbClr val="FFAC43"/>
            </a:solidFill>
          </a:ln>
        </p:spPr>
        <p:txBody>
          <a:bodyPr wrap="square" lIns="0" tIns="0" rIns="0" bIns="0" rtlCol="0">
            <a:noAutofit/>
          </a:bodyPr>
          <a:lstStyle/>
          <a:p>
            <a:endParaRPr/>
          </a:p>
        </p:txBody>
      </p:sp>
      <p:sp>
        <p:nvSpPr>
          <p:cNvPr id="209" name="object 209"/>
          <p:cNvSpPr/>
          <p:nvPr/>
        </p:nvSpPr>
        <p:spPr>
          <a:xfrm>
            <a:off x="0" y="660400"/>
            <a:ext cx="3276600" cy="0"/>
          </a:xfrm>
          <a:custGeom>
            <a:avLst/>
            <a:gdLst/>
            <a:ahLst/>
            <a:cxnLst/>
            <a:rect l="l" t="t" r="r" b="b"/>
            <a:pathLst>
              <a:path w="3276600">
                <a:moveTo>
                  <a:pt x="0" y="0"/>
                </a:moveTo>
                <a:lnTo>
                  <a:pt x="3276600" y="0"/>
                </a:lnTo>
              </a:path>
            </a:pathLst>
          </a:custGeom>
          <a:ln w="8890">
            <a:solidFill>
              <a:srgbClr val="FFAC43"/>
            </a:solidFill>
          </a:ln>
        </p:spPr>
        <p:txBody>
          <a:bodyPr wrap="square" lIns="0" tIns="0" rIns="0" bIns="0" rtlCol="0">
            <a:noAutofit/>
          </a:bodyPr>
          <a:lstStyle/>
          <a:p>
            <a:endParaRPr/>
          </a:p>
        </p:txBody>
      </p:sp>
      <p:sp>
        <p:nvSpPr>
          <p:cNvPr id="210" name="object 210"/>
          <p:cNvSpPr/>
          <p:nvPr/>
        </p:nvSpPr>
        <p:spPr>
          <a:xfrm>
            <a:off x="8902700" y="668020"/>
            <a:ext cx="241300" cy="0"/>
          </a:xfrm>
          <a:custGeom>
            <a:avLst/>
            <a:gdLst/>
            <a:ahLst/>
            <a:cxnLst/>
            <a:rect l="l" t="t" r="r" b="b"/>
            <a:pathLst>
              <a:path w="241300">
                <a:moveTo>
                  <a:pt x="0" y="0"/>
                </a:moveTo>
                <a:lnTo>
                  <a:pt x="241300" y="0"/>
                </a:lnTo>
              </a:path>
            </a:pathLst>
          </a:custGeom>
          <a:ln w="8889">
            <a:solidFill>
              <a:srgbClr val="FFAB41"/>
            </a:solidFill>
          </a:ln>
        </p:spPr>
        <p:txBody>
          <a:bodyPr wrap="square" lIns="0" tIns="0" rIns="0" bIns="0" rtlCol="0">
            <a:noAutofit/>
          </a:bodyPr>
          <a:lstStyle/>
          <a:p>
            <a:endParaRPr/>
          </a:p>
        </p:txBody>
      </p:sp>
      <p:sp>
        <p:nvSpPr>
          <p:cNvPr id="211" name="object 211"/>
          <p:cNvSpPr/>
          <p:nvPr/>
        </p:nvSpPr>
        <p:spPr>
          <a:xfrm>
            <a:off x="0" y="668020"/>
            <a:ext cx="3276600" cy="0"/>
          </a:xfrm>
          <a:custGeom>
            <a:avLst/>
            <a:gdLst/>
            <a:ahLst/>
            <a:cxnLst/>
            <a:rect l="l" t="t" r="r" b="b"/>
            <a:pathLst>
              <a:path w="3276600">
                <a:moveTo>
                  <a:pt x="0" y="0"/>
                </a:moveTo>
                <a:lnTo>
                  <a:pt x="3276600" y="0"/>
                </a:lnTo>
              </a:path>
            </a:pathLst>
          </a:custGeom>
          <a:ln w="8889">
            <a:solidFill>
              <a:srgbClr val="FFAB41"/>
            </a:solidFill>
          </a:ln>
        </p:spPr>
        <p:txBody>
          <a:bodyPr wrap="square" lIns="0" tIns="0" rIns="0" bIns="0" rtlCol="0">
            <a:noAutofit/>
          </a:bodyPr>
          <a:lstStyle/>
          <a:p>
            <a:endParaRPr/>
          </a:p>
        </p:txBody>
      </p:sp>
      <p:sp>
        <p:nvSpPr>
          <p:cNvPr id="212" name="object 212"/>
          <p:cNvSpPr/>
          <p:nvPr/>
        </p:nvSpPr>
        <p:spPr>
          <a:xfrm>
            <a:off x="8902700" y="675004"/>
            <a:ext cx="241300" cy="0"/>
          </a:xfrm>
          <a:custGeom>
            <a:avLst/>
            <a:gdLst/>
            <a:ahLst/>
            <a:cxnLst/>
            <a:rect l="l" t="t" r="r" b="b"/>
            <a:pathLst>
              <a:path w="241300">
                <a:moveTo>
                  <a:pt x="0" y="0"/>
                </a:moveTo>
                <a:lnTo>
                  <a:pt x="241300" y="0"/>
                </a:lnTo>
              </a:path>
            </a:pathLst>
          </a:custGeom>
          <a:ln w="7620">
            <a:solidFill>
              <a:srgbClr val="FFAA3F"/>
            </a:solidFill>
          </a:ln>
        </p:spPr>
        <p:txBody>
          <a:bodyPr wrap="square" lIns="0" tIns="0" rIns="0" bIns="0" rtlCol="0">
            <a:noAutofit/>
          </a:bodyPr>
          <a:lstStyle/>
          <a:p>
            <a:endParaRPr/>
          </a:p>
        </p:txBody>
      </p:sp>
      <p:sp>
        <p:nvSpPr>
          <p:cNvPr id="213" name="object 213"/>
          <p:cNvSpPr/>
          <p:nvPr/>
        </p:nvSpPr>
        <p:spPr>
          <a:xfrm>
            <a:off x="0" y="675004"/>
            <a:ext cx="3276600" cy="0"/>
          </a:xfrm>
          <a:custGeom>
            <a:avLst/>
            <a:gdLst/>
            <a:ahLst/>
            <a:cxnLst/>
            <a:rect l="l" t="t" r="r" b="b"/>
            <a:pathLst>
              <a:path w="3276600">
                <a:moveTo>
                  <a:pt x="0" y="0"/>
                </a:moveTo>
                <a:lnTo>
                  <a:pt x="3276600" y="0"/>
                </a:lnTo>
              </a:path>
            </a:pathLst>
          </a:custGeom>
          <a:ln w="7620">
            <a:solidFill>
              <a:srgbClr val="FFAA3F"/>
            </a:solidFill>
          </a:ln>
        </p:spPr>
        <p:txBody>
          <a:bodyPr wrap="square" lIns="0" tIns="0" rIns="0" bIns="0" rtlCol="0">
            <a:noAutofit/>
          </a:bodyPr>
          <a:lstStyle/>
          <a:p>
            <a:endParaRPr/>
          </a:p>
        </p:txBody>
      </p:sp>
      <p:sp>
        <p:nvSpPr>
          <p:cNvPr id="214" name="object 214"/>
          <p:cNvSpPr/>
          <p:nvPr/>
        </p:nvSpPr>
        <p:spPr>
          <a:xfrm>
            <a:off x="8902700" y="681989"/>
            <a:ext cx="241300" cy="0"/>
          </a:xfrm>
          <a:custGeom>
            <a:avLst/>
            <a:gdLst/>
            <a:ahLst/>
            <a:cxnLst/>
            <a:rect l="l" t="t" r="r" b="b"/>
            <a:pathLst>
              <a:path w="241300">
                <a:moveTo>
                  <a:pt x="0" y="0"/>
                </a:moveTo>
                <a:lnTo>
                  <a:pt x="241300" y="0"/>
                </a:lnTo>
              </a:path>
            </a:pathLst>
          </a:custGeom>
          <a:ln w="8890">
            <a:solidFill>
              <a:srgbClr val="FFA93D"/>
            </a:solidFill>
          </a:ln>
        </p:spPr>
        <p:txBody>
          <a:bodyPr wrap="square" lIns="0" tIns="0" rIns="0" bIns="0" rtlCol="0">
            <a:noAutofit/>
          </a:bodyPr>
          <a:lstStyle/>
          <a:p>
            <a:endParaRPr/>
          </a:p>
        </p:txBody>
      </p:sp>
      <p:sp>
        <p:nvSpPr>
          <p:cNvPr id="215" name="object 215"/>
          <p:cNvSpPr/>
          <p:nvPr/>
        </p:nvSpPr>
        <p:spPr>
          <a:xfrm>
            <a:off x="0" y="681989"/>
            <a:ext cx="3276600" cy="0"/>
          </a:xfrm>
          <a:custGeom>
            <a:avLst/>
            <a:gdLst/>
            <a:ahLst/>
            <a:cxnLst/>
            <a:rect l="l" t="t" r="r" b="b"/>
            <a:pathLst>
              <a:path w="3276600">
                <a:moveTo>
                  <a:pt x="0" y="0"/>
                </a:moveTo>
                <a:lnTo>
                  <a:pt x="3276600" y="0"/>
                </a:lnTo>
              </a:path>
            </a:pathLst>
          </a:custGeom>
          <a:ln w="8890">
            <a:solidFill>
              <a:srgbClr val="FFA93D"/>
            </a:solidFill>
          </a:ln>
        </p:spPr>
        <p:txBody>
          <a:bodyPr wrap="square" lIns="0" tIns="0" rIns="0" bIns="0" rtlCol="0">
            <a:noAutofit/>
          </a:bodyPr>
          <a:lstStyle/>
          <a:p>
            <a:endParaRPr/>
          </a:p>
        </p:txBody>
      </p:sp>
      <p:sp>
        <p:nvSpPr>
          <p:cNvPr id="216" name="object 216"/>
          <p:cNvSpPr/>
          <p:nvPr/>
        </p:nvSpPr>
        <p:spPr>
          <a:xfrm>
            <a:off x="8902700" y="689610"/>
            <a:ext cx="241300" cy="0"/>
          </a:xfrm>
          <a:custGeom>
            <a:avLst/>
            <a:gdLst/>
            <a:ahLst/>
            <a:cxnLst/>
            <a:rect l="l" t="t" r="r" b="b"/>
            <a:pathLst>
              <a:path w="241300">
                <a:moveTo>
                  <a:pt x="0" y="0"/>
                </a:moveTo>
                <a:lnTo>
                  <a:pt x="241300" y="0"/>
                </a:lnTo>
              </a:path>
            </a:pathLst>
          </a:custGeom>
          <a:ln w="8890">
            <a:solidFill>
              <a:srgbClr val="FFA83B"/>
            </a:solidFill>
          </a:ln>
        </p:spPr>
        <p:txBody>
          <a:bodyPr wrap="square" lIns="0" tIns="0" rIns="0" bIns="0" rtlCol="0">
            <a:noAutofit/>
          </a:bodyPr>
          <a:lstStyle/>
          <a:p>
            <a:endParaRPr/>
          </a:p>
        </p:txBody>
      </p:sp>
      <p:sp>
        <p:nvSpPr>
          <p:cNvPr id="217" name="object 217"/>
          <p:cNvSpPr/>
          <p:nvPr/>
        </p:nvSpPr>
        <p:spPr>
          <a:xfrm>
            <a:off x="0" y="689610"/>
            <a:ext cx="3276600" cy="0"/>
          </a:xfrm>
          <a:custGeom>
            <a:avLst/>
            <a:gdLst/>
            <a:ahLst/>
            <a:cxnLst/>
            <a:rect l="l" t="t" r="r" b="b"/>
            <a:pathLst>
              <a:path w="3276600">
                <a:moveTo>
                  <a:pt x="0" y="0"/>
                </a:moveTo>
                <a:lnTo>
                  <a:pt x="3276600" y="0"/>
                </a:lnTo>
              </a:path>
            </a:pathLst>
          </a:custGeom>
          <a:ln w="8890">
            <a:solidFill>
              <a:srgbClr val="FFA83B"/>
            </a:solidFill>
          </a:ln>
        </p:spPr>
        <p:txBody>
          <a:bodyPr wrap="square" lIns="0" tIns="0" rIns="0" bIns="0" rtlCol="0">
            <a:noAutofit/>
          </a:bodyPr>
          <a:lstStyle/>
          <a:p>
            <a:endParaRPr/>
          </a:p>
        </p:txBody>
      </p:sp>
      <p:sp>
        <p:nvSpPr>
          <p:cNvPr id="218" name="object 218"/>
          <p:cNvSpPr/>
          <p:nvPr/>
        </p:nvSpPr>
        <p:spPr>
          <a:xfrm>
            <a:off x="8902700" y="696595"/>
            <a:ext cx="241300" cy="0"/>
          </a:xfrm>
          <a:custGeom>
            <a:avLst/>
            <a:gdLst/>
            <a:ahLst/>
            <a:cxnLst/>
            <a:rect l="l" t="t" r="r" b="b"/>
            <a:pathLst>
              <a:path w="241300">
                <a:moveTo>
                  <a:pt x="0" y="0"/>
                </a:moveTo>
                <a:lnTo>
                  <a:pt x="241300" y="0"/>
                </a:lnTo>
              </a:path>
            </a:pathLst>
          </a:custGeom>
          <a:ln w="7620">
            <a:solidFill>
              <a:srgbClr val="FFA839"/>
            </a:solidFill>
          </a:ln>
        </p:spPr>
        <p:txBody>
          <a:bodyPr wrap="square" lIns="0" tIns="0" rIns="0" bIns="0" rtlCol="0">
            <a:noAutofit/>
          </a:bodyPr>
          <a:lstStyle/>
          <a:p>
            <a:endParaRPr/>
          </a:p>
        </p:txBody>
      </p:sp>
      <p:sp>
        <p:nvSpPr>
          <p:cNvPr id="219" name="object 219"/>
          <p:cNvSpPr/>
          <p:nvPr/>
        </p:nvSpPr>
        <p:spPr>
          <a:xfrm>
            <a:off x="0" y="696595"/>
            <a:ext cx="3276600" cy="0"/>
          </a:xfrm>
          <a:custGeom>
            <a:avLst/>
            <a:gdLst/>
            <a:ahLst/>
            <a:cxnLst/>
            <a:rect l="l" t="t" r="r" b="b"/>
            <a:pathLst>
              <a:path w="3276600">
                <a:moveTo>
                  <a:pt x="0" y="0"/>
                </a:moveTo>
                <a:lnTo>
                  <a:pt x="3276600" y="0"/>
                </a:lnTo>
              </a:path>
            </a:pathLst>
          </a:custGeom>
          <a:ln w="7620">
            <a:solidFill>
              <a:srgbClr val="FFA839"/>
            </a:solidFill>
          </a:ln>
        </p:spPr>
        <p:txBody>
          <a:bodyPr wrap="square" lIns="0" tIns="0" rIns="0" bIns="0" rtlCol="0">
            <a:noAutofit/>
          </a:bodyPr>
          <a:lstStyle/>
          <a:p>
            <a:endParaRPr/>
          </a:p>
        </p:txBody>
      </p:sp>
      <p:sp>
        <p:nvSpPr>
          <p:cNvPr id="220" name="object 220"/>
          <p:cNvSpPr/>
          <p:nvPr/>
        </p:nvSpPr>
        <p:spPr>
          <a:xfrm>
            <a:off x="8902700" y="703579"/>
            <a:ext cx="241300" cy="0"/>
          </a:xfrm>
          <a:custGeom>
            <a:avLst/>
            <a:gdLst/>
            <a:ahLst/>
            <a:cxnLst/>
            <a:rect l="l" t="t" r="r" b="b"/>
            <a:pathLst>
              <a:path w="241300">
                <a:moveTo>
                  <a:pt x="0" y="0"/>
                </a:moveTo>
                <a:lnTo>
                  <a:pt x="241300" y="0"/>
                </a:lnTo>
              </a:path>
            </a:pathLst>
          </a:custGeom>
          <a:ln w="8889">
            <a:solidFill>
              <a:srgbClr val="FFA737"/>
            </a:solidFill>
          </a:ln>
        </p:spPr>
        <p:txBody>
          <a:bodyPr wrap="square" lIns="0" tIns="0" rIns="0" bIns="0" rtlCol="0">
            <a:noAutofit/>
          </a:bodyPr>
          <a:lstStyle/>
          <a:p>
            <a:endParaRPr/>
          </a:p>
        </p:txBody>
      </p:sp>
      <p:sp>
        <p:nvSpPr>
          <p:cNvPr id="221" name="object 221"/>
          <p:cNvSpPr/>
          <p:nvPr/>
        </p:nvSpPr>
        <p:spPr>
          <a:xfrm>
            <a:off x="0" y="703579"/>
            <a:ext cx="3276600" cy="0"/>
          </a:xfrm>
          <a:custGeom>
            <a:avLst/>
            <a:gdLst/>
            <a:ahLst/>
            <a:cxnLst/>
            <a:rect l="l" t="t" r="r" b="b"/>
            <a:pathLst>
              <a:path w="3276600">
                <a:moveTo>
                  <a:pt x="0" y="0"/>
                </a:moveTo>
                <a:lnTo>
                  <a:pt x="3276600" y="0"/>
                </a:lnTo>
              </a:path>
            </a:pathLst>
          </a:custGeom>
          <a:ln w="8889">
            <a:solidFill>
              <a:srgbClr val="FFA737"/>
            </a:solidFill>
          </a:ln>
        </p:spPr>
        <p:txBody>
          <a:bodyPr wrap="square" lIns="0" tIns="0" rIns="0" bIns="0" rtlCol="0">
            <a:noAutofit/>
          </a:bodyPr>
          <a:lstStyle/>
          <a:p>
            <a:endParaRPr/>
          </a:p>
        </p:txBody>
      </p:sp>
      <p:sp>
        <p:nvSpPr>
          <p:cNvPr id="222" name="object 222"/>
          <p:cNvSpPr/>
          <p:nvPr/>
        </p:nvSpPr>
        <p:spPr>
          <a:xfrm>
            <a:off x="8902700" y="711200"/>
            <a:ext cx="241300" cy="0"/>
          </a:xfrm>
          <a:custGeom>
            <a:avLst/>
            <a:gdLst/>
            <a:ahLst/>
            <a:cxnLst/>
            <a:rect l="l" t="t" r="r" b="b"/>
            <a:pathLst>
              <a:path w="241300">
                <a:moveTo>
                  <a:pt x="0" y="0"/>
                </a:moveTo>
                <a:lnTo>
                  <a:pt x="241300" y="0"/>
                </a:lnTo>
              </a:path>
            </a:pathLst>
          </a:custGeom>
          <a:ln w="8890">
            <a:solidFill>
              <a:srgbClr val="FFA635"/>
            </a:solidFill>
          </a:ln>
        </p:spPr>
        <p:txBody>
          <a:bodyPr wrap="square" lIns="0" tIns="0" rIns="0" bIns="0" rtlCol="0">
            <a:noAutofit/>
          </a:bodyPr>
          <a:lstStyle/>
          <a:p>
            <a:endParaRPr/>
          </a:p>
        </p:txBody>
      </p:sp>
      <p:sp>
        <p:nvSpPr>
          <p:cNvPr id="223" name="object 223"/>
          <p:cNvSpPr/>
          <p:nvPr/>
        </p:nvSpPr>
        <p:spPr>
          <a:xfrm>
            <a:off x="0" y="711200"/>
            <a:ext cx="3276600" cy="0"/>
          </a:xfrm>
          <a:custGeom>
            <a:avLst/>
            <a:gdLst/>
            <a:ahLst/>
            <a:cxnLst/>
            <a:rect l="l" t="t" r="r" b="b"/>
            <a:pathLst>
              <a:path w="3276600">
                <a:moveTo>
                  <a:pt x="0" y="0"/>
                </a:moveTo>
                <a:lnTo>
                  <a:pt x="3276600" y="0"/>
                </a:lnTo>
              </a:path>
            </a:pathLst>
          </a:custGeom>
          <a:ln w="8890">
            <a:solidFill>
              <a:srgbClr val="FFA635"/>
            </a:solidFill>
          </a:ln>
        </p:spPr>
        <p:txBody>
          <a:bodyPr wrap="square" lIns="0" tIns="0" rIns="0" bIns="0" rtlCol="0">
            <a:noAutofit/>
          </a:bodyPr>
          <a:lstStyle/>
          <a:p>
            <a:endParaRPr/>
          </a:p>
        </p:txBody>
      </p:sp>
      <p:sp>
        <p:nvSpPr>
          <p:cNvPr id="224" name="object 224"/>
          <p:cNvSpPr/>
          <p:nvPr/>
        </p:nvSpPr>
        <p:spPr>
          <a:xfrm>
            <a:off x="8902700" y="718185"/>
            <a:ext cx="241300" cy="0"/>
          </a:xfrm>
          <a:custGeom>
            <a:avLst/>
            <a:gdLst/>
            <a:ahLst/>
            <a:cxnLst/>
            <a:rect l="l" t="t" r="r" b="b"/>
            <a:pathLst>
              <a:path w="241300">
                <a:moveTo>
                  <a:pt x="0" y="0"/>
                </a:moveTo>
                <a:lnTo>
                  <a:pt x="241300" y="0"/>
                </a:lnTo>
              </a:path>
            </a:pathLst>
          </a:custGeom>
          <a:ln w="7620">
            <a:solidFill>
              <a:srgbClr val="FFA533"/>
            </a:solidFill>
          </a:ln>
        </p:spPr>
        <p:txBody>
          <a:bodyPr wrap="square" lIns="0" tIns="0" rIns="0" bIns="0" rtlCol="0">
            <a:noAutofit/>
          </a:bodyPr>
          <a:lstStyle/>
          <a:p>
            <a:endParaRPr/>
          </a:p>
        </p:txBody>
      </p:sp>
      <p:sp>
        <p:nvSpPr>
          <p:cNvPr id="225" name="object 225"/>
          <p:cNvSpPr/>
          <p:nvPr/>
        </p:nvSpPr>
        <p:spPr>
          <a:xfrm>
            <a:off x="0" y="718185"/>
            <a:ext cx="3276600" cy="0"/>
          </a:xfrm>
          <a:custGeom>
            <a:avLst/>
            <a:gdLst/>
            <a:ahLst/>
            <a:cxnLst/>
            <a:rect l="l" t="t" r="r" b="b"/>
            <a:pathLst>
              <a:path w="3276600">
                <a:moveTo>
                  <a:pt x="0" y="0"/>
                </a:moveTo>
                <a:lnTo>
                  <a:pt x="3276600" y="0"/>
                </a:lnTo>
              </a:path>
            </a:pathLst>
          </a:custGeom>
          <a:ln w="7620">
            <a:solidFill>
              <a:srgbClr val="FFA533"/>
            </a:solidFill>
          </a:ln>
        </p:spPr>
        <p:txBody>
          <a:bodyPr wrap="square" lIns="0" tIns="0" rIns="0" bIns="0" rtlCol="0">
            <a:noAutofit/>
          </a:bodyPr>
          <a:lstStyle/>
          <a:p>
            <a:endParaRPr/>
          </a:p>
        </p:txBody>
      </p:sp>
      <p:sp>
        <p:nvSpPr>
          <p:cNvPr id="226" name="object 226"/>
          <p:cNvSpPr/>
          <p:nvPr/>
        </p:nvSpPr>
        <p:spPr>
          <a:xfrm>
            <a:off x="8902700" y="725170"/>
            <a:ext cx="241300" cy="0"/>
          </a:xfrm>
          <a:custGeom>
            <a:avLst/>
            <a:gdLst/>
            <a:ahLst/>
            <a:cxnLst/>
            <a:rect l="l" t="t" r="r" b="b"/>
            <a:pathLst>
              <a:path w="241300">
                <a:moveTo>
                  <a:pt x="0" y="0"/>
                </a:moveTo>
                <a:lnTo>
                  <a:pt x="241300" y="0"/>
                </a:lnTo>
              </a:path>
            </a:pathLst>
          </a:custGeom>
          <a:ln w="8889">
            <a:solidFill>
              <a:srgbClr val="FFA431"/>
            </a:solidFill>
          </a:ln>
        </p:spPr>
        <p:txBody>
          <a:bodyPr wrap="square" lIns="0" tIns="0" rIns="0" bIns="0" rtlCol="0">
            <a:noAutofit/>
          </a:bodyPr>
          <a:lstStyle/>
          <a:p>
            <a:endParaRPr/>
          </a:p>
        </p:txBody>
      </p:sp>
      <p:sp>
        <p:nvSpPr>
          <p:cNvPr id="227" name="object 227"/>
          <p:cNvSpPr/>
          <p:nvPr/>
        </p:nvSpPr>
        <p:spPr>
          <a:xfrm>
            <a:off x="0" y="725170"/>
            <a:ext cx="3276600" cy="0"/>
          </a:xfrm>
          <a:custGeom>
            <a:avLst/>
            <a:gdLst/>
            <a:ahLst/>
            <a:cxnLst/>
            <a:rect l="l" t="t" r="r" b="b"/>
            <a:pathLst>
              <a:path w="3276600">
                <a:moveTo>
                  <a:pt x="0" y="0"/>
                </a:moveTo>
                <a:lnTo>
                  <a:pt x="3276600" y="0"/>
                </a:lnTo>
              </a:path>
            </a:pathLst>
          </a:custGeom>
          <a:ln w="8889">
            <a:solidFill>
              <a:srgbClr val="FFA431"/>
            </a:solidFill>
          </a:ln>
        </p:spPr>
        <p:txBody>
          <a:bodyPr wrap="square" lIns="0" tIns="0" rIns="0" bIns="0" rtlCol="0">
            <a:noAutofit/>
          </a:bodyPr>
          <a:lstStyle/>
          <a:p>
            <a:endParaRPr/>
          </a:p>
        </p:txBody>
      </p:sp>
      <p:sp>
        <p:nvSpPr>
          <p:cNvPr id="228" name="object 228"/>
          <p:cNvSpPr/>
          <p:nvPr/>
        </p:nvSpPr>
        <p:spPr>
          <a:xfrm>
            <a:off x="8902700" y="732789"/>
            <a:ext cx="241300" cy="0"/>
          </a:xfrm>
          <a:custGeom>
            <a:avLst/>
            <a:gdLst/>
            <a:ahLst/>
            <a:cxnLst/>
            <a:rect l="l" t="t" r="r" b="b"/>
            <a:pathLst>
              <a:path w="241300">
                <a:moveTo>
                  <a:pt x="0" y="0"/>
                </a:moveTo>
                <a:lnTo>
                  <a:pt x="241300" y="0"/>
                </a:lnTo>
              </a:path>
            </a:pathLst>
          </a:custGeom>
          <a:ln w="8890">
            <a:solidFill>
              <a:srgbClr val="FFA32E"/>
            </a:solidFill>
          </a:ln>
        </p:spPr>
        <p:txBody>
          <a:bodyPr wrap="square" lIns="0" tIns="0" rIns="0" bIns="0" rtlCol="0">
            <a:noAutofit/>
          </a:bodyPr>
          <a:lstStyle/>
          <a:p>
            <a:endParaRPr/>
          </a:p>
        </p:txBody>
      </p:sp>
      <p:sp>
        <p:nvSpPr>
          <p:cNvPr id="229" name="object 229"/>
          <p:cNvSpPr/>
          <p:nvPr/>
        </p:nvSpPr>
        <p:spPr>
          <a:xfrm>
            <a:off x="0" y="732789"/>
            <a:ext cx="3276600" cy="0"/>
          </a:xfrm>
          <a:custGeom>
            <a:avLst/>
            <a:gdLst/>
            <a:ahLst/>
            <a:cxnLst/>
            <a:rect l="l" t="t" r="r" b="b"/>
            <a:pathLst>
              <a:path w="3276600">
                <a:moveTo>
                  <a:pt x="0" y="0"/>
                </a:moveTo>
                <a:lnTo>
                  <a:pt x="3276600" y="0"/>
                </a:lnTo>
              </a:path>
            </a:pathLst>
          </a:custGeom>
          <a:ln w="8890">
            <a:solidFill>
              <a:srgbClr val="FFA32E"/>
            </a:solidFill>
          </a:ln>
        </p:spPr>
        <p:txBody>
          <a:bodyPr wrap="square" lIns="0" tIns="0" rIns="0" bIns="0" rtlCol="0">
            <a:noAutofit/>
          </a:bodyPr>
          <a:lstStyle/>
          <a:p>
            <a:endParaRPr/>
          </a:p>
        </p:txBody>
      </p:sp>
      <p:sp>
        <p:nvSpPr>
          <p:cNvPr id="230" name="object 230"/>
          <p:cNvSpPr/>
          <p:nvPr/>
        </p:nvSpPr>
        <p:spPr>
          <a:xfrm>
            <a:off x="8902700" y="739775"/>
            <a:ext cx="241300" cy="0"/>
          </a:xfrm>
          <a:custGeom>
            <a:avLst/>
            <a:gdLst/>
            <a:ahLst/>
            <a:cxnLst/>
            <a:rect l="l" t="t" r="r" b="b"/>
            <a:pathLst>
              <a:path w="241300">
                <a:moveTo>
                  <a:pt x="0" y="0"/>
                </a:moveTo>
                <a:lnTo>
                  <a:pt x="241300" y="0"/>
                </a:lnTo>
              </a:path>
            </a:pathLst>
          </a:custGeom>
          <a:ln w="7620">
            <a:solidFill>
              <a:srgbClr val="FFA22C"/>
            </a:solidFill>
          </a:ln>
        </p:spPr>
        <p:txBody>
          <a:bodyPr wrap="square" lIns="0" tIns="0" rIns="0" bIns="0" rtlCol="0">
            <a:noAutofit/>
          </a:bodyPr>
          <a:lstStyle/>
          <a:p>
            <a:endParaRPr/>
          </a:p>
        </p:txBody>
      </p:sp>
      <p:sp>
        <p:nvSpPr>
          <p:cNvPr id="231" name="object 231"/>
          <p:cNvSpPr/>
          <p:nvPr/>
        </p:nvSpPr>
        <p:spPr>
          <a:xfrm>
            <a:off x="0" y="739775"/>
            <a:ext cx="3276600" cy="0"/>
          </a:xfrm>
          <a:custGeom>
            <a:avLst/>
            <a:gdLst/>
            <a:ahLst/>
            <a:cxnLst/>
            <a:rect l="l" t="t" r="r" b="b"/>
            <a:pathLst>
              <a:path w="3276600">
                <a:moveTo>
                  <a:pt x="0" y="0"/>
                </a:moveTo>
                <a:lnTo>
                  <a:pt x="3276600" y="0"/>
                </a:lnTo>
              </a:path>
            </a:pathLst>
          </a:custGeom>
          <a:ln w="7620">
            <a:solidFill>
              <a:srgbClr val="FFA22C"/>
            </a:solidFill>
          </a:ln>
        </p:spPr>
        <p:txBody>
          <a:bodyPr wrap="square" lIns="0" tIns="0" rIns="0" bIns="0" rtlCol="0">
            <a:noAutofit/>
          </a:bodyPr>
          <a:lstStyle/>
          <a:p>
            <a:endParaRPr/>
          </a:p>
        </p:txBody>
      </p:sp>
      <p:sp>
        <p:nvSpPr>
          <p:cNvPr id="232" name="object 232"/>
          <p:cNvSpPr/>
          <p:nvPr/>
        </p:nvSpPr>
        <p:spPr>
          <a:xfrm>
            <a:off x="8902700" y="746760"/>
            <a:ext cx="241300" cy="0"/>
          </a:xfrm>
          <a:custGeom>
            <a:avLst/>
            <a:gdLst/>
            <a:ahLst/>
            <a:cxnLst/>
            <a:rect l="l" t="t" r="r" b="b"/>
            <a:pathLst>
              <a:path w="241300">
                <a:moveTo>
                  <a:pt x="0" y="0"/>
                </a:moveTo>
                <a:lnTo>
                  <a:pt x="241300" y="0"/>
                </a:lnTo>
              </a:path>
            </a:pathLst>
          </a:custGeom>
          <a:ln w="8890">
            <a:solidFill>
              <a:srgbClr val="FFA12A"/>
            </a:solidFill>
          </a:ln>
        </p:spPr>
        <p:txBody>
          <a:bodyPr wrap="square" lIns="0" tIns="0" rIns="0" bIns="0" rtlCol="0">
            <a:noAutofit/>
          </a:bodyPr>
          <a:lstStyle/>
          <a:p>
            <a:endParaRPr/>
          </a:p>
        </p:txBody>
      </p:sp>
      <p:sp>
        <p:nvSpPr>
          <p:cNvPr id="233" name="object 233"/>
          <p:cNvSpPr/>
          <p:nvPr/>
        </p:nvSpPr>
        <p:spPr>
          <a:xfrm>
            <a:off x="0" y="746760"/>
            <a:ext cx="3276600" cy="0"/>
          </a:xfrm>
          <a:custGeom>
            <a:avLst/>
            <a:gdLst/>
            <a:ahLst/>
            <a:cxnLst/>
            <a:rect l="l" t="t" r="r" b="b"/>
            <a:pathLst>
              <a:path w="3276600">
                <a:moveTo>
                  <a:pt x="0" y="0"/>
                </a:moveTo>
                <a:lnTo>
                  <a:pt x="3276600" y="0"/>
                </a:lnTo>
              </a:path>
            </a:pathLst>
          </a:custGeom>
          <a:ln w="8890">
            <a:solidFill>
              <a:srgbClr val="FFA12A"/>
            </a:solidFill>
          </a:ln>
        </p:spPr>
        <p:txBody>
          <a:bodyPr wrap="square" lIns="0" tIns="0" rIns="0" bIns="0" rtlCol="0">
            <a:noAutofit/>
          </a:bodyPr>
          <a:lstStyle/>
          <a:p>
            <a:endParaRPr/>
          </a:p>
        </p:txBody>
      </p:sp>
      <p:sp>
        <p:nvSpPr>
          <p:cNvPr id="234" name="object 234"/>
          <p:cNvSpPr/>
          <p:nvPr/>
        </p:nvSpPr>
        <p:spPr>
          <a:xfrm>
            <a:off x="8902700" y="754379"/>
            <a:ext cx="241300" cy="0"/>
          </a:xfrm>
          <a:custGeom>
            <a:avLst/>
            <a:gdLst/>
            <a:ahLst/>
            <a:cxnLst/>
            <a:rect l="l" t="t" r="r" b="b"/>
            <a:pathLst>
              <a:path w="241300">
                <a:moveTo>
                  <a:pt x="0" y="0"/>
                </a:moveTo>
                <a:lnTo>
                  <a:pt x="241300" y="0"/>
                </a:lnTo>
              </a:path>
            </a:pathLst>
          </a:custGeom>
          <a:ln w="8889">
            <a:solidFill>
              <a:srgbClr val="FFA028"/>
            </a:solidFill>
          </a:ln>
        </p:spPr>
        <p:txBody>
          <a:bodyPr wrap="square" lIns="0" tIns="0" rIns="0" bIns="0" rtlCol="0">
            <a:noAutofit/>
          </a:bodyPr>
          <a:lstStyle/>
          <a:p>
            <a:endParaRPr/>
          </a:p>
        </p:txBody>
      </p:sp>
      <p:sp>
        <p:nvSpPr>
          <p:cNvPr id="235" name="object 235"/>
          <p:cNvSpPr/>
          <p:nvPr/>
        </p:nvSpPr>
        <p:spPr>
          <a:xfrm>
            <a:off x="0" y="754379"/>
            <a:ext cx="3276600" cy="0"/>
          </a:xfrm>
          <a:custGeom>
            <a:avLst/>
            <a:gdLst/>
            <a:ahLst/>
            <a:cxnLst/>
            <a:rect l="l" t="t" r="r" b="b"/>
            <a:pathLst>
              <a:path w="3276600">
                <a:moveTo>
                  <a:pt x="0" y="0"/>
                </a:moveTo>
                <a:lnTo>
                  <a:pt x="3276600" y="0"/>
                </a:lnTo>
              </a:path>
            </a:pathLst>
          </a:custGeom>
          <a:ln w="8889">
            <a:solidFill>
              <a:srgbClr val="FFA028"/>
            </a:solidFill>
          </a:ln>
        </p:spPr>
        <p:txBody>
          <a:bodyPr wrap="square" lIns="0" tIns="0" rIns="0" bIns="0" rtlCol="0">
            <a:noAutofit/>
          </a:bodyPr>
          <a:lstStyle/>
          <a:p>
            <a:endParaRPr/>
          </a:p>
        </p:txBody>
      </p:sp>
      <p:sp>
        <p:nvSpPr>
          <p:cNvPr id="236" name="object 236"/>
          <p:cNvSpPr/>
          <p:nvPr/>
        </p:nvSpPr>
        <p:spPr>
          <a:xfrm>
            <a:off x="8902700" y="762000"/>
            <a:ext cx="241300" cy="0"/>
          </a:xfrm>
          <a:custGeom>
            <a:avLst/>
            <a:gdLst/>
            <a:ahLst/>
            <a:cxnLst/>
            <a:rect l="l" t="t" r="r" b="b"/>
            <a:pathLst>
              <a:path w="241300">
                <a:moveTo>
                  <a:pt x="0" y="0"/>
                </a:moveTo>
                <a:lnTo>
                  <a:pt x="241300" y="0"/>
                </a:lnTo>
              </a:path>
            </a:pathLst>
          </a:custGeom>
          <a:ln w="8890">
            <a:solidFill>
              <a:srgbClr val="FF9F26"/>
            </a:solidFill>
          </a:ln>
        </p:spPr>
        <p:txBody>
          <a:bodyPr wrap="square" lIns="0" tIns="0" rIns="0" bIns="0" rtlCol="0">
            <a:noAutofit/>
          </a:bodyPr>
          <a:lstStyle/>
          <a:p>
            <a:endParaRPr/>
          </a:p>
        </p:txBody>
      </p:sp>
      <p:sp>
        <p:nvSpPr>
          <p:cNvPr id="237" name="object 237"/>
          <p:cNvSpPr/>
          <p:nvPr/>
        </p:nvSpPr>
        <p:spPr>
          <a:xfrm>
            <a:off x="0" y="762000"/>
            <a:ext cx="3276600" cy="0"/>
          </a:xfrm>
          <a:custGeom>
            <a:avLst/>
            <a:gdLst/>
            <a:ahLst/>
            <a:cxnLst/>
            <a:rect l="l" t="t" r="r" b="b"/>
            <a:pathLst>
              <a:path w="3276600">
                <a:moveTo>
                  <a:pt x="0" y="0"/>
                </a:moveTo>
                <a:lnTo>
                  <a:pt x="3276600" y="0"/>
                </a:lnTo>
              </a:path>
            </a:pathLst>
          </a:custGeom>
          <a:ln w="8890">
            <a:solidFill>
              <a:srgbClr val="FF9F26"/>
            </a:solidFill>
          </a:ln>
        </p:spPr>
        <p:txBody>
          <a:bodyPr wrap="square" lIns="0" tIns="0" rIns="0" bIns="0" rtlCol="0">
            <a:noAutofit/>
          </a:bodyPr>
          <a:lstStyle/>
          <a:p>
            <a:endParaRPr/>
          </a:p>
        </p:txBody>
      </p:sp>
      <p:sp>
        <p:nvSpPr>
          <p:cNvPr id="238" name="object 238"/>
          <p:cNvSpPr/>
          <p:nvPr/>
        </p:nvSpPr>
        <p:spPr>
          <a:xfrm>
            <a:off x="8902700" y="768985"/>
            <a:ext cx="241300" cy="0"/>
          </a:xfrm>
          <a:custGeom>
            <a:avLst/>
            <a:gdLst/>
            <a:ahLst/>
            <a:cxnLst/>
            <a:rect l="l" t="t" r="r" b="b"/>
            <a:pathLst>
              <a:path w="241300">
                <a:moveTo>
                  <a:pt x="0" y="0"/>
                </a:moveTo>
                <a:lnTo>
                  <a:pt x="241300" y="0"/>
                </a:lnTo>
              </a:path>
            </a:pathLst>
          </a:custGeom>
          <a:ln w="7620">
            <a:solidFill>
              <a:srgbClr val="FF9E24"/>
            </a:solidFill>
          </a:ln>
        </p:spPr>
        <p:txBody>
          <a:bodyPr wrap="square" lIns="0" tIns="0" rIns="0" bIns="0" rtlCol="0">
            <a:noAutofit/>
          </a:bodyPr>
          <a:lstStyle/>
          <a:p>
            <a:endParaRPr/>
          </a:p>
        </p:txBody>
      </p:sp>
      <p:sp>
        <p:nvSpPr>
          <p:cNvPr id="239" name="object 239"/>
          <p:cNvSpPr/>
          <p:nvPr/>
        </p:nvSpPr>
        <p:spPr>
          <a:xfrm>
            <a:off x="0" y="768985"/>
            <a:ext cx="3276600" cy="0"/>
          </a:xfrm>
          <a:custGeom>
            <a:avLst/>
            <a:gdLst/>
            <a:ahLst/>
            <a:cxnLst/>
            <a:rect l="l" t="t" r="r" b="b"/>
            <a:pathLst>
              <a:path w="3276600">
                <a:moveTo>
                  <a:pt x="0" y="0"/>
                </a:moveTo>
                <a:lnTo>
                  <a:pt x="3276600" y="0"/>
                </a:lnTo>
              </a:path>
            </a:pathLst>
          </a:custGeom>
          <a:ln w="7620">
            <a:solidFill>
              <a:srgbClr val="FF9E24"/>
            </a:solidFill>
          </a:ln>
        </p:spPr>
        <p:txBody>
          <a:bodyPr wrap="square" lIns="0" tIns="0" rIns="0" bIns="0" rtlCol="0">
            <a:noAutofit/>
          </a:bodyPr>
          <a:lstStyle/>
          <a:p>
            <a:endParaRPr/>
          </a:p>
        </p:txBody>
      </p:sp>
      <p:sp>
        <p:nvSpPr>
          <p:cNvPr id="240" name="object 240"/>
          <p:cNvSpPr/>
          <p:nvPr/>
        </p:nvSpPr>
        <p:spPr>
          <a:xfrm>
            <a:off x="8902700" y="775970"/>
            <a:ext cx="241300" cy="0"/>
          </a:xfrm>
          <a:custGeom>
            <a:avLst/>
            <a:gdLst/>
            <a:ahLst/>
            <a:cxnLst/>
            <a:rect l="l" t="t" r="r" b="b"/>
            <a:pathLst>
              <a:path w="241300">
                <a:moveTo>
                  <a:pt x="0" y="0"/>
                </a:moveTo>
                <a:lnTo>
                  <a:pt x="241300" y="0"/>
                </a:lnTo>
              </a:path>
            </a:pathLst>
          </a:custGeom>
          <a:ln w="8889">
            <a:solidFill>
              <a:srgbClr val="FF9E22"/>
            </a:solidFill>
          </a:ln>
        </p:spPr>
        <p:txBody>
          <a:bodyPr wrap="square" lIns="0" tIns="0" rIns="0" bIns="0" rtlCol="0">
            <a:noAutofit/>
          </a:bodyPr>
          <a:lstStyle/>
          <a:p>
            <a:endParaRPr/>
          </a:p>
        </p:txBody>
      </p:sp>
      <p:sp>
        <p:nvSpPr>
          <p:cNvPr id="241" name="object 241"/>
          <p:cNvSpPr/>
          <p:nvPr/>
        </p:nvSpPr>
        <p:spPr>
          <a:xfrm>
            <a:off x="0" y="775970"/>
            <a:ext cx="3276600" cy="0"/>
          </a:xfrm>
          <a:custGeom>
            <a:avLst/>
            <a:gdLst/>
            <a:ahLst/>
            <a:cxnLst/>
            <a:rect l="l" t="t" r="r" b="b"/>
            <a:pathLst>
              <a:path w="3276600">
                <a:moveTo>
                  <a:pt x="0" y="0"/>
                </a:moveTo>
                <a:lnTo>
                  <a:pt x="3276600" y="0"/>
                </a:lnTo>
              </a:path>
            </a:pathLst>
          </a:custGeom>
          <a:ln w="8889">
            <a:solidFill>
              <a:srgbClr val="FF9E22"/>
            </a:solidFill>
          </a:ln>
        </p:spPr>
        <p:txBody>
          <a:bodyPr wrap="square" lIns="0" tIns="0" rIns="0" bIns="0" rtlCol="0">
            <a:noAutofit/>
          </a:bodyPr>
          <a:lstStyle/>
          <a:p>
            <a:endParaRPr/>
          </a:p>
        </p:txBody>
      </p:sp>
      <p:sp>
        <p:nvSpPr>
          <p:cNvPr id="242" name="object 242"/>
          <p:cNvSpPr/>
          <p:nvPr/>
        </p:nvSpPr>
        <p:spPr>
          <a:xfrm>
            <a:off x="8902700" y="783589"/>
            <a:ext cx="241300" cy="0"/>
          </a:xfrm>
          <a:custGeom>
            <a:avLst/>
            <a:gdLst/>
            <a:ahLst/>
            <a:cxnLst/>
            <a:rect l="l" t="t" r="r" b="b"/>
            <a:pathLst>
              <a:path w="241300">
                <a:moveTo>
                  <a:pt x="0" y="0"/>
                </a:moveTo>
                <a:lnTo>
                  <a:pt x="241300" y="0"/>
                </a:lnTo>
              </a:path>
            </a:pathLst>
          </a:custGeom>
          <a:ln w="8890">
            <a:solidFill>
              <a:srgbClr val="FF9D20"/>
            </a:solidFill>
          </a:ln>
        </p:spPr>
        <p:txBody>
          <a:bodyPr wrap="square" lIns="0" tIns="0" rIns="0" bIns="0" rtlCol="0">
            <a:noAutofit/>
          </a:bodyPr>
          <a:lstStyle/>
          <a:p>
            <a:endParaRPr/>
          </a:p>
        </p:txBody>
      </p:sp>
      <p:sp>
        <p:nvSpPr>
          <p:cNvPr id="243" name="object 243"/>
          <p:cNvSpPr/>
          <p:nvPr/>
        </p:nvSpPr>
        <p:spPr>
          <a:xfrm>
            <a:off x="0" y="783589"/>
            <a:ext cx="3276600" cy="0"/>
          </a:xfrm>
          <a:custGeom>
            <a:avLst/>
            <a:gdLst/>
            <a:ahLst/>
            <a:cxnLst/>
            <a:rect l="l" t="t" r="r" b="b"/>
            <a:pathLst>
              <a:path w="3276600">
                <a:moveTo>
                  <a:pt x="0" y="0"/>
                </a:moveTo>
                <a:lnTo>
                  <a:pt x="3276600" y="0"/>
                </a:lnTo>
              </a:path>
            </a:pathLst>
          </a:custGeom>
          <a:ln w="8890">
            <a:solidFill>
              <a:srgbClr val="FF9D20"/>
            </a:solidFill>
          </a:ln>
        </p:spPr>
        <p:txBody>
          <a:bodyPr wrap="square" lIns="0" tIns="0" rIns="0" bIns="0" rtlCol="0">
            <a:noAutofit/>
          </a:bodyPr>
          <a:lstStyle/>
          <a:p>
            <a:endParaRPr/>
          </a:p>
        </p:txBody>
      </p:sp>
      <p:sp>
        <p:nvSpPr>
          <p:cNvPr id="244" name="object 244"/>
          <p:cNvSpPr/>
          <p:nvPr/>
        </p:nvSpPr>
        <p:spPr>
          <a:xfrm>
            <a:off x="8902700" y="790575"/>
            <a:ext cx="241300" cy="0"/>
          </a:xfrm>
          <a:custGeom>
            <a:avLst/>
            <a:gdLst/>
            <a:ahLst/>
            <a:cxnLst/>
            <a:rect l="l" t="t" r="r" b="b"/>
            <a:pathLst>
              <a:path w="241300">
                <a:moveTo>
                  <a:pt x="0" y="0"/>
                </a:moveTo>
                <a:lnTo>
                  <a:pt x="241300" y="0"/>
                </a:lnTo>
              </a:path>
            </a:pathLst>
          </a:custGeom>
          <a:ln w="7620">
            <a:solidFill>
              <a:srgbClr val="FF9C1E"/>
            </a:solidFill>
          </a:ln>
        </p:spPr>
        <p:txBody>
          <a:bodyPr wrap="square" lIns="0" tIns="0" rIns="0" bIns="0" rtlCol="0">
            <a:noAutofit/>
          </a:bodyPr>
          <a:lstStyle/>
          <a:p>
            <a:endParaRPr/>
          </a:p>
        </p:txBody>
      </p:sp>
      <p:sp>
        <p:nvSpPr>
          <p:cNvPr id="245" name="object 245"/>
          <p:cNvSpPr/>
          <p:nvPr/>
        </p:nvSpPr>
        <p:spPr>
          <a:xfrm>
            <a:off x="0" y="790575"/>
            <a:ext cx="3276600" cy="0"/>
          </a:xfrm>
          <a:custGeom>
            <a:avLst/>
            <a:gdLst/>
            <a:ahLst/>
            <a:cxnLst/>
            <a:rect l="l" t="t" r="r" b="b"/>
            <a:pathLst>
              <a:path w="3276600">
                <a:moveTo>
                  <a:pt x="0" y="0"/>
                </a:moveTo>
                <a:lnTo>
                  <a:pt x="3276600" y="0"/>
                </a:lnTo>
              </a:path>
            </a:pathLst>
          </a:custGeom>
          <a:ln w="7620">
            <a:solidFill>
              <a:srgbClr val="FF9C1E"/>
            </a:solidFill>
          </a:ln>
        </p:spPr>
        <p:txBody>
          <a:bodyPr wrap="square" lIns="0" tIns="0" rIns="0" bIns="0" rtlCol="0">
            <a:noAutofit/>
          </a:bodyPr>
          <a:lstStyle/>
          <a:p>
            <a:endParaRPr/>
          </a:p>
        </p:txBody>
      </p:sp>
      <p:sp>
        <p:nvSpPr>
          <p:cNvPr id="246" name="object 246"/>
          <p:cNvSpPr/>
          <p:nvPr/>
        </p:nvSpPr>
        <p:spPr>
          <a:xfrm>
            <a:off x="8902700" y="797560"/>
            <a:ext cx="241300" cy="0"/>
          </a:xfrm>
          <a:custGeom>
            <a:avLst/>
            <a:gdLst/>
            <a:ahLst/>
            <a:cxnLst/>
            <a:rect l="l" t="t" r="r" b="b"/>
            <a:pathLst>
              <a:path w="241300">
                <a:moveTo>
                  <a:pt x="0" y="0"/>
                </a:moveTo>
                <a:lnTo>
                  <a:pt x="241300" y="0"/>
                </a:lnTo>
              </a:path>
            </a:pathLst>
          </a:custGeom>
          <a:ln w="8890">
            <a:solidFill>
              <a:srgbClr val="FF9B1C"/>
            </a:solidFill>
          </a:ln>
        </p:spPr>
        <p:txBody>
          <a:bodyPr wrap="square" lIns="0" tIns="0" rIns="0" bIns="0" rtlCol="0">
            <a:noAutofit/>
          </a:bodyPr>
          <a:lstStyle/>
          <a:p>
            <a:endParaRPr/>
          </a:p>
        </p:txBody>
      </p:sp>
      <p:sp>
        <p:nvSpPr>
          <p:cNvPr id="247" name="object 247"/>
          <p:cNvSpPr/>
          <p:nvPr/>
        </p:nvSpPr>
        <p:spPr>
          <a:xfrm>
            <a:off x="0" y="797560"/>
            <a:ext cx="3276600" cy="0"/>
          </a:xfrm>
          <a:custGeom>
            <a:avLst/>
            <a:gdLst/>
            <a:ahLst/>
            <a:cxnLst/>
            <a:rect l="l" t="t" r="r" b="b"/>
            <a:pathLst>
              <a:path w="3276600">
                <a:moveTo>
                  <a:pt x="0" y="0"/>
                </a:moveTo>
                <a:lnTo>
                  <a:pt x="3276600" y="0"/>
                </a:lnTo>
              </a:path>
            </a:pathLst>
          </a:custGeom>
          <a:ln w="8890">
            <a:solidFill>
              <a:srgbClr val="FF9B1C"/>
            </a:solidFill>
          </a:ln>
        </p:spPr>
        <p:txBody>
          <a:bodyPr wrap="square" lIns="0" tIns="0" rIns="0" bIns="0" rtlCol="0">
            <a:noAutofit/>
          </a:bodyPr>
          <a:lstStyle/>
          <a:p>
            <a:endParaRPr/>
          </a:p>
        </p:txBody>
      </p:sp>
      <p:sp>
        <p:nvSpPr>
          <p:cNvPr id="248" name="object 248"/>
          <p:cNvSpPr/>
          <p:nvPr/>
        </p:nvSpPr>
        <p:spPr>
          <a:xfrm>
            <a:off x="8902700" y="805179"/>
            <a:ext cx="241300" cy="0"/>
          </a:xfrm>
          <a:custGeom>
            <a:avLst/>
            <a:gdLst/>
            <a:ahLst/>
            <a:cxnLst/>
            <a:rect l="l" t="t" r="r" b="b"/>
            <a:pathLst>
              <a:path w="241300">
                <a:moveTo>
                  <a:pt x="0" y="0"/>
                </a:moveTo>
                <a:lnTo>
                  <a:pt x="241300" y="0"/>
                </a:lnTo>
              </a:path>
            </a:pathLst>
          </a:custGeom>
          <a:ln w="8889">
            <a:solidFill>
              <a:srgbClr val="FF9A1A"/>
            </a:solidFill>
          </a:ln>
        </p:spPr>
        <p:txBody>
          <a:bodyPr wrap="square" lIns="0" tIns="0" rIns="0" bIns="0" rtlCol="0">
            <a:noAutofit/>
          </a:bodyPr>
          <a:lstStyle/>
          <a:p>
            <a:endParaRPr/>
          </a:p>
        </p:txBody>
      </p:sp>
      <p:sp>
        <p:nvSpPr>
          <p:cNvPr id="249" name="object 249"/>
          <p:cNvSpPr/>
          <p:nvPr/>
        </p:nvSpPr>
        <p:spPr>
          <a:xfrm>
            <a:off x="0" y="805179"/>
            <a:ext cx="3276600" cy="0"/>
          </a:xfrm>
          <a:custGeom>
            <a:avLst/>
            <a:gdLst/>
            <a:ahLst/>
            <a:cxnLst/>
            <a:rect l="l" t="t" r="r" b="b"/>
            <a:pathLst>
              <a:path w="3276600">
                <a:moveTo>
                  <a:pt x="0" y="0"/>
                </a:moveTo>
                <a:lnTo>
                  <a:pt x="3276600" y="0"/>
                </a:lnTo>
              </a:path>
            </a:pathLst>
          </a:custGeom>
          <a:ln w="8889">
            <a:solidFill>
              <a:srgbClr val="FF9A1A"/>
            </a:solidFill>
          </a:ln>
        </p:spPr>
        <p:txBody>
          <a:bodyPr wrap="square" lIns="0" tIns="0" rIns="0" bIns="0" rtlCol="0">
            <a:noAutofit/>
          </a:bodyPr>
          <a:lstStyle/>
          <a:p>
            <a:endParaRPr/>
          </a:p>
        </p:txBody>
      </p:sp>
      <p:sp>
        <p:nvSpPr>
          <p:cNvPr id="250" name="object 250"/>
          <p:cNvSpPr/>
          <p:nvPr/>
        </p:nvSpPr>
        <p:spPr>
          <a:xfrm>
            <a:off x="8902700" y="812164"/>
            <a:ext cx="241300" cy="0"/>
          </a:xfrm>
          <a:custGeom>
            <a:avLst/>
            <a:gdLst/>
            <a:ahLst/>
            <a:cxnLst/>
            <a:rect l="l" t="t" r="r" b="b"/>
            <a:pathLst>
              <a:path w="241300">
                <a:moveTo>
                  <a:pt x="0" y="0"/>
                </a:moveTo>
                <a:lnTo>
                  <a:pt x="241300" y="0"/>
                </a:lnTo>
              </a:path>
            </a:pathLst>
          </a:custGeom>
          <a:ln w="7620">
            <a:solidFill>
              <a:srgbClr val="FF9918"/>
            </a:solidFill>
          </a:ln>
        </p:spPr>
        <p:txBody>
          <a:bodyPr wrap="square" lIns="0" tIns="0" rIns="0" bIns="0" rtlCol="0">
            <a:noAutofit/>
          </a:bodyPr>
          <a:lstStyle/>
          <a:p>
            <a:endParaRPr/>
          </a:p>
        </p:txBody>
      </p:sp>
      <p:sp>
        <p:nvSpPr>
          <p:cNvPr id="251" name="object 251"/>
          <p:cNvSpPr/>
          <p:nvPr/>
        </p:nvSpPr>
        <p:spPr>
          <a:xfrm>
            <a:off x="0" y="812164"/>
            <a:ext cx="3276600" cy="0"/>
          </a:xfrm>
          <a:custGeom>
            <a:avLst/>
            <a:gdLst/>
            <a:ahLst/>
            <a:cxnLst/>
            <a:rect l="l" t="t" r="r" b="b"/>
            <a:pathLst>
              <a:path w="3276600">
                <a:moveTo>
                  <a:pt x="0" y="0"/>
                </a:moveTo>
                <a:lnTo>
                  <a:pt x="3276600" y="0"/>
                </a:lnTo>
              </a:path>
            </a:pathLst>
          </a:custGeom>
          <a:ln w="7620">
            <a:solidFill>
              <a:srgbClr val="FF9918"/>
            </a:solidFill>
          </a:ln>
        </p:spPr>
        <p:txBody>
          <a:bodyPr wrap="square" lIns="0" tIns="0" rIns="0" bIns="0" rtlCol="0">
            <a:noAutofit/>
          </a:bodyPr>
          <a:lstStyle/>
          <a:p>
            <a:endParaRPr/>
          </a:p>
        </p:txBody>
      </p:sp>
      <p:sp>
        <p:nvSpPr>
          <p:cNvPr id="252" name="object 252"/>
          <p:cNvSpPr/>
          <p:nvPr/>
        </p:nvSpPr>
        <p:spPr>
          <a:xfrm>
            <a:off x="8902700" y="819150"/>
            <a:ext cx="241300" cy="0"/>
          </a:xfrm>
          <a:custGeom>
            <a:avLst/>
            <a:gdLst/>
            <a:ahLst/>
            <a:cxnLst/>
            <a:rect l="l" t="t" r="r" b="b"/>
            <a:pathLst>
              <a:path w="241300">
                <a:moveTo>
                  <a:pt x="0" y="0"/>
                </a:moveTo>
                <a:lnTo>
                  <a:pt x="241300" y="0"/>
                </a:lnTo>
              </a:path>
            </a:pathLst>
          </a:custGeom>
          <a:ln w="8890">
            <a:solidFill>
              <a:srgbClr val="FF9916"/>
            </a:solidFill>
          </a:ln>
        </p:spPr>
        <p:txBody>
          <a:bodyPr wrap="square" lIns="0" tIns="0" rIns="0" bIns="0" rtlCol="0">
            <a:noAutofit/>
          </a:bodyPr>
          <a:lstStyle/>
          <a:p>
            <a:endParaRPr/>
          </a:p>
        </p:txBody>
      </p:sp>
      <p:sp>
        <p:nvSpPr>
          <p:cNvPr id="253" name="object 253"/>
          <p:cNvSpPr/>
          <p:nvPr/>
        </p:nvSpPr>
        <p:spPr>
          <a:xfrm>
            <a:off x="0" y="819150"/>
            <a:ext cx="3276600" cy="0"/>
          </a:xfrm>
          <a:custGeom>
            <a:avLst/>
            <a:gdLst/>
            <a:ahLst/>
            <a:cxnLst/>
            <a:rect l="l" t="t" r="r" b="b"/>
            <a:pathLst>
              <a:path w="3276600">
                <a:moveTo>
                  <a:pt x="0" y="0"/>
                </a:moveTo>
                <a:lnTo>
                  <a:pt x="3276600" y="0"/>
                </a:lnTo>
              </a:path>
            </a:pathLst>
          </a:custGeom>
          <a:ln w="8890">
            <a:solidFill>
              <a:srgbClr val="FF9916"/>
            </a:solidFill>
          </a:ln>
        </p:spPr>
        <p:txBody>
          <a:bodyPr wrap="square" lIns="0" tIns="0" rIns="0" bIns="0" rtlCol="0">
            <a:noAutofit/>
          </a:bodyPr>
          <a:lstStyle/>
          <a:p>
            <a:endParaRPr/>
          </a:p>
        </p:txBody>
      </p:sp>
      <p:sp>
        <p:nvSpPr>
          <p:cNvPr id="254" name="object 254"/>
          <p:cNvSpPr/>
          <p:nvPr/>
        </p:nvSpPr>
        <p:spPr>
          <a:xfrm>
            <a:off x="8902700" y="826770"/>
            <a:ext cx="241300" cy="0"/>
          </a:xfrm>
          <a:custGeom>
            <a:avLst/>
            <a:gdLst/>
            <a:ahLst/>
            <a:cxnLst/>
            <a:rect l="l" t="t" r="r" b="b"/>
            <a:pathLst>
              <a:path w="241300">
                <a:moveTo>
                  <a:pt x="0" y="0"/>
                </a:moveTo>
                <a:lnTo>
                  <a:pt x="241300" y="0"/>
                </a:lnTo>
              </a:path>
            </a:pathLst>
          </a:custGeom>
          <a:ln w="8889">
            <a:solidFill>
              <a:srgbClr val="FF9714"/>
            </a:solidFill>
          </a:ln>
        </p:spPr>
        <p:txBody>
          <a:bodyPr wrap="square" lIns="0" tIns="0" rIns="0" bIns="0" rtlCol="0">
            <a:noAutofit/>
          </a:bodyPr>
          <a:lstStyle/>
          <a:p>
            <a:endParaRPr/>
          </a:p>
        </p:txBody>
      </p:sp>
      <p:sp>
        <p:nvSpPr>
          <p:cNvPr id="255" name="object 255"/>
          <p:cNvSpPr/>
          <p:nvPr/>
        </p:nvSpPr>
        <p:spPr>
          <a:xfrm>
            <a:off x="0" y="826770"/>
            <a:ext cx="3276600" cy="0"/>
          </a:xfrm>
          <a:custGeom>
            <a:avLst/>
            <a:gdLst/>
            <a:ahLst/>
            <a:cxnLst/>
            <a:rect l="l" t="t" r="r" b="b"/>
            <a:pathLst>
              <a:path w="3276600">
                <a:moveTo>
                  <a:pt x="0" y="0"/>
                </a:moveTo>
                <a:lnTo>
                  <a:pt x="3276600" y="0"/>
                </a:lnTo>
              </a:path>
            </a:pathLst>
          </a:custGeom>
          <a:ln w="8889">
            <a:solidFill>
              <a:srgbClr val="FF9714"/>
            </a:solidFill>
          </a:ln>
        </p:spPr>
        <p:txBody>
          <a:bodyPr wrap="square" lIns="0" tIns="0" rIns="0" bIns="0" rtlCol="0">
            <a:noAutofit/>
          </a:bodyPr>
          <a:lstStyle/>
          <a:p>
            <a:endParaRPr/>
          </a:p>
        </p:txBody>
      </p:sp>
      <p:sp>
        <p:nvSpPr>
          <p:cNvPr id="256" name="object 256"/>
          <p:cNvSpPr/>
          <p:nvPr/>
        </p:nvSpPr>
        <p:spPr>
          <a:xfrm>
            <a:off x="8902700" y="833437"/>
            <a:ext cx="241300" cy="0"/>
          </a:xfrm>
          <a:custGeom>
            <a:avLst/>
            <a:gdLst/>
            <a:ahLst/>
            <a:cxnLst/>
            <a:rect l="l" t="t" r="r" b="b"/>
            <a:pathLst>
              <a:path w="241300">
                <a:moveTo>
                  <a:pt x="0" y="0"/>
                </a:moveTo>
                <a:lnTo>
                  <a:pt x="241300" y="0"/>
                </a:lnTo>
              </a:path>
            </a:pathLst>
          </a:custGeom>
          <a:ln w="7620">
            <a:solidFill>
              <a:srgbClr val="FF9612"/>
            </a:solidFill>
          </a:ln>
        </p:spPr>
        <p:txBody>
          <a:bodyPr wrap="square" lIns="0" tIns="0" rIns="0" bIns="0" rtlCol="0">
            <a:noAutofit/>
          </a:bodyPr>
          <a:lstStyle/>
          <a:p>
            <a:endParaRPr/>
          </a:p>
        </p:txBody>
      </p:sp>
      <p:sp>
        <p:nvSpPr>
          <p:cNvPr id="257" name="object 257"/>
          <p:cNvSpPr/>
          <p:nvPr/>
        </p:nvSpPr>
        <p:spPr>
          <a:xfrm>
            <a:off x="0" y="833437"/>
            <a:ext cx="3276600" cy="0"/>
          </a:xfrm>
          <a:custGeom>
            <a:avLst/>
            <a:gdLst/>
            <a:ahLst/>
            <a:cxnLst/>
            <a:rect l="l" t="t" r="r" b="b"/>
            <a:pathLst>
              <a:path w="3276600">
                <a:moveTo>
                  <a:pt x="0" y="0"/>
                </a:moveTo>
                <a:lnTo>
                  <a:pt x="3276600" y="0"/>
                </a:lnTo>
              </a:path>
            </a:pathLst>
          </a:custGeom>
          <a:ln w="7620">
            <a:solidFill>
              <a:srgbClr val="FF9612"/>
            </a:solidFill>
          </a:ln>
        </p:spPr>
        <p:txBody>
          <a:bodyPr wrap="square" lIns="0" tIns="0" rIns="0" bIns="0" rtlCol="0">
            <a:noAutofit/>
          </a:bodyPr>
          <a:lstStyle/>
          <a:p>
            <a:endParaRPr/>
          </a:p>
        </p:txBody>
      </p:sp>
      <p:sp>
        <p:nvSpPr>
          <p:cNvPr id="258" name="object 258"/>
          <p:cNvSpPr/>
          <p:nvPr/>
        </p:nvSpPr>
        <p:spPr>
          <a:xfrm>
            <a:off x="0" y="0"/>
            <a:ext cx="9144000" cy="836929"/>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12579">
            <a:solidFill>
              <a:srgbClr val="000000"/>
            </a:solidFill>
          </a:ln>
        </p:spPr>
        <p:txBody>
          <a:bodyPr wrap="square" lIns="0" tIns="0" rIns="0" bIns="0" rtlCol="0">
            <a:noAutofit/>
          </a:bodyPr>
          <a:lstStyle/>
          <a:p>
            <a:endParaRPr/>
          </a:p>
        </p:txBody>
      </p:sp>
      <p:sp>
        <p:nvSpPr>
          <p:cNvPr id="259" name="object 259"/>
          <p:cNvSpPr/>
          <p:nvPr/>
        </p:nvSpPr>
        <p:spPr>
          <a:xfrm>
            <a:off x="3276600" y="143509"/>
            <a:ext cx="5624830" cy="342900"/>
          </a:xfrm>
          <a:custGeom>
            <a:avLst/>
            <a:gdLst/>
            <a:ahLst/>
            <a:cxnLst/>
            <a:rect l="l" t="t" r="r" b="b"/>
            <a:pathLst>
              <a:path w="5624830" h="342900">
                <a:moveTo>
                  <a:pt x="0" y="0"/>
                </a:moveTo>
                <a:lnTo>
                  <a:pt x="0" y="342900"/>
                </a:lnTo>
                <a:lnTo>
                  <a:pt x="5624830" y="342900"/>
                </a:lnTo>
                <a:lnTo>
                  <a:pt x="5624830" y="0"/>
                </a:lnTo>
                <a:lnTo>
                  <a:pt x="0" y="0"/>
                </a:lnTo>
                <a:close/>
              </a:path>
            </a:pathLst>
          </a:custGeom>
          <a:solidFill>
            <a:srgbClr val="7F7F7F"/>
          </a:solidFill>
        </p:spPr>
        <p:txBody>
          <a:bodyPr wrap="square" lIns="0" tIns="0" rIns="0" bIns="0" rtlCol="0">
            <a:noAutofit/>
          </a:bodyPr>
          <a:lstStyle/>
          <a:p>
            <a:endParaRPr/>
          </a:p>
        </p:txBody>
      </p:sp>
      <p:sp>
        <p:nvSpPr>
          <p:cNvPr id="260" name="object 260"/>
          <p:cNvSpPr/>
          <p:nvPr/>
        </p:nvSpPr>
        <p:spPr>
          <a:xfrm>
            <a:off x="3276600" y="548639"/>
            <a:ext cx="5626100" cy="350520"/>
          </a:xfrm>
          <a:custGeom>
            <a:avLst/>
            <a:gdLst/>
            <a:ahLst/>
            <a:cxnLst/>
            <a:rect l="l" t="t" r="r" b="b"/>
            <a:pathLst>
              <a:path w="5626100" h="350520">
                <a:moveTo>
                  <a:pt x="0" y="0"/>
                </a:moveTo>
                <a:lnTo>
                  <a:pt x="0" y="350520"/>
                </a:lnTo>
                <a:lnTo>
                  <a:pt x="5626100" y="350520"/>
                </a:lnTo>
                <a:lnTo>
                  <a:pt x="5626100" y="0"/>
                </a:lnTo>
                <a:lnTo>
                  <a:pt x="0" y="0"/>
                </a:lnTo>
                <a:close/>
              </a:path>
            </a:pathLst>
          </a:custGeom>
          <a:solidFill>
            <a:srgbClr val="000000"/>
          </a:solidFill>
        </p:spPr>
        <p:txBody>
          <a:bodyPr wrap="square" lIns="0" tIns="0" rIns="0" bIns="0" rtlCol="0">
            <a:noAutofit/>
          </a:bodyPr>
          <a:lstStyle/>
          <a:p>
            <a:endParaRPr/>
          </a:p>
        </p:txBody>
      </p:sp>
      <p:sp>
        <p:nvSpPr>
          <p:cNvPr id="261" name="object 261"/>
          <p:cNvSpPr/>
          <p:nvPr/>
        </p:nvSpPr>
        <p:spPr>
          <a:xfrm>
            <a:off x="3276600" y="548639"/>
            <a:ext cx="5626100" cy="350520"/>
          </a:xfrm>
          <a:custGeom>
            <a:avLst/>
            <a:gdLst/>
            <a:ahLst/>
            <a:cxnLst/>
            <a:rect l="l" t="t" r="r" b="b"/>
            <a:pathLst>
              <a:path w="5626100" h="350520">
                <a:moveTo>
                  <a:pt x="0" y="0"/>
                </a:moveTo>
                <a:lnTo>
                  <a:pt x="5626100" y="0"/>
                </a:lnTo>
                <a:lnTo>
                  <a:pt x="5626100" y="350520"/>
                </a:lnTo>
                <a:lnTo>
                  <a:pt x="0" y="350520"/>
                </a:lnTo>
                <a:lnTo>
                  <a:pt x="0" y="0"/>
                </a:lnTo>
                <a:close/>
              </a:path>
            </a:pathLst>
          </a:custGeom>
          <a:ln w="9344">
            <a:solidFill>
              <a:srgbClr val="000000"/>
            </a:solidFill>
          </a:ln>
        </p:spPr>
        <p:txBody>
          <a:bodyPr wrap="square" lIns="0" tIns="0" rIns="0" bIns="0" rtlCol="0">
            <a:noAutofit/>
          </a:bodyPr>
          <a:lstStyle/>
          <a:p>
            <a:endParaRPr/>
          </a:p>
        </p:txBody>
      </p:sp>
      <p:sp>
        <p:nvSpPr>
          <p:cNvPr id="262" name="object 262"/>
          <p:cNvSpPr/>
          <p:nvPr/>
        </p:nvSpPr>
        <p:spPr>
          <a:xfrm>
            <a:off x="246379" y="184150"/>
            <a:ext cx="1419859" cy="1419860"/>
          </a:xfrm>
          <a:custGeom>
            <a:avLst/>
            <a:gdLst/>
            <a:ahLst/>
            <a:cxnLst/>
            <a:rect l="l" t="t" r="r" b="b"/>
            <a:pathLst>
              <a:path w="1419859" h="1419860">
                <a:moveTo>
                  <a:pt x="0" y="0"/>
                </a:moveTo>
                <a:lnTo>
                  <a:pt x="1419859" y="0"/>
                </a:lnTo>
                <a:lnTo>
                  <a:pt x="1419859" y="1419860"/>
                </a:lnTo>
                <a:lnTo>
                  <a:pt x="0" y="1419860"/>
                </a:lnTo>
                <a:lnTo>
                  <a:pt x="0" y="0"/>
                </a:lnTo>
                <a:close/>
              </a:path>
            </a:pathLst>
          </a:custGeom>
          <a:ln w="9344">
            <a:solidFill>
              <a:srgbClr val="000000"/>
            </a:solidFill>
          </a:ln>
        </p:spPr>
        <p:txBody>
          <a:bodyPr wrap="square" lIns="0" tIns="0" rIns="0" bIns="0" rtlCol="0">
            <a:noAutofit/>
          </a:bodyPr>
          <a:lstStyle/>
          <a:p>
            <a:endParaRPr/>
          </a:p>
        </p:txBody>
      </p:sp>
      <p:sp>
        <p:nvSpPr>
          <p:cNvPr id="263" name="object 263"/>
          <p:cNvSpPr/>
          <p:nvPr/>
        </p:nvSpPr>
        <p:spPr>
          <a:xfrm>
            <a:off x="-396240" y="31750"/>
            <a:ext cx="2489200" cy="1615439"/>
          </a:xfrm>
          <a:prstGeom prst="rect">
            <a:avLst/>
          </a:prstGeom>
          <a:blipFill>
            <a:blip r:embed="rId2" cstate="print"/>
            <a:stretch>
              <a:fillRect/>
            </a:stretch>
          </a:blipFill>
        </p:spPr>
        <p:txBody>
          <a:bodyPr wrap="square" lIns="0" tIns="0" rIns="0" bIns="0" rtlCol="0">
            <a:noAutofit/>
          </a:bodyPr>
          <a:lstStyle/>
          <a:p>
            <a:endParaRPr/>
          </a:p>
        </p:txBody>
      </p:sp>
      <p:sp>
        <p:nvSpPr>
          <p:cNvPr id="264" name="object 264"/>
          <p:cNvSpPr/>
          <p:nvPr/>
        </p:nvSpPr>
        <p:spPr>
          <a:xfrm>
            <a:off x="0" y="6102350"/>
            <a:ext cx="9144000" cy="755650"/>
          </a:xfrm>
          <a:custGeom>
            <a:avLst/>
            <a:gdLst/>
            <a:ahLst/>
            <a:cxnLst/>
            <a:rect l="l" t="t" r="r" b="b"/>
            <a:pathLst>
              <a:path w="9144000" h="755650">
                <a:moveTo>
                  <a:pt x="4572000" y="755650"/>
                </a:moveTo>
                <a:lnTo>
                  <a:pt x="9144000" y="755650"/>
                </a:lnTo>
                <a:lnTo>
                  <a:pt x="9144000" y="0"/>
                </a:lnTo>
                <a:lnTo>
                  <a:pt x="0" y="0"/>
                </a:lnTo>
                <a:lnTo>
                  <a:pt x="0" y="755650"/>
                </a:lnTo>
                <a:lnTo>
                  <a:pt x="4572000" y="755650"/>
                </a:lnTo>
                <a:close/>
              </a:path>
            </a:pathLst>
          </a:custGeom>
          <a:solidFill>
            <a:srgbClr val="FF940D"/>
          </a:solidFill>
        </p:spPr>
        <p:txBody>
          <a:bodyPr wrap="square" lIns="0" tIns="0" rIns="0" bIns="0" rtlCol="0">
            <a:noAutofit/>
          </a:bodyPr>
          <a:lstStyle/>
          <a:p>
            <a:endParaRPr/>
          </a:p>
        </p:txBody>
      </p:sp>
      <p:sp>
        <p:nvSpPr>
          <p:cNvPr id="265" name="object 265"/>
          <p:cNvSpPr/>
          <p:nvPr/>
        </p:nvSpPr>
        <p:spPr>
          <a:xfrm>
            <a:off x="0" y="6102350"/>
            <a:ext cx="9144000" cy="755650"/>
          </a:xfrm>
          <a:custGeom>
            <a:avLst/>
            <a:gdLst/>
            <a:ahLst/>
            <a:cxnLst/>
            <a:rect l="l" t="t" r="r" b="b"/>
            <a:pathLst>
              <a:path w="9144000" h="755650">
                <a:moveTo>
                  <a:pt x="4572000" y="755650"/>
                </a:moveTo>
                <a:lnTo>
                  <a:pt x="0" y="755650"/>
                </a:lnTo>
                <a:lnTo>
                  <a:pt x="0" y="0"/>
                </a:lnTo>
                <a:lnTo>
                  <a:pt x="9144000" y="0"/>
                </a:lnTo>
                <a:lnTo>
                  <a:pt x="9144000" y="755650"/>
                </a:lnTo>
                <a:lnTo>
                  <a:pt x="4572000" y="755650"/>
                </a:lnTo>
                <a:close/>
              </a:path>
            </a:pathLst>
          </a:custGeom>
          <a:ln w="9344">
            <a:solidFill>
              <a:srgbClr val="FF940D"/>
            </a:solidFill>
          </a:ln>
        </p:spPr>
        <p:txBody>
          <a:bodyPr wrap="square" lIns="0" tIns="0" rIns="0" bIns="0" rtlCol="0">
            <a:noAutofit/>
          </a:bodyPr>
          <a:lstStyle/>
          <a:p>
            <a:endParaRPr/>
          </a:p>
        </p:txBody>
      </p:sp>
      <p:sp>
        <p:nvSpPr>
          <p:cNvPr id="266" name="object 266"/>
          <p:cNvSpPr/>
          <p:nvPr/>
        </p:nvSpPr>
        <p:spPr>
          <a:xfrm>
            <a:off x="2015489" y="0"/>
            <a:ext cx="2540" cy="6858000"/>
          </a:xfrm>
          <a:custGeom>
            <a:avLst/>
            <a:gdLst/>
            <a:ahLst/>
            <a:cxnLst/>
            <a:rect l="l" t="t" r="r" b="b"/>
            <a:pathLst>
              <a:path w="2540" h="6858000">
                <a:moveTo>
                  <a:pt x="0" y="0"/>
                </a:moveTo>
                <a:lnTo>
                  <a:pt x="2540" y="6858000"/>
                </a:lnTo>
              </a:path>
            </a:pathLst>
          </a:custGeom>
          <a:ln w="53911">
            <a:solidFill>
              <a:srgbClr val="7F7F7F"/>
            </a:solidFill>
          </a:ln>
        </p:spPr>
        <p:txBody>
          <a:bodyPr wrap="square" lIns="0" tIns="0" rIns="0" bIns="0" rtlCol="0">
            <a:noAutofit/>
          </a:bodyPr>
          <a:lstStyle/>
          <a:p>
            <a:endParaRPr/>
          </a:p>
        </p:txBody>
      </p:sp>
      <p:sp>
        <p:nvSpPr>
          <p:cNvPr id="61" name="object 61"/>
          <p:cNvSpPr txBox="1"/>
          <p:nvPr/>
        </p:nvSpPr>
        <p:spPr>
          <a:xfrm>
            <a:off x="1524000" y="1905000"/>
            <a:ext cx="276507" cy="381000"/>
          </a:xfrm>
          <a:prstGeom prst="rect">
            <a:avLst/>
          </a:prstGeom>
        </p:spPr>
        <p:txBody>
          <a:bodyPr wrap="square" lIns="0" tIns="0" rIns="0" bIns="0" rtlCol="0">
            <a:noAutofit/>
          </a:bodyPr>
          <a:lstStyle/>
          <a:p>
            <a:pPr marL="12700">
              <a:lnSpc>
                <a:spcPts val="2960"/>
              </a:lnSpc>
              <a:spcBef>
                <a:spcPts val="148"/>
              </a:spcBef>
            </a:pPr>
            <a:r>
              <a:rPr sz="2400" b="1" spc="0" dirty="0" smtClean="0">
                <a:solidFill>
                  <a:srgbClr val="ADCE00"/>
                </a:solidFill>
                <a:latin typeface="Arial"/>
                <a:cs typeface="Arial"/>
              </a:rPr>
              <a:t>1</a:t>
            </a:r>
            <a:endParaRPr sz="2400" dirty="0">
              <a:latin typeface="Arial"/>
              <a:cs typeface="Arial"/>
            </a:endParaRPr>
          </a:p>
        </p:txBody>
      </p:sp>
      <p:sp>
        <p:nvSpPr>
          <p:cNvPr id="60" name="object 60"/>
          <p:cNvSpPr txBox="1"/>
          <p:nvPr/>
        </p:nvSpPr>
        <p:spPr>
          <a:xfrm>
            <a:off x="1740004" y="1905000"/>
            <a:ext cx="197157" cy="381000"/>
          </a:xfrm>
          <a:prstGeom prst="rect">
            <a:avLst/>
          </a:prstGeom>
        </p:spPr>
        <p:txBody>
          <a:bodyPr wrap="square" lIns="0" tIns="0" rIns="0" bIns="0" rtlCol="0">
            <a:noAutofit/>
          </a:bodyPr>
          <a:lstStyle/>
          <a:p>
            <a:pPr marL="12700">
              <a:lnSpc>
                <a:spcPts val="2960"/>
              </a:lnSpc>
              <a:spcBef>
                <a:spcPts val="148"/>
              </a:spcBef>
            </a:pPr>
            <a:r>
              <a:rPr sz="2400" b="1" spc="0" dirty="0" smtClean="0">
                <a:solidFill>
                  <a:srgbClr val="ADCE00"/>
                </a:solidFill>
                <a:latin typeface="Arial"/>
                <a:cs typeface="Arial"/>
              </a:rPr>
              <a:t>-</a:t>
            </a:r>
            <a:endParaRPr sz="2400">
              <a:latin typeface="Arial"/>
              <a:cs typeface="Arial"/>
            </a:endParaRPr>
          </a:p>
        </p:txBody>
      </p:sp>
      <p:sp>
        <p:nvSpPr>
          <p:cNvPr id="53" name="object 53"/>
          <p:cNvSpPr txBox="1"/>
          <p:nvPr/>
        </p:nvSpPr>
        <p:spPr>
          <a:xfrm>
            <a:off x="0" y="28922"/>
            <a:ext cx="9144000" cy="70772"/>
          </a:xfrm>
          <a:prstGeom prst="rect">
            <a:avLst/>
          </a:prstGeom>
        </p:spPr>
        <p:txBody>
          <a:bodyPr wrap="square" lIns="0" tIns="0" rIns="0" bIns="0" rtlCol="0">
            <a:noAutofit/>
          </a:bodyPr>
          <a:lstStyle/>
          <a:p>
            <a:pPr marL="25400">
              <a:lnSpc>
                <a:spcPts val="550"/>
              </a:lnSpc>
              <a:spcBef>
                <a:spcPts val="7"/>
              </a:spcBef>
            </a:pPr>
            <a:endParaRPr sz="550"/>
          </a:p>
        </p:txBody>
      </p:sp>
      <p:sp>
        <p:nvSpPr>
          <p:cNvPr id="52" name="object 52"/>
          <p:cNvSpPr txBox="1"/>
          <p:nvPr/>
        </p:nvSpPr>
        <p:spPr>
          <a:xfrm>
            <a:off x="0" y="99694"/>
            <a:ext cx="9144000" cy="46990"/>
          </a:xfrm>
          <a:prstGeom prst="rect">
            <a:avLst/>
          </a:prstGeom>
        </p:spPr>
        <p:txBody>
          <a:bodyPr wrap="square" lIns="0" tIns="0" rIns="0" bIns="0" rtlCol="0">
            <a:noAutofit/>
          </a:bodyPr>
          <a:lstStyle/>
          <a:p>
            <a:endParaRPr/>
          </a:p>
        </p:txBody>
      </p:sp>
      <p:sp>
        <p:nvSpPr>
          <p:cNvPr id="51" name="object 51"/>
          <p:cNvSpPr txBox="1"/>
          <p:nvPr/>
        </p:nvSpPr>
        <p:spPr>
          <a:xfrm>
            <a:off x="0" y="146684"/>
            <a:ext cx="3276600" cy="76200"/>
          </a:xfrm>
          <a:prstGeom prst="rect">
            <a:avLst/>
          </a:prstGeom>
        </p:spPr>
        <p:txBody>
          <a:bodyPr wrap="square" lIns="0" tIns="0" rIns="0" bIns="0" rtlCol="0">
            <a:noAutofit/>
          </a:bodyPr>
          <a:lstStyle/>
          <a:p>
            <a:pPr marL="25400">
              <a:lnSpc>
                <a:spcPts val="600"/>
              </a:lnSpc>
            </a:pPr>
            <a:endParaRPr sz="600"/>
          </a:p>
        </p:txBody>
      </p:sp>
      <p:sp>
        <p:nvSpPr>
          <p:cNvPr id="50" name="object 50"/>
          <p:cNvSpPr txBox="1"/>
          <p:nvPr/>
        </p:nvSpPr>
        <p:spPr>
          <a:xfrm>
            <a:off x="3276600" y="146684"/>
            <a:ext cx="5624830" cy="325755"/>
          </a:xfrm>
          <a:prstGeom prst="rect">
            <a:avLst/>
          </a:prstGeom>
        </p:spPr>
        <p:txBody>
          <a:bodyPr wrap="square" lIns="0" tIns="0" rIns="0" bIns="0" rtlCol="0">
            <a:noAutofit/>
          </a:bodyPr>
          <a:lstStyle/>
          <a:p>
            <a:pPr marL="307339">
              <a:lnSpc>
                <a:spcPct val="95825"/>
              </a:lnSpc>
              <a:spcBef>
                <a:spcPts val="445"/>
              </a:spcBef>
            </a:pPr>
            <a:r>
              <a:rPr sz="1800" b="1" i="1" spc="0" dirty="0" smtClean="0">
                <a:solidFill>
                  <a:srgbClr val="FFFFFF"/>
                </a:solidFill>
                <a:latin typeface="Arial"/>
                <a:cs typeface="Arial"/>
              </a:rPr>
              <a:t>Gr</a:t>
            </a:r>
            <a:r>
              <a:rPr sz="1800" b="1" i="1" spc="-14" dirty="0" smtClean="0">
                <a:solidFill>
                  <a:srgbClr val="FFFFFF"/>
                </a:solidFill>
                <a:latin typeface="Arial"/>
                <a:cs typeface="Arial"/>
              </a:rPr>
              <a:t>e</a:t>
            </a:r>
            <a:r>
              <a:rPr sz="1800" b="1" i="1" spc="0" dirty="0" smtClean="0">
                <a:solidFill>
                  <a:srgbClr val="FFFFFF"/>
                </a:solidFill>
                <a:latin typeface="Arial"/>
                <a:cs typeface="Arial"/>
              </a:rPr>
              <a:t>en</a:t>
            </a:r>
            <a:r>
              <a:rPr sz="1800" b="1" i="1" spc="4" dirty="0" smtClean="0">
                <a:solidFill>
                  <a:srgbClr val="FFFFFF"/>
                </a:solidFill>
                <a:latin typeface="Arial"/>
                <a:cs typeface="Arial"/>
              </a:rPr>
              <a:t> </a:t>
            </a:r>
            <a:r>
              <a:rPr sz="1800" b="1" i="1" spc="0" dirty="0" smtClean="0">
                <a:solidFill>
                  <a:srgbClr val="FFFFFF"/>
                </a:solidFill>
                <a:latin typeface="Arial"/>
                <a:cs typeface="Arial"/>
              </a:rPr>
              <a:t>Te</a:t>
            </a:r>
            <a:r>
              <a:rPr sz="1800" b="1" i="1" spc="-14" dirty="0" smtClean="0">
                <a:solidFill>
                  <a:srgbClr val="FFFFFF"/>
                </a:solidFill>
                <a:latin typeface="Arial"/>
                <a:cs typeface="Arial"/>
              </a:rPr>
              <a:t>c</a:t>
            </a:r>
            <a:r>
              <a:rPr sz="1800" b="1" i="1" spc="9" dirty="0" smtClean="0">
                <a:solidFill>
                  <a:srgbClr val="FFFFFF"/>
                </a:solidFill>
                <a:latin typeface="Arial"/>
                <a:cs typeface="Arial"/>
              </a:rPr>
              <a:t>h</a:t>
            </a:r>
            <a:r>
              <a:rPr sz="1800" b="1" i="1" spc="0" dirty="0" smtClean="0">
                <a:solidFill>
                  <a:srgbClr val="FFFFFF"/>
                </a:solidFill>
                <a:latin typeface="Arial"/>
                <a:cs typeface="Arial"/>
              </a:rPr>
              <a:t>n</a:t>
            </a:r>
            <a:r>
              <a:rPr sz="1800" b="1" i="1" spc="9" dirty="0" smtClean="0">
                <a:solidFill>
                  <a:srgbClr val="FFFFFF"/>
                </a:solidFill>
                <a:latin typeface="Arial"/>
                <a:cs typeface="Arial"/>
              </a:rPr>
              <a:t>o</a:t>
            </a:r>
            <a:r>
              <a:rPr sz="1800" b="1" i="1" spc="0" dirty="0" smtClean="0">
                <a:solidFill>
                  <a:srgbClr val="FFFFFF"/>
                </a:solidFill>
                <a:latin typeface="Arial"/>
                <a:cs typeface="Arial"/>
              </a:rPr>
              <a:t>l</a:t>
            </a:r>
            <a:r>
              <a:rPr sz="1800" b="1" i="1" spc="9" dirty="0" smtClean="0">
                <a:solidFill>
                  <a:srgbClr val="FFFFFF"/>
                </a:solidFill>
                <a:latin typeface="Arial"/>
                <a:cs typeface="Arial"/>
              </a:rPr>
              <a:t>o</a:t>
            </a:r>
            <a:r>
              <a:rPr sz="1800" b="1" i="1" spc="0" dirty="0" smtClean="0">
                <a:solidFill>
                  <a:srgbClr val="FFFFFF"/>
                </a:solidFill>
                <a:latin typeface="Arial"/>
                <a:cs typeface="Arial"/>
              </a:rPr>
              <a:t>gies for </a:t>
            </a:r>
            <a:r>
              <a:rPr sz="1800" b="1" i="1" spc="9" dirty="0" smtClean="0">
                <a:solidFill>
                  <a:srgbClr val="FFFFFF"/>
                </a:solidFill>
                <a:latin typeface="Arial"/>
                <a:cs typeface="Arial"/>
              </a:rPr>
              <a:t>G</a:t>
            </a:r>
            <a:r>
              <a:rPr sz="1800" b="1" i="1" spc="-9" dirty="0" smtClean="0">
                <a:solidFill>
                  <a:srgbClr val="FFFFFF"/>
                </a:solidFill>
                <a:latin typeface="Arial"/>
                <a:cs typeface="Arial"/>
              </a:rPr>
              <a:t>r</a:t>
            </a:r>
            <a:r>
              <a:rPr sz="1800" b="1" i="1" spc="0" dirty="0" smtClean="0">
                <a:solidFill>
                  <a:srgbClr val="FFFFFF"/>
                </a:solidFill>
                <a:latin typeface="Arial"/>
                <a:cs typeface="Arial"/>
              </a:rPr>
              <a:t>een Cit</a:t>
            </a:r>
            <a:r>
              <a:rPr sz="1800" b="1" i="1" spc="4" dirty="0" smtClean="0">
                <a:solidFill>
                  <a:srgbClr val="FFFFFF"/>
                </a:solidFill>
                <a:latin typeface="Arial"/>
                <a:cs typeface="Arial"/>
              </a:rPr>
              <a:t>i</a:t>
            </a:r>
            <a:r>
              <a:rPr sz="1800" b="1" i="1" spc="-9" dirty="0" smtClean="0">
                <a:solidFill>
                  <a:srgbClr val="FFFFFF"/>
                </a:solidFill>
                <a:latin typeface="Arial"/>
                <a:cs typeface="Arial"/>
              </a:rPr>
              <a:t>e</a:t>
            </a:r>
            <a:r>
              <a:rPr sz="1800" b="1" i="1" spc="0" dirty="0" smtClean="0">
                <a:solidFill>
                  <a:srgbClr val="FFFFFF"/>
                </a:solidFill>
                <a:latin typeface="Arial"/>
                <a:cs typeface="Arial"/>
              </a:rPr>
              <a:t>s </a:t>
            </a:r>
            <a:r>
              <a:rPr sz="1800" b="1" i="1" spc="9" dirty="0" smtClean="0">
                <a:solidFill>
                  <a:srgbClr val="FFFFFF"/>
                </a:solidFill>
                <a:latin typeface="Arial"/>
                <a:cs typeface="Arial"/>
              </a:rPr>
              <a:t> </a:t>
            </a:r>
            <a:r>
              <a:rPr sz="1800" b="1" i="1" spc="0" dirty="0" smtClean="0">
                <a:solidFill>
                  <a:srgbClr val="FFFFFF"/>
                </a:solidFill>
                <a:latin typeface="Arial"/>
                <a:cs typeface="Arial"/>
              </a:rPr>
              <a:t>in</a:t>
            </a:r>
            <a:r>
              <a:rPr sz="1800" b="1" i="1" spc="9" dirty="0" smtClean="0">
                <a:solidFill>
                  <a:srgbClr val="FFFFFF"/>
                </a:solidFill>
                <a:latin typeface="Arial"/>
                <a:cs typeface="Arial"/>
              </a:rPr>
              <a:t> </a:t>
            </a:r>
            <a:r>
              <a:rPr sz="1800" b="1" i="1" spc="0" dirty="0" smtClean="0">
                <a:solidFill>
                  <a:srgbClr val="FFFFFF"/>
                </a:solidFill>
                <a:latin typeface="Arial"/>
                <a:cs typeface="Arial"/>
              </a:rPr>
              <a:t>Chi</a:t>
            </a:r>
            <a:r>
              <a:rPr sz="1800" b="1" i="1" spc="4" dirty="0" smtClean="0">
                <a:solidFill>
                  <a:srgbClr val="FFFFFF"/>
                </a:solidFill>
                <a:latin typeface="Arial"/>
                <a:cs typeface="Arial"/>
              </a:rPr>
              <a:t>n</a:t>
            </a:r>
            <a:r>
              <a:rPr sz="1800" b="1" i="1" spc="0" dirty="0" smtClean="0">
                <a:solidFill>
                  <a:srgbClr val="FFFFFF"/>
                </a:solidFill>
                <a:latin typeface="Arial"/>
                <a:cs typeface="Arial"/>
              </a:rPr>
              <a:t>a</a:t>
            </a:r>
            <a:endParaRPr sz="1800" dirty="0">
              <a:latin typeface="Arial"/>
              <a:cs typeface="Arial"/>
            </a:endParaRPr>
          </a:p>
        </p:txBody>
      </p:sp>
      <p:sp>
        <p:nvSpPr>
          <p:cNvPr id="49" name="object 49"/>
          <p:cNvSpPr txBox="1"/>
          <p:nvPr/>
        </p:nvSpPr>
        <p:spPr>
          <a:xfrm>
            <a:off x="8901430" y="146684"/>
            <a:ext cx="242570" cy="46990"/>
          </a:xfrm>
          <a:prstGeom prst="rect">
            <a:avLst/>
          </a:prstGeom>
        </p:spPr>
        <p:txBody>
          <a:bodyPr wrap="square" lIns="0" tIns="0" rIns="0" bIns="0" rtlCol="0">
            <a:noAutofit/>
          </a:bodyPr>
          <a:lstStyle/>
          <a:p>
            <a:endParaRPr/>
          </a:p>
        </p:txBody>
      </p:sp>
      <p:sp>
        <p:nvSpPr>
          <p:cNvPr id="48" name="object 48"/>
          <p:cNvSpPr txBox="1"/>
          <p:nvPr/>
        </p:nvSpPr>
        <p:spPr>
          <a:xfrm>
            <a:off x="0" y="222884"/>
            <a:ext cx="24637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7" name="object 47"/>
          <p:cNvSpPr txBox="1"/>
          <p:nvPr/>
        </p:nvSpPr>
        <p:spPr>
          <a:xfrm>
            <a:off x="246379" y="222884"/>
            <a:ext cx="141985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6" name="object 46"/>
          <p:cNvSpPr txBox="1"/>
          <p:nvPr/>
        </p:nvSpPr>
        <p:spPr>
          <a:xfrm>
            <a:off x="1666239" y="222884"/>
            <a:ext cx="161036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5" name="object 45"/>
          <p:cNvSpPr txBox="1"/>
          <p:nvPr/>
        </p:nvSpPr>
        <p:spPr>
          <a:xfrm>
            <a:off x="8901430" y="193675"/>
            <a:ext cx="24257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4" name="object 44"/>
          <p:cNvSpPr txBox="1"/>
          <p:nvPr/>
        </p:nvSpPr>
        <p:spPr>
          <a:xfrm>
            <a:off x="0" y="295275"/>
            <a:ext cx="24637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3" name="object 43"/>
          <p:cNvSpPr txBox="1"/>
          <p:nvPr/>
        </p:nvSpPr>
        <p:spPr>
          <a:xfrm>
            <a:off x="246379" y="295275"/>
            <a:ext cx="141985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2" name="object 42"/>
          <p:cNvSpPr txBox="1"/>
          <p:nvPr/>
        </p:nvSpPr>
        <p:spPr>
          <a:xfrm>
            <a:off x="1666239" y="295275"/>
            <a:ext cx="161036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1" name="object 41"/>
          <p:cNvSpPr txBox="1"/>
          <p:nvPr/>
        </p:nvSpPr>
        <p:spPr>
          <a:xfrm>
            <a:off x="8901430" y="266065"/>
            <a:ext cx="2425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0" name="object 40"/>
          <p:cNvSpPr txBox="1"/>
          <p:nvPr/>
        </p:nvSpPr>
        <p:spPr>
          <a:xfrm>
            <a:off x="0" y="367665"/>
            <a:ext cx="246379" cy="53974"/>
          </a:xfrm>
          <a:prstGeom prst="rect">
            <a:avLst/>
          </a:prstGeom>
        </p:spPr>
        <p:txBody>
          <a:bodyPr wrap="square" lIns="0" tIns="0" rIns="0" bIns="0" rtlCol="0">
            <a:noAutofit/>
          </a:bodyPr>
          <a:lstStyle/>
          <a:p>
            <a:endParaRPr/>
          </a:p>
        </p:txBody>
      </p:sp>
      <p:sp>
        <p:nvSpPr>
          <p:cNvPr id="39" name="object 39"/>
          <p:cNvSpPr txBox="1"/>
          <p:nvPr/>
        </p:nvSpPr>
        <p:spPr>
          <a:xfrm>
            <a:off x="246379" y="367665"/>
            <a:ext cx="1419859" cy="53974"/>
          </a:xfrm>
          <a:prstGeom prst="rect">
            <a:avLst/>
          </a:prstGeom>
        </p:spPr>
        <p:txBody>
          <a:bodyPr wrap="square" lIns="0" tIns="0" rIns="0" bIns="0" rtlCol="0">
            <a:noAutofit/>
          </a:bodyPr>
          <a:lstStyle/>
          <a:p>
            <a:endParaRPr/>
          </a:p>
        </p:txBody>
      </p:sp>
      <p:sp>
        <p:nvSpPr>
          <p:cNvPr id="38" name="object 38"/>
          <p:cNvSpPr txBox="1"/>
          <p:nvPr/>
        </p:nvSpPr>
        <p:spPr>
          <a:xfrm>
            <a:off x="1666239" y="367665"/>
            <a:ext cx="1610360" cy="53974"/>
          </a:xfrm>
          <a:prstGeom prst="rect">
            <a:avLst/>
          </a:prstGeom>
        </p:spPr>
        <p:txBody>
          <a:bodyPr wrap="square" lIns="0" tIns="0" rIns="0" bIns="0" rtlCol="0">
            <a:noAutofit/>
          </a:bodyPr>
          <a:lstStyle/>
          <a:p>
            <a:endParaRPr/>
          </a:p>
        </p:txBody>
      </p:sp>
      <p:sp>
        <p:nvSpPr>
          <p:cNvPr id="37" name="object 37"/>
          <p:cNvSpPr txBox="1"/>
          <p:nvPr/>
        </p:nvSpPr>
        <p:spPr>
          <a:xfrm>
            <a:off x="8901430" y="338454"/>
            <a:ext cx="242570" cy="54610"/>
          </a:xfrm>
          <a:prstGeom prst="rect">
            <a:avLst/>
          </a:prstGeom>
        </p:spPr>
        <p:txBody>
          <a:bodyPr wrap="square" lIns="0" tIns="0" rIns="0" bIns="0" rtlCol="0">
            <a:noAutofit/>
          </a:bodyPr>
          <a:lstStyle/>
          <a:p>
            <a:endParaRPr/>
          </a:p>
        </p:txBody>
      </p:sp>
      <p:sp>
        <p:nvSpPr>
          <p:cNvPr id="36" name="object 36"/>
          <p:cNvSpPr txBox="1"/>
          <p:nvPr/>
        </p:nvSpPr>
        <p:spPr>
          <a:xfrm>
            <a:off x="0" y="421640"/>
            <a:ext cx="246379" cy="50799"/>
          </a:xfrm>
          <a:prstGeom prst="rect">
            <a:avLst/>
          </a:prstGeom>
        </p:spPr>
        <p:txBody>
          <a:bodyPr wrap="square" lIns="0" tIns="0" rIns="0" bIns="0" rtlCol="0">
            <a:noAutofit/>
          </a:bodyPr>
          <a:lstStyle/>
          <a:p>
            <a:endParaRPr/>
          </a:p>
        </p:txBody>
      </p:sp>
      <p:sp>
        <p:nvSpPr>
          <p:cNvPr id="35" name="object 35"/>
          <p:cNvSpPr txBox="1"/>
          <p:nvPr/>
        </p:nvSpPr>
        <p:spPr>
          <a:xfrm>
            <a:off x="246379" y="421640"/>
            <a:ext cx="1419859" cy="50799"/>
          </a:xfrm>
          <a:prstGeom prst="rect">
            <a:avLst/>
          </a:prstGeom>
        </p:spPr>
        <p:txBody>
          <a:bodyPr wrap="square" lIns="0" tIns="0" rIns="0" bIns="0" rtlCol="0">
            <a:noAutofit/>
          </a:bodyPr>
          <a:lstStyle/>
          <a:p>
            <a:endParaRPr/>
          </a:p>
        </p:txBody>
      </p:sp>
      <p:sp>
        <p:nvSpPr>
          <p:cNvPr id="34" name="object 34"/>
          <p:cNvSpPr txBox="1"/>
          <p:nvPr/>
        </p:nvSpPr>
        <p:spPr>
          <a:xfrm>
            <a:off x="1666239" y="421640"/>
            <a:ext cx="1610360" cy="50799"/>
          </a:xfrm>
          <a:prstGeom prst="rect">
            <a:avLst/>
          </a:prstGeom>
        </p:spPr>
        <p:txBody>
          <a:bodyPr wrap="square" lIns="0" tIns="0" rIns="0" bIns="0" rtlCol="0">
            <a:noAutofit/>
          </a:bodyPr>
          <a:lstStyle/>
          <a:p>
            <a:endParaRPr/>
          </a:p>
        </p:txBody>
      </p:sp>
      <p:sp>
        <p:nvSpPr>
          <p:cNvPr id="33" name="object 33"/>
          <p:cNvSpPr txBox="1"/>
          <p:nvPr/>
        </p:nvSpPr>
        <p:spPr>
          <a:xfrm>
            <a:off x="8901430" y="393065"/>
            <a:ext cx="242570" cy="79374"/>
          </a:xfrm>
          <a:prstGeom prst="rect">
            <a:avLst/>
          </a:prstGeom>
        </p:spPr>
        <p:txBody>
          <a:bodyPr wrap="square" lIns="0" tIns="0" rIns="0" bIns="0" rtlCol="0">
            <a:noAutofit/>
          </a:bodyPr>
          <a:lstStyle/>
          <a:p>
            <a:pPr marL="25400">
              <a:lnSpc>
                <a:spcPts val="600"/>
              </a:lnSpc>
              <a:spcBef>
                <a:spcPts val="24"/>
              </a:spcBef>
            </a:pPr>
            <a:endParaRPr sz="600"/>
          </a:p>
        </p:txBody>
      </p:sp>
      <p:sp>
        <p:nvSpPr>
          <p:cNvPr id="32" name="object 32"/>
          <p:cNvSpPr txBox="1"/>
          <p:nvPr/>
        </p:nvSpPr>
        <p:spPr>
          <a:xfrm>
            <a:off x="0" y="472439"/>
            <a:ext cx="246379" cy="10795"/>
          </a:xfrm>
          <a:prstGeom prst="rect">
            <a:avLst/>
          </a:prstGeom>
        </p:spPr>
        <p:txBody>
          <a:bodyPr wrap="square" lIns="0" tIns="0" rIns="0" bIns="0" rtlCol="0">
            <a:noAutofit/>
          </a:bodyPr>
          <a:lstStyle/>
          <a:p>
            <a:endParaRPr/>
          </a:p>
        </p:txBody>
      </p:sp>
      <p:sp>
        <p:nvSpPr>
          <p:cNvPr id="31" name="object 31"/>
          <p:cNvSpPr txBox="1"/>
          <p:nvPr/>
        </p:nvSpPr>
        <p:spPr>
          <a:xfrm>
            <a:off x="246379" y="472439"/>
            <a:ext cx="1419859" cy="10795"/>
          </a:xfrm>
          <a:prstGeom prst="rect">
            <a:avLst/>
          </a:prstGeom>
        </p:spPr>
        <p:txBody>
          <a:bodyPr wrap="square" lIns="0" tIns="0" rIns="0" bIns="0" rtlCol="0">
            <a:noAutofit/>
          </a:bodyPr>
          <a:lstStyle/>
          <a:p>
            <a:endParaRPr/>
          </a:p>
        </p:txBody>
      </p:sp>
      <p:sp>
        <p:nvSpPr>
          <p:cNvPr id="30" name="object 30"/>
          <p:cNvSpPr txBox="1"/>
          <p:nvPr/>
        </p:nvSpPr>
        <p:spPr>
          <a:xfrm>
            <a:off x="1666239" y="472439"/>
            <a:ext cx="1610360" cy="10795"/>
          </a:xfrm>
          <a:prstGeom prst="rect">
            <a:avLst/>
          </a:prstGeom>
        </p:spPr>
        <p:txBody>
          <a:bodyPr wrap="square" lIns="0" tIns="0" rIns="0" bIns="0" rtlCol="0">
            <a:noAutofit/>
          </a:bodyPr>
          <a:lstStyle/>
          <a:p>
            <a:endParaRPr/>
          </a:p>
        </p:txBody>
      </p:sp>
      <p:sp>
        <p:nvSpPr>
          <p:cNvPr id="29" name="object 29"/>
          <p:cNvSpPr txBox="1"/>
          <p:nvPr/>
        </p:nvSpPr>
        <p:spPr>
          <a:xfrm>
            <a:off x="8901430" y="429259"/>
            <a:ext cx="242570" cy="53975"/>
          </a:xfrm>
          <a:prstGeom prst="rect">
            <a:avLst/>
          </a:prstGeom>
        </p:spPr>
        <p:txBody>
          <a:bodyPr wrap="square" lIns="0" tIns="0" rIns="0" bIns="0" rtlCol="0">
            <a:noAutofit/>
          </a:bodyPr>
          <a:lstStyle/>
          <a:p>
            <a:endParaRPr/>
          </a:p>
        </p:txBody>
      </p:sp>
      <p:sp>
        <p:nvSpPr>
          <p:cNvPr id="28" name="object 28"/>
          <p:cNvSpPr txBox="1"/>
          <p:nvPr/>
        </p:nvSpPr>
        <p:spPr>
          <a:xfrm>
            <a:off x="0" y="483235"/>
            <a:ext cx="246379" cy="41592"/>
          </a:xfrm>
          <a:prstGeom prst="rect">
            <a:avLst/>
          </a:prstGeom>
        </p:spPr>
        <p:txBody>
          <a:bodyPr wrap="square" lIns="0" tIns="0" rIns="0" bIns="0" rtlCol="0">
            <a:noAutofit/>
          </a:bodyPr>
          <a:lstStyle/>
          <a:p>
            <a:endParaRPr/>
          </a:p>
        </p:txBody>
      </p:sp>
      <p:sp>
        <p:nvSpPr>
          <p:cNvPr id="27" name="object 27"/>
          <p:cNvSpPr txBox="1"/>
          <p:nvPr/>
        </p:nvSpPr>
        <p:spPr>
          <a:xfrm>
            <a:off x="246379" y="483235"/>
            <a:ext cx="1419859" cy="41592"/>
          </a:xfrm>
          <a:prstGeom prst="rect">
            <a:avLst/>
          </a:prstGeom>
        </p:spPr>
        <p:txBody>
          <a:bodyPr wrap="square" lIns="0" tIns="0" rIns="0" bIns="0" rtlCol="0">
            <a:noAutofit/>
          </a:bodyPr>
          <a:lstStyle/>
          <a:p>
            <a:endParaRPr/>
          </a:p>
        </p:txBody>
      </p:sp>
      <p:sp>
        <p:nvSpPr>
          <p:cNvPr id="26" name="object 26"/>
          <p:cNvSpPr txBox="1"/>
          <p:nvPr/>
        </p:nvSpPr>
        <p:spPr>
          <a:xfrm>
            <a:off x="1666239" y="483235"/>
            <a:ext cx="7477759" cy="41592"/>
          </a:xfrm>
          <a:prstGeom prst="rect">
            <a:avLst/>
          </a:prstGeom>
        </p:spPr>
        <p:txBody>
          <a:bodyPr wrap="square" lIns="0" tIns="0" rIns="0" bIns="0" rtlCol="0">
            <a:noAutofit/>
          </a:bodyPr>
          <a:lstStyle/>
          <a:p>
            <a:endParaRPr/>
          </a:p>
        </p:txBody>
      </p:sp>
      <p:sp>
        <p:nvSpPr>
          <p:cNvPr id="25" name="object 25"/>
          <p:cNvSpPr txBox="1"/>
          <p:nvPr/>
        </p:nvSpPr>
        <p:spPr>
          <a:xfrm>
            <a:off x="8901430" y="443229"/>
            <a:ext cx="242570" cy="43179"/>
          </a:xfrm>
          <a:prstGeom prst="rect">
            <a:avLst/>
          </a:prstGeom>
        </p:spPr>
        <p:txBody>
          <a:bodyPr wrap="square" lIns="0" tIns="0" rIns="0" bIns="0" rtlCol="0">
            <a:noAutofit/>
          </a:bodyPr>
          <a:lstStyle/>
          <a:p>
            <a:endParaRPr/>
          </a:p>
        </p:txBody>
      </p:sp>
      <p:sp>
        <p:nvSpPr>
          <p:cNvPr id="24" name="object 24"/>
          <p:cNvSpPr txBox="1"/>
          <p:nvPr/>
        </p:nvSpPr>
        <p:spPr>
          <a:xfrm>
            <a:off x="0" y="524827"/>
            <a:ext cx="246379" cy="88582"/>
          </a:xfrm>
          <a:prstGeom prst="rect">
            <a:avLst/>
          </a:prstGeom>
        </p:spPr>
        <p:txBody>
          <a:bodyPr wrap="square" lIns="0" tIns="0" rIns="0" bIns="0" rtlCol="0">
            <a:noAutofit/>
          </a:bodyPr>
          <a:lstStyle/>
          <a:p>
            <a:pPr marL="25400">
              <a:lnSpc>
                <a:spcPts val="650"/>
              </a:lnSpc>
              <a:spcBef>
                <a:spcPts val="47"/>
              </a:spcBef>
            </a:pPr>
            <a:endParaRPr sz="650"/>
          </a:p>
        </p:txBody>
      </p:sp>
      <p:sp>
        <p:nvSpPr>
          <p:cNvPr id="23" name="object 23"/>
          <p:cNvSpPr txBox="1"/>
          <p:nvPr/>
        </p:nvSpPr>
        <p:spPr>
          <a:xfrm>
            <a:off x="246379" y="524827"/>
            <a:ext cx="1419859" cy="88582"/>
          </a:xfrm>
          <a:prstGeom prst="rect">
            <a:avLst/>
          </a:prstGeom>
        </p:spPr>
        <p:txBody>
          <a:bodyPr wrap="square" lIns="0" tIns="0" rIns="0" bIns="0" rtlCol="0">
            <a:noAutofit/>
          </a:bodyPr>
          <a:lstStyle/>
          <a:p>
            <a:pPr marL="25400">
              <a:lnSpc>
                <a:spcPts val="650"/>
              </a:lnSpc>
              <a:spcBef>
                <a:spcPts val="47"/>
              </a:spcBef>
            </a:pPr>
            <a:endParaRPr sz="650"/>
          </a:p>
        </p:txBody>
      </p:sp>
      <p:sp>
        <p:nvSpPr>
          <p:cNvPr id="22" name="object 22"/>
          <p:cNvSpPr txBox="1"/>
          <p:nvPr/>
        </p:nvSpPr>
        <p:spPr>
          <a:xfrm>
            <a:off x="1666239" y="524827"/>
            <a:ext cx="1610360" cy="88582"/>
          </a:xfrm>
          <a:prstGeom prst="rect">
            <a:avLst/>
          </a:prstGeom>
        </p:spPr>
        <p:txBody>
          <a:bodyPr wrap="square" lIns="0" tIns="0" rIns="0" bIns="0" rtlCol="0">
            <a:noAutofit/>
          </a:bodyPr>
          <a:lstStyle/>
          <a:p>
            <a:pPr marL="25400">
              <a:lnSpc>
                <a:spcPts val="650"/>
              </a:lnSpc>
              <a:spcBef>
                <a:spcPts val="47"/>
              </a:spcBef>
            </a:pPr>
            <a:endParaRPr sz="650"/>
          </a:p>
        </p:txBody>
      </p:sp>
      <p:sp>
        <p:nvSpPr>
          <p:cNvPr id="21" name="object 21"/>
          <p:cNvSpPr txBox="1"/>
          <p:nvPr/>
        </p:nvSpPr>
        <p:spPr>
          <a:xfrm>
            <a:off x="3276600" y="524827"/>
            <a:ext cx="5626100" cy="293339"/>
          </a:xfrm>
          <a:prstGeom prst="rect">
            <a:avLst/>
          </a:prstGeom>
        </p:spPr>
        <p:txBody>
          <a:bodyPr wrap="square" lIns="0" tIns="0" rIns="0" bIns="0" rtlCol="0">
            <a:noAutofit/>
          </a:bodyPr>
          <a:lstStyle/>
          <a:p>
            <a:pPr>
              <a:lnSpc>
                <a:spcPts val="650"/>
              </a:lnSpc>
              <a:spcBef>
                <a:spcPts val="19"/>
              </a:spcBef>
            </a:pPr>
            <a:endParaRPr sz="650" dirty="0"/>
          </a:p>
          <a:p>
            <a:pPr marL="90170">
              <a:lnSpc>
                <a:spcPts val="1639"/>
              </a:lnSpc>
              <a:spcBef>
                <a:spcPts val="82"/>
              </a:spcBef>
            </a:pPr>
            <a:r>
              <a:rPr lang="en-US" altLang="zh-CN" sz="2700" b="1" spc="0" baseline="-12883" dirty="0" smtClean="0">
                <a:solidFill>
                  <a:srgbClr val="FFFFFF"/>
                </a:solidFill>
                <a:latin typeface="Arial"/>
                <a:cs typeface="Arial"/>
              </a:rPr>
              <a:t>The </a:t>
            </a:r>
            <a:r>
              <a:rPr lang="en-US" altLang="zh-CN" sz="2700" b="1" baseline="-12883" dirty="0" smtClean="0">
                <a:solidFill>
                  <a:srgbClr val="FFFFFF"/>
                </a:solidFill>
                <a:latin typeface="Arial"/>
                <a:cs typeface="Arial"/>
              </a:rPr>
              <a:t>solutions that</a:t>
            </a:r>
            <a:r>
              <a:rPr lang="en-US" altLang="zh-CN" sz="2700" b="1" spc="0" baseline="-12883" dirty="0" smtClean="0">
                <a:solidFill>
                  <a:srgbClr val="FFFFFF"/>
                </a:solidFill>
                <a:latin typeface="Arial"/>
                <a:cs typeface="Arial"/>
              </a:rPr>
              <a:t> </a:t>
            </a:r>
            <a:r>
              <a:rPr lang="en-US" altLang="zh-CN" sz="2700" b="1" baseline="-12883" dirty="0" smtClean="0">
                <a:solidFill>
                  <a:srgbClr val="FFFFFF"/>
                </a:solidFill>
                <a:latin typeface="Arial"/>
                <a:cs typeface="Arial"/>
              </a:rPr>
              <a:t>we bring </a:t>
            </a:r>
            <a:endParaRPr sz="1800" dirty="0">
              <a:latin typeface="Arial"/>
              <a:cs typeface="Arial"/>
            </a:endParaRPr>
          </a:p>
        </p:txBody>
      </p:sp>
      <p:sp>
        <p:nvSpPr>
          <p:cNvPr id="20" name="object 20"/>
          <p:cNvSpPr txBox="1"/>
          <p:nvPr/>
        </p:nvSpPr>
        <p:spPr>
          <a:xfrm>
            <a:off x="8902700" y="524827"/>
            <a:ext cx="241300" cy="66992"/>
          </a:xfrm>
          <a:prstGeom prst="rect">
            <a:avLst/>
          </a:prstGeom>
        </p:spPr>
        <p:txBody>
          <a:bodyPr wrap="square" lIns="0" tIns="0" rIns="0" bIns="0" rtlCol="0">
            <a:noAutofit/>
          </a:bodyPr>
          <a:lstStyle/>
          <a:p>
            <a:pPr marL="25400">
              <a:lnSpc>
                <a:spcPts val="500"/>
              </a:lnSpc>
              <a:spcBef>
                <a:spcPts val="27"/>
              </a:spcBef>
            </a:pPr>
            <a:endParaRPr sz="500"/>
          </a:p>
        </p:txBody>
      </p:sp>
      <p:sp>
        <p:nvSpPr>
          <p:cNvPr id="19" name="object 19"/>
          <p:cNvSpPr txBox="1"/>
          <p:nvPr/>
        </p:nvSpPr>
        <p:spPr>
          <a:xfrm>
            <a:off x="0" y="613410"/>
            <a:ext cx="246379" cy="71754"/>
          </a:xfrm>
          <a:prstGeom prst="rect">
            <a:avLst/>
          </a:prstGeom>
        </p:spPr>
        <p:txBody>
          <a:bodyPr wrap="square" lIns="0" tIns="0" rIns="0" bIns="0" rtlCol="0">
            <a:noAutofit/>
          </a:bodyPr>
          <a:lstStyle/>
          <a:p>
            <a:pPr marL="25400">
              <a:lnSpc>
                <a:spcPts val="550"/>
              </a:lnSpc>
              <a:spcBef>
                <a:spcPts val="14"/>
              </a:spcBef>
            </a:pPr>
            <a:endParaRPr sz="550"/>
          </a:p>
        </p:txBody>
      </p:sp>
      <p:sp>
        <p:nvSpPr>
          <p:cNvPr id="18" name="object 18"/>
          <p:cNvSpPr txBox="1"/>
          <p:nvPr/>
        </p:nvSpPr>
        <p:spPr>
          <a:xfrm>
            <a:off x="246379" y="613410"/>
            <a:ext cx="1419859" cy="71754"/>
          </a:xfrm>
          <a:prstGeom prst="rect">
            <a:avLst/>
          </a:prstGeom>
        </p:spPr>
        <p:txBody>
          <a:bodyPr wrap="square" lIns="0" tIns="0" rIns="0" bIns="0" rtlCol="0">
            <a:noAutofit/>
          </a:bodyPr>
          <a:lstStyle/>
          <a:p>
            <a:pPr marL="25400">
              <a:lnSpc>
                <a:spcPts val="550"/>
              </a:lnSpc>
              <a:spcBef>
                <a:spcPts val="14"/>
              </a:spcBef>
            </a:pPr>
            <a:endParaRPr sz="550"/>
          </a:p>
        </p:txBody>
      </p:sp>
      <p:sp>
        <p:nvSpPr>
          <p:cNvPr id="17" name="object 17"/>
          <p:cNvSpPr txBox="1"/>
          <p:nvPr/>
        </p:nvSpPr>
        <p:spPr>
          <a:xfrm>
            <a:off x="1666239" y="613410"/>
            <a:ext cx="1610360" cy="71754"/>
          </a:xfrm>
          <a:prstGeom prst="rect">
            <a:avLst/>
          </a:prstGeom>
        </p:spPr>
        <p:txBody>
          <a:bodyPr wrap="square" lIns="0" tIns="0" rIns="0" bIns="0" rtlCol="0">
            <a:noAutofit/>
          </a:bodyPr>
          <a:lstStyle/>
          <a:p>
            <a:pPr marL="25400">
              <a:lnSpc>
                <a:spcPts val="550"/>
              </a:lnSpc>
              <a:spcBef>
                <a:spcPts val="14"/>
              </a:spcBef>
            </a:pPr>
            <a:endParaRPr sz="550"/>
          </a:p>
        </p:txBody>
      </p:sp>
      <p:sp>
        <p:nvSpPr>
          <p:cNvPr id="16" name="object 16"/>
          <p:cNvSpPr txBox="1"/>
          <p:nvPr/>
        </p:nvSpPr>
        <p:spPr>
          <a:xfrm>
            <a:off x="8902700" y="591820"/>
            <a:ext cx="241300" cy="65404"/>
          </a:xfrm>
          <a:prstGeom prst="rect">
            <a:avLst/>
          </a:prstGeom>
        </p:spPr>
        <p:txBody>
          <a:bodyPr wrap="square" lIns="0" tIns="0" rIns="0" bIns="0" rtlCol="0">
            <a:noAutofit/>
          </a:bodyPr>
          <a:lstStyle/>
          <a:p>
            <a:pPr marL="25400">
              <a:lnSpc>
                <a:spcPts val="500"/>
              </a:lnSpc>
              <a:spcBef>
                <a:spcPts val="14"/>
              </a:spcBef>
            </a:pPr>
            <a:endParaRPr sz="500"/>
          </a:p>
        </p:txBody>
      </p:sp>
      <p:sp>
        <p:nvSpPr>
          <p:cNvPr id="15" name="object 15"/>
          <p:cNvSpPr txBox="1"/>
          <p:nvPr/>
        </p:nvSpPr>
        <p:spPr>
          <a:xfrm>
            <a:off x="0" y="685165"/>
            <a:ext cx="24637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4" name="object 14"/>
          <p:cNvSpPr txBox="1"/>
          <p:nvPr/>
        </p:nvSpPr>
        <p:spPr>
          <a:xfrm>
            <a:off x="246379" y="685165"/>
            <a:ext cx="1419859"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3" name="object 13"/>
          <p:cNvSpPr txBox="1"/>
          <p:nvPr/>
        </p:nvSpPr>
        <p:spPr>
          <a:xfrm>
            <a:off x="1666239" y="685165"/>
            <a:ext cx="161036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2" name="object 12"/>
          <p:cNvSpPr txBox="1"/>
          <p:nvPr/>
        </p:nvSpPr>
        <p:spPr>
          <a:xfrm>
            <a:off x="8902700" y="657225"/>
            <a:ext cx="24130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1" name="object 11"/>
          <p:cNvSpPr txBox="1"/>
          <p:nvPr/>
        </p:nvSpPr>
        <p:spPr>
          <a:xfrm>
            <a:off x="0" y="757555"/>
            <a:ext cx="246379" cy="60612"/>
          </a:xfrm>
          <a:prstGeom prst="rect">
            <a:avLst/>
          </a:prstGeom>
        </p:spPr>
        <p:txBody>
          <a:bodyPr wrap="square" lIns="0" tIns="0" rIns="0" bIns="0" rtlCol="0">
            <a:noAutofit/>
          </a:bodyPr>
          <a:lstStyle/>
          <a:p>
            <a:endParaRPr/>
          </a:p>
        </p:txBody>
      </p:sp>
      <p:sp>
        <p:nvSpPr>
          <p:cNvPr id="10" name="object 10"/>
          <p:cNvSpPr txBox="1"/>
          <p:nvPr/>
        </p:nvSpPr>
        <p:spPr>
          <a:xfrm>
            <a:off x="246379" y="757555"/>
            <a:ext cx="1419859" cy="60612"/>
          </a:xfrm>
          <a:prstGeom prst="rect">
            <a:avLst/>
          </a:prstGeom>
        </p:spPr>
        <p:txBody>
          <a:bodyPr wrap="square" lIns="0" tIns="0" rIns="0" bIns="0" rtlCol="0">
            <a:noAutofit/>
          </a:bodyPr>
          <a:lstStyle/>
          <a:p>
            <a:endParaRPr/>
          </a:p>
        </p:txBody>
      </p:sp>
      <p:sp>
        <p:nvSpPr>
          <p:cNvPr id="9" name="object 9"/>
          <p:cNvSpPr txBox="1"/>
          <p:nvPr/>
        </p:nvSpPr>
        <p:spPr>
          <a:xfrm>
            <a:off x="1666239" y="757555"/>
            <a:ext cx="1610360" cy="60612"/>
          </a:xfrm>
          <a:prstGeom prst="rect">
            <a:avLst/>
          </a:prstGeom>
        </p:spPr>
        <p:txBody>
          <a:bodyPr wrap="square" lIns="0" tIns="0" rIns="0" bIns="0" rtlCol="0">
            <a:noAutofit/>
          </a:bodyPr>
          <a:lstStyle/>
          <a:p>
            <a:endParaRPr/>
          </a:p>
        </p:txBody>
      </p:sp>
      <p:sp>
        <p:nvSpPr>
          <p:cNvPr id="8" name="object 8"/>
          <p:cNvSpPr txBox="1"/>
          <p:nvPr/>
        </p:nvSpPr>
        <p:spPr>
          <a:xfrm>
            <a:off x="8902700" y="729615"/>
            <a:ext cx="241300" cy="88552"/>
          </a:xfrm>
          <a:prstGeom prst="rect">
            <a:avLst/>
          </a:prstGeom>
        </p:spPr>
        <p:txBody>
          <a:bodyPr wrap="square" lIns="0" tIns="0" rIns="0" bIns="0" rtlCol="0">
            <a:noAutofit/>
          </a:bodyPr>
          <a:lstStyle/>
          <a:p>
            <a:pPr marL="25400">
              <a:lnSpc>
                <a:spcPts val="650"/>
              </a:lnSpc>
              <a:spcBef>
                <a:spcPts val="47"/>
              </a:spcBef>
            </a:pPr>
            <a:endParaRPr sz="650"/>
          </a:p>
        </p:txBody>
      </p:sp>
      <p:sp>
        <p:nvSpPr>
          <p:cNvPr id="7" name="object 7"/>
          <p:cNvSpPr txBox="1"/>
          <p:nvPr/>
        </p:nvSpPr>
        <p:spPr>
          <a:xfrm>
            <a:off x="0" y="818167"/>
            <a:ext cx="246379" cy="785842"/>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246379" y="818167"/>
            <a:ext cx="1419859" cy="785842"/>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666239" y="818167"/>
            <a:ext cx="1610360" cy="80992"/>
          </a:xfrm>
          <a:prstGeom prst="rect">
            <a:avLst/>
          </a:prstGeom>
        </p:spPr>
        <p:txBody>
          <a:bodyPr wrap="square" lIns="0" tIns="0" rIns="0" bIns="0" rtlCol="0">
            <a:noAutofit/>
          </a:bodyPr>
          <a:lstStyle/>
          <a:p>
            <a:pPr marL="25400">
              <a:lnSpc>
                <a:spcPts val="600"/>
              </a:lnSpc>
              <a:spcBef>
                <a:spcPts val="37"/>
              </a:spcBef>
            </a:pPr>
            <a:endParaRPr sz="600"/>
          </a:p>
        </p:txBody>
      </p:sp>
      <p:sp>
        <p:nvSpPr>
          <p:cNvPr id="4" name="object 4"/>
          <p:cNvSpPr txBox="1"/>
          <p:nvPr/>
        </p:nvSpPr>
        <p:spPr>
          <a:xfrm>
            <a:off x="3276600" y="818167"/>
            <a:ext cx="5626100" cy="80992"/>
          </a:xfrm>
          <a:prstGeom prst="rect">
            <a:avLst/>
          </a:prstGeom>
        </p:spPr>
        <p:txBody>
          <a:bodyPr wrap="square" lIns="0" tIns="0" rIns="0" bIns="0" rtlCol="0">
            <a:noAutofit/>
          </a:bodyPr>
          <a:lstStyle/>
          <a:p>
            <a:pPr marL="25400">
              <a:lnSpc>
                <a:spcPts val="600"/>
              </a:lnSpc>
              <a:spcBef>
                <a:spcPts val="37"/>
              </a:spcBef>
            </a:pPr>
            <a:endParaRPr sz="600"/>
          </a:p>
        </p:txBody>
      </p:sp>
      <p:sp>
        <p:nvSpPr>
          <p:cNvPr id="3" name="object 3"/>
          <p:cNvSpPr txBox="1"/>
          <p:nvPr/>
        </p:nvSpPr>
        <p:spPr>
          <a:xfrm>
            <a:off x="8902700" y="818167"/>
            <a:ext cx="241300" cy="80992"/>
          </a:xfrm>
          <a:prstGeom prst="rect">
            <a:avLst/>
          </a:prstGeom>
        </p:spPr>
        <p:txBody>
          <a:bodyPr wrap="square" lIns="0" tIns="0" rIns="0" bIns="0" rtlCol="0">
            <a:noAutofit/>
          </a:bodyPr>
          <a:lstStyle/>
          <a:p>
            <a:pPr marL="25400">
              <a:lnSpc>
                <a:spcPts val="600"/>
              </a:lnSpc>
              <a:spcBef>
                <a:spcPts val="37"/>
              </a:spcBef>
            </a:pPr>
            <a:endParaRPr sz="600"/>
          </a:p>
        </p:txBody>
      </p:sp>
      <p:sp>
        <p:nvSpPr>
          <p:cNvPr id="2" name="object 2"/>
          <p:cNvSpPr txBox="1"/>
          <p:nvPr/>
        </p:nvSpPr>
        <p:spPr>
          <a:xfrm>
            <a:off x="1666239" y="899160"/>
            <a:ext cx="7477759" cy="704850"/>
          </a:xfrm>
          <a:prstGeom prst="rect">
            <a:avLst/>
          </a:prstGeom>
        </p:spPr>
        <p:txBody>
          <a:bodyPr wrap="square" lIns="0" tIns="0" rIns="0" bIns="0" rtlCol="0">
            <a:noAutofit/>
          </a:bodyPr>
          <a:lstStyle/>
          <a:p>
            <a:pPr marL="25400">
              <a:lnSpc>
                <a:spcPts val="1000"/>
              </a:lnSpc>
            </a:pPr>
            <a:endParaRPr sz="1000"/>
          </a:p>
        </p:txBody>
      </p:sp>
      <p:sp>
        <p:nvSpPr>
          <p:cNvPr id="279" name="object 61"/>
          <p:cNvSpPr txBox="1"/>
          <p:nvPr/>
        </p:nvSpPr>
        <p:spPr>
          <a:xfrm>
            <a:off x="1524000" y="2743200"/>
            <a:ext cx="276507" cy="381000"/>
          </a:xfrm>
          <a:prstGeom prst="rect">
            <a:avLst/>
          </a:prstGeom>
        </p:spPr>
        <p:txBody>
          <a:bodyPr wrap="square" lIns="0" tIns="0" rIns="0" bIns="0" rtlCol="0">
            <a:noAutofit/>
          </a:bodyPr>
          <a:lstStyle/>
          <a:p>
            <a:pPr marL="12700">
              <a:lnSpc>
                <a:spcPts val="2960"/>
              </a:lnSpc>
              <a:spcBef>
                <a:spcPts val="148"/>
              </a:spcBef>
            </a:pPr>
            <a:r>
              <a:rPr lang="en-US" sz="2400" b="1" spc="0" dirty="0" smtClean="0">
                <a:solidFill>
                  <a:srgbClr val="ADCE00"/>
                </a:solidFill>
                <a:latin typeface="Arial"/>
                <a:cs typeface="Arial"/>
              </a:rPr>
              <a:t>2</a:t>
            </a:r>
            <a:endParaRPr sz="2400" dirty="0">
              <a:latin typeface="Arial"/>
              <a:cs typeface="Arial"/>
            </a:endParaRPr>
          </a:p>
        </p:txBody>
      </p:sp>
      <p:sp>
        <p:nvSpPr>
          <p:cNvPr id="280" name="object 60"/>
          <p:cNvSpPr txBox="1"/>
          <p:nvPr/>
        </p:nvSpPr>
        <p:spPr>
          <a:xfrm>
            <a:off x="1740004" y="2743200"/>
            <a:ext cx="197157" cy="381000"/>
          </a:xfrm>
          <a:prstGeom prst="rect">
            <a:avLst/>
          </a:prstGeom>
        </p:spPr>
        <p:txBody>
          <a:bodyPr wrap="square" lIns="0" tIns="0" rIns="0" bIns="0" rtlCol="0">
            <a:noAutofit/>
          </a:bodyPr>
          <a:lstStyle/>
          <a:p>
            <a:pPr marL="12700">
              <a:lnSpc>
                <a:spcPts val="2960"/>
              </a:lnSpc>
              <a:spcBef>
                <a:spcPts val="148"/>
              </a:spcBef>
            </a:pPr>
            <a:r>
              <a:rPr sz="2400" b="1" spc="0" dirty="0" smtClean="0">
                <a:solidFill>
                  <a:srgbClr val="ADCE00"/>
                </a:solidFill>
                <a:latin typeface="Arial"/>
                <a:cs typeface="Arial"/>
              </a:rPr>
              <a:t>-</a:t>
            </a:r>
            <a:endParaRPr sz="2400">
              <a:latin typeface="Arial"/>
              <a:cs typeface="Arial"/>
            </a:endParaRPr>
          </a:p>
        </p:txBody>
      </p:sp>
      <p:sp>
        <p:nvSpPr>
          <p:cNvPr id="281" name="object 61"/>
          <p:cNvSpPr txBox="1"/>
          <p:nvPr/>
        </p:nvSpPr>
        <p:spPr>
          <a:xfrm>
            <a:off x="1524000" y="3429000"/>
            <a:ext cx="276507" cy="381000"/>
          </a:xfrm>
          <a:prstGeom prst="rect">
            <a:avLst/>
          </a:prstGeom>
        </p:spPr>
        <p:txBody>
          <a:bodyPr wrap="square" lIns="0" tIns="0" rIns="0" bIns="0" rtlCol="0">
            <a:noAutofit/>
          </a:bodyPr>
          <a:lstStyle/>
          <a:p>
            <a:pPr marL="12700">
              <a:lnSpc>
                <a:spcPts val="2960"/>
              </a:lnSpc>
              <a:spcBef>
                <a:spcPts val="148"/>
              </a:spcBef>
            </a:pPr>
            <a:r>
              <a:rPr lang="en-US" sz="2400" b="1" spc="0" dirty="0" smtClean="0">
                <a:solidFill>
                  <a:srgbClr val="ADCE00"/>
                </a:solidFill>
                <a:latin typeface="Arial"/>
                <a:cs typeface="Arial"/>
              </a:rPr>
              <a:t>3</a:t>
            </a:r>
            <a:endParaRPr sz="2400" dirty="0">
              <a:latin typeface="Arial"/>
              <a:cs typeface="Arial"/>
            </a:endParaRPr>
          </a:p>
        </p:txBody>
      </p:sp>
      <p:sp>
        <p:nvSpPr>
          <p:cNvPr id="282" name="object 60"/>
          <p:cNvSpPr txBox="1"/>
          <p:nvPr/>
        </p:nvSpPr>
        <p:spPr>
          <a:xfrm>
            <a:off x="1740004" y="3429000"/>
            <a:ext cx="197157" cy="381000"/>
          </a:xfrm>
          <a:prstGeom prst="rect">
            <a:avLst/>
          </a:prstGeom>
        </p:spPr>
        <p:txBody>
          <a:bodyPr wrap="square" lIns="0" tIns="0" rIns="0" bIns="0" rtlCol="0">
            <a:noAutofit/>
          </a:bodyPr>
          <a:lstStyle/>
          <a:p>
            <a:pPr marL="12700">
              <a:lnSpc>
                <a:spcPts val="2960"/>
              </a:lnSpc>
              <a:spcBef>
                <a:spcPts val="148"/>
              </a:spcBef>
            </a:pPr>
            <a:r>
              <a:rPr sz="2400" b="1" spc="0" dirty="0" smtClean="0">
                <a:solidFill>
                  <a:srgbClr val="ADCE00"/>
                </a:solidFill>
                <a:latin typeface="Arial"/>
                <a:cs typeface="Arial"/>
              </a:rPr>
              <a:t>-</a:t>
            </a:r>
            <a:endParaRPr sz="2400">
              <a:latin typeface="Arial"/>
              <a:cs typeface="Arial"/>
            </a:endParaRPr>
          </a:p>
        </p:txBody>
      </p:sp>
      <p:sp>
        <p:nvSpPr>
          <p:cNvPr id="283" name="object 61"/>
          <p:cNvSpPr txBox="1"/>
          <p:nvPr/>
        </p:nvSpPr>
        <p:spPr>
          <a:xfrm>
            <a:off x="1491839" y="4191000"/>
            <a:ext cx="276507" cy="381000"/>
          </a:xfrm>
          <a:prstGeom prst="rect">
            <a:avLst/>
          </a:prstGeom>
        </p:spPr>
        <p:txBody>
          <a:bodyPr wrap="square" lIns="0" tIns="0" rIns="0" bIns="0" rtlCol="0">
            <a:noAutofit/>
          </a:bodyPr>
          <a:lstStyle/>
          <a:p>
            <a:pPr marL="12700">
              <a:lnSpc>
                <a:spcPts val="2960"/>
              </a:lnSpc>
              <a:spcBef>
                <a:spcPts val="148"/>
              </a:spcBef>
            </a:pPr>
            <a:r>
              <a:rPr lang="en-US" sz="2400" b="1" spc="0" dirty="0" smtClean="0">
                <a:solidFill>
                  <a:srgbClr val="ADCE00"/>
                </a:solidFill>
                <a:latin typeface="Arial"/>
                <a:cs typeface="Arial"/>
              </a:rPr>
              <a:t>4</a:t>
            </a:r>
            <a:endParaRPr sz="2400" dirty="0">
              <a:latin typeface="Arial"/>
              <a:cs typeface="Arial"/>
            </a:endParaRPr>
          </a:p>
        </p:txBody>
      </p:sp>
      <p:sp>
        <p:nvSpPr>
          <p:cNvPr id="284" name="object 60"/>
          <p:cNvSpPr txBox="1"/>
          <p:nvPr/>
        </p:nvSpPr>
        <p:spPr>
          <a:xfrm>
            <a:off x="1707843" y="4191000"/>
            <a:ext cx="197157" cy="381000"/>
          </a:xfrm>
          <a:prstGeom prst="rect">
            <a:avLst/>
          </a:prstGeom>
        </p:spPr>
        <p:txBody>
          <a:bodyPr wrap="square" lIns="0" tIns="0" rIns="0" bIns="0" rtlCol="0">
            <a:noAutofit/>
          </a:bodyPr>
          <a:lstStyle/>
          <a:p>
            <a:pPr marL="12700">
              <a:lnSpc>
                <a:spcPts val="2960"/>
              </a:lnSpc>
              <a:spcBef>
                <a:spcPts val="148"/>
              </a:spcBef>
            </a:pPr>
            <a:r>
              <a:rPr sz="2400" b="1" spc="0" dirty="0" smtClean="0">
                <a:solidFill>
                  <a:srgbClr val="ADCE00"/>
                </a:solidFill>
                <a:latin typeface="Arial"/>
                <a:cs typeface="Arial"/>
              </a:rPr>
              <a:t>-</a:t>
            </a:r>
            <a:endParaRPr sz="2400">
              <a:latin typeface="Arial"/>
              <a:cs typeface="Arial"/>
            </a:endParaRPr>
          </a:p>
        </p:txBody>
      </p:sp>
      <p:sp>
        <p:nvSpPr>
          <p:cNvPr id="285" name="object 61"/>
          <p:cNvSpPr txBox="1"/>
          <p:nvPr/>
        </p:nvSpPr>
        <p:spPr>
          <a:xfrm>
            <a:off x="1524000" y="4953000"/>
            <a:ext cx="276507" cy="381000"/>
          </a:xfrm>
          <a:prstGeom prst="rect">
            <a:avLst/>
          </a:prstGeom>
        </p:spPr>
        <p:txBody>
          <a:bodyPr wrap="square" lIns="0" tIns="0" rIns="0" bIns="0" rtlCol="0">
            <a:noAutofit/>
          </a:bodyPr>
          <a:lstStyle/>
          <a:p>
            <a:pPr marL="12700">
              <a:lnSpc>
                <a:spcPts val="2960"/>
              </a:lnSpc>
              <a:spcBef>
                <a:spcPts val="148"/>
              </a:spcBef>
            </a:pPr>
            <a:r>
              <a:rPr lang="en-US" sz="2400" b="1" spc="0" dirty="0" smtClean="0">
                <a:solidFill>
                  <a:srgbClr val="ADCE00"/>
                </a:solidFill>
                <a:latin typeface="Arial"/>
                <a:cs typeface="Arial"/>
              </a:rPr>
              <a:t>5</a:t>
            </a:r>
            <a:endParaRPr sz="2400" dirty="0">
              <a:latin typeface="Arial"/>
              <a:cs typeface="Arial"/>
            </a:endParaRPr>
          </a:p>
        </p:txBody>
      </p:sp>
      <p:sp>
        <p:nvSpPr>
          <p:cNvPr id="286" name="object 60"/>
          <p:cNvSpPr txBox="1"/>
          <p:nvPr/>
        </p:nvSpPr>
        <p:spPr>
          <a:xfrm>
            <a:off x="1784043" y="4953000"/>
            <a:ext cx="197157" cy="381000"/>
          </a:xfrm>
          <a:prstGeom prst="rect">
            <a:avLst/>
          </a:prstGeom>
        </p:spPr>
        <p:txBody>
          <a:bodyPr wrap="square" lIns="0" tIns="0" rIns="0" bIns="0" rtlCol="0">
            <a:noAutofit/>
          </a:bodyPr>
          <a:lstStyle/>
          <a:p>
            <a:pPr marL="12700">
              <a:lnSpc>
                <a:spcPts val="2960"/>
              </a:lnSpc>
              <a:spcBef>
                <a:spcPts val="148"/>
              </a:spcBef>
            </a:pPr>
            <a:r>
              <a:rPr sz="2400" b="1" spc="0" dirty="0" smtClean="0">
                <a:solidFill>
                  <a:srgbClr val="ADCE00"/>
                </a:solidFill>
                <a:latin typeface="Arial"/>
                <a:cs typeface="Arial"/>
              </a:rPr>
              <a:t>-</a:t>
            </a:r>
            <a:endParaRPr sz="2400">
              <a:latin typeface="Arial"/>
              <a:cs typeface="Arial"/>
            </a:endParaRPr>
          </a:p>
        </p:txBody>
      </p:sp>
      <p:sp>
        <p:nvSpPr>
          <p:cNvPr id="287" name="object 59"/>
          <p:cNvSpPr txBox="1"/>
          <p:nvPr/>
        </p:nvSpPr>
        <p:spPr>
          <a:xfrm>
            <a:off x="5105400" y="990600"/>
            <a:ext cx="1828800" cy="381000"/>
          </a:xfrm>
          <a:prstGeom prst="rect">
            <a:avLst/>
          </a:prstGeom>
        </p:spPr>
        <p:txBody>
          <a:bodyPr wrap="square" lIns="0" tIns="0" rIns="0" bIns="0" rtlCol="0">
            <a:noAutofit/>
          </a:bodyPr>
          <a:lstStyle/>
          <a:p>
            <a:pPr marL="12700" marR="91731">
              <a:lnSpc>
                <a:spcPts val="2960"/>
              </a:lnSpc>
              <a:spcBef>
                <a:spcPts val="148"/>
              </a:spcBef>
            </a:pPr>
            <a:r>
              <a:rPr lang="zh-CN" altLang="en-US" sz="2800" b="1" dirty="0" smtClean="0">
                <a:latin typeface="Microsoft JhengHei"/>
                <a:cs typeface="Microsoft JhengHei"/>
              </a:rPr>
              <a:t>项目目标</a:t>
            </a:r>
            <a:endParaRPr sz="2800" b="1" dirty="0">
              <a:latin typeface="Microsoft JhengHei"/>
              <a:cs typeface="Microsoft JhengHei"/>
            </a:endParaRPr>
          </a:p>
        </p:txBody>
      </p:sp>
      <p:sp>
        <p:nvSpPr>
          <p:cNvPr id="274" name="object 59"/>
          <p:cNvSpPr txBox="1"/>
          <p:nvPr/>
        </p:nvSpPr>
        <p:spPr>
          <a:xfrm>
            <a:off x="7086600" y="1600200"/>
            <a:ext cx="1371600" cy="3962400"/>
          </a:xfrm>
          <a:prstGeom prst="rect">
            <a:avLst/>
          </a:prstGeom>
        </p:spPr>
        <p:txBody>
          <a:bodyPr wrap="square" lIns="0" tIns="0" rIns="0" bIns="0" rtlCol="0">
            <a:noAutofit/>
          </a:bodyPr>
          <a:lstStyle/>
          <a:p>
            <a:pPr marL="113030" marR="91731">
              <a:lnSpc>
                <a:spcPct val="250000"/>
              </a:lnSpc>
              <a:spcBef>
                <a:spcPts val="191"/>
              </a:spcBef>
            </a:pPr>
            <a:r>
              <a:rPr lang="zh-CN" altLang="en-US" sz="3000" b="1" baseline="-1384" dirty="0" smtClean="0">
                <a:solidFill>
                  <a:schemeClr val="tx1">
                    <a:lumMod val="65000"/>
                    <a:lumOff val="35000"/>
                  </a:schemeClr>
                </a:solidFill>
                <a:latin typeface="Microsoft JhengHei"/>
                <a:cs typeface="Microsoft JhengHei"/>
              </a:rPr>
              <a:t>降低污染</a:t>
            </a:r>
            <a:endParaRPr lang="en-US" sz="3000" b="1" baseline="-1384" dirty="0" smtClean="0">
              <a:solidFill>
                <a:schemeClr val="tx1">
                  <a:lumMod val="65000"/>
                  <a:lumOff val="35000"/>
                </a:schemeClr>
              </a:solidFill>
              <a:latin typeface="Microsoft JhengHei"/>
              <a:cs typeface="Microsoft JhengHei"/>
            </a:endParaRPr>
          </a:p>
          <a:p>
            <a:pPr marL="113030" marR="91731">
              <a:lnSpc>
                <a:spcPct val="250000"/>
              </a:lnSpc>
              <a:spcBef>
                <a:spcPts val="191"/>
              </a:spcBef>
            </a:pPr>
            <a:r>
              <a:rPr lang="zh-CN" altLang="en-US" sz="3000" b="1" baseline="-1384" dirty="0" smtClean="0">
                <a:solidFill>
                  <a:schemeClr val="tx1">
                    <a:lumMod val="65000"/>
                    <a:lumOff val="35000"/>
                  </a:schemeClr>
                </a:solidFill>
                <a:latin typeface="Microsoft JhengHei"/>
                <a:cs typeface="Microsoft JhengHei"/>
              </a:rPr>
              <a:t>国际影响</a:t>
            </a:r>
            <a:endParaRPr lang="en-US" altLang="zh-CN" sz="3000" b="1" baseline="-1384" dirty="0" smtClean="0">
              <a:solidFill>
                <a:schemeClr val="tx1">
                  <a:lumMod val="65000"/>
                  <a:lumOff val="35000"/>
                </a:schemeClr>
              </a:solidFill>
              <a:latin typeface="Microsoft JhengHei"/>
              <a:cs typeface="Microsoft JhengHei"/>
            </a:endParaRPr>
          </a:p>
          <a:p>
            <a:pPr marL="113030" marR="91731">
              <a:lnSpc>
                <a:spcPct val="250000"/>
              </a:lnSpc>
              <a:spcBef>
                <a:spcPts val="191"/>
              </a:spcBef>
            </a:pPr>
            <a:r>
              <a:rPr lang="zh-CN" altLang="en-US" sz="3000" b="1" baseline="-1384" dirty="0" smtClean="0">
                <a:solidFill>
                  <a:schemeClr val="tx1">
                    <a:lumMod val="65000"/>
                    <a:lumOff val="35000"/>
                  </a:schemeClr>
                </a:solidFill>
                <a:latin typeface="Microsoft JhengHei"/>
                <a:cs typeface="Microsoft JhengHei"/>
              </a:rPr>
              <a:t>吸引外资</a:t>
            </a:r>
            <a:endParaRPr lang="en-US" altLang="zh-CN" sz="3000" b="1" baseline="-1384" dirty="0" smtClean="0">
              <a:solidFill>
                <a:schemeClr val="tx1">
                  <a:lumMod val="65000"/>
                  <a:lumOff val="35000"/>
                </a:schemeClr>
              </a:solidFill>
              <a:latin typeface="Microsoft JhengHei"/>
              <a:cs typeface="Microsoft JhengHei"/>
            </a:endParaRPr>
          </a:p>
          <a:p>
            <a:pPr marL="113030" marR="91731">
              <a:lnSpc>
                <a:spcPct val="250000"/>
              </a:lnSpc>
              <a:spcBef>
                <a:spcPts val="191"/>
              </a:spcBef>
            </a:pPr>
            <a:r>
              <a:rPr lang="zh-CN" altLang="en-US" sz="3000" b="1" baseline="-1384" dirty="0" smtClean="0">
                <a:solidFill>
                  <a:schemeClr val="tx1">
                    <a:lumMod val="65000"/>
                    <a:lumOff val="35000"/>
                  </a:schemeClr>
                </a:solidFill>
                <a:latin typeface="Microsoft JhengHei"/>
                <a:cs typeface="Microsoft JhengHei"/>
              </a:rPr>
              <a:t>城市推广</a:t>
            </a:r>
            <a:endParaRPr lang="en-US" sz="3000" b="1" baseline="-1384" dirty="0" smtClean="0">
              <a:solidFill>
                <a:schemeClr val="tx1">
                  <a:lumMod val="65000"/>
                  <a:lumOff val="35000"/>
                </a:schemeClr>
              </a:solidFill>
              <a:latin typeface="Microsoft JhengHei"/>
              <a:cs typeface="Microsoft JhengHei"/>
            </a:endParaRPr>
          </a:p>
          <a:p>
            <a:pPr marL="113030" marR="91731">
              <a:lnSpc>
                <a:spcPct val="250000"/>
              </a:lnSpc>
              <a:spcBef>
                <a:spcPts val="191"/>
              </a:spcBef>
            </a:pPr>
            <a:r>
              <a:rPr lang="zh-CN" altLang="en-US" sz="3000" b="1" baseline="-1384" dirty="0" smtClean="0">
                <a:solidFill>
                  <a:schemeClr val="tx1">
                    <a:lumMod val="65000"/>
                    <a:lumOff val="35000"/>
                  </a:schemeClr>
                </a:solidFill>
                <a:latin typeface="Microsoft JhengHei"/>
                <a:cs typeface="Microsoft JhengHei"/>
              </a:rPr>
              <a:t>交通挑战</a:t>
            </a:r>
          </a:p>
          <a:p>
            <a:pPr marL="113030" marR="91731">
              <a:lnSpc>
                <a:spcPct val="250000"/>
              </a:lnSpc>
              <a:spcBef>
                <a:spcPts val="191"/>
              </a:spcBef>
            </a:pPr>
            <a:endParaRPr lang="en-US" sz="3000" b="1" baseline="-1384" dirty="0" smtClean="0">
              <a:solidFill>
                <a:schemeClr val="tx1">
                  <a:lumMod val="65000"/>
                  <a:lumOff val="35000"/>
                </a:schemeClr>
              </a:solidFill>
              <a:latin typeface="Microsoft JhengHei"/>
              <a:cs typeface="Microsoft JhengHei"/>
            </a:endParaRPr>
          </a:p>
          <a:p>
            <a:pPr marL="113030" marR="91731">
              <a:lnSpc>
                <a:spcPct val="250000"/>
              </a:lnSpc>
              <a:spcBef>
                <a:spcPts val="191"/>
              </a:spcBef>
            </a:pPr>
            <a:endParaRPr lang="en-US" sz="3000" b="1" baseline="-1384" dirty="0" smtClean="0">
              <a:solidFill>
                <a:schemeClr val="tx1">
                  <a:lumMod val="65000"/>
                  <a:lumOff val="35000"/>
                </a:schemeClr>
              </a:solidFill>
              <a:latin typeface="Microsoft JhengHei"/>
              <a:cs typeface="Microsoft JhengHei"/>
            </a:endParaRPr>
          </a:p>
          <a:p>
            <a:pPr marL="113030" marR="91731">
              <a:lnSpc>
                <a:spcPct val="250000"/>
              </a:lnSpc>
              <a:spcBef>
                <a:spcPts val="191"/>
              </a:spcBef>
            </a:pPr>
            <a:endParaRPr sz="3000" b="1" dirty="0">
              <a:solidFill>
                <a:schemeClr val="tx1">
                  <a:lumMod val="65000"/>
                  <a:lumOff val="35000"/>
                </a:schemeClr>
              </a:solidFill>
              <a:latin typeface="Microsoft JhengHei"/>
              <a:cs typeface="Microsoft JhengHei"/>
            </a:endParaRPr>
          </a:p>
        </p:txBody>
      </p:sp>
      <p:sp>
        <p:nvSpPr>
          <p:cNvPr id="275" name="object 59"/>
          <p:cNvSpPr txBox="1"/>
          <p:nvPr/>
        </p:nvSpPr>
        <p:spPr>
          <a:xfrm>
            <a:off x="2362200" y="1676400"/>
            <a:ext cx="5053330" cy="3648568"/>
          </a:xfrm>
          <a:prstGeom prst="rect">
            <a:avLst/>
          </a:prstGeom>
        </p:spPr>
        <p:txBody>
          <a:bodyPr wrap="square" lIns="0" tIns="0" rIns="0" bIns="0" rtlCol="0">
            <a:noAutofit/>
          </a:bodyPr>
          <a:lstStyle/>
          <a:p>
            <a:pPr marL="113030" marR="91731">
              <a:lnSpc>
                <a:spcPct val="200000"/>
              </a:lnSpc>
              <a:spcBef>
                <a:spcPts val="191"/>
              </a:spcBef>
            </a:pPr>
            <a:r>
              <a:rPr lang="en-US" sz="3600" b="1" baseline="-1384" dirty="0" smtClean="0">
                <a:solidFill>
                  <a:schemeClr val="tx1">
                    <a:lumMod val="65000"/>
                    <a:lumOff val="35000"/>
                  </a:schemeClr>
                </a:solidFill>
                <a:latin typeface="Microsoft JhengHei"/>
                <a:cs typeface="Microsoft JhengHei"/>
              </a:rPr>
              <a:t>Reduce pollutions</a:t>
            </a:r>
          </a:p>
          <a:p>
            <a:pPr marL="113030" marR="91731">
              <a:lnSpc>
                <a:spcPct val="200000"/>
              </a:lnSpc>
              <a:spcBef>
                <a:spcPts val="191"/>
              </a:spcBef>
            </a:pPr>
            <a:r>
              <a:rPr lang="fr-FR" altLang="zh-CN" sz="3600" b="1" baseline="-1384" dirty="0" smtClean="0">
                <a:solidFill>
                  <a:schemeClr val="tx1">
                    <a:lumMod val="65000"/>
                    <a:lumOff val="35000"/>
                  </a:schemeClr>
                </a:solidFill>
                <a:latin typeface="Microsoft JhengHei"/>
                <a:cs typeface="Microsoft JhengHei"/>
              </a:rPr>
              <a:t>international recognition</a:t>
            </a:r>
          </a:p>
          <a:p>
            <a:pPr marL="113030" marR="91731">
              <a:lnSpc>
                <a:spcPct val="200000"/>
              </a:lnSpc>
              <a:spcBef>
                <a:spcPts val="191"/>
              </a:spcBef>
            </a:pPr>
            <a:r>
              <a:rPr lang="en-US" altLang="zh-CN" sz="3600" b="1" baseline="-1384" dirty="0" smtClean="0">
                <a:solidFill>
                  <a:schemeClr val="tx1">
                    <a:lumMod val="65000"/>
                    <a:lumOff val="35000"/>
                  </a:schemeClr>
                </a:solidFill>
                <a:latin typeface="Microsoft JhengHei"/>
                <a:cs typeface="Microsoft JhengHei"/>
              </a:rPr>
              <a:t>Attracting foreign companies</a:t>
            </a:r>
          </a:p>
          <a:p>
            <a:pPr marL="113030" marR="91731">
              <a:lnSpc>
                <a:spcPct val="200000"/>
              </a:lnSpc>
              <a:spcBef>
                <a:spcPts val="191"/>
              </a:spcBef>
            </a:pPr>
            <a:r>
              <a:rPr lang="en-US" sz="3600" b="1" baseline="-1384" dirty="0" smtClean="0">
                <a:solidFill>
                  <a:schemeClr val="tx1">
                    <a:lumMod val="65000"/>
                    <a:lumOff val="35000"/>
                  </a:schemeClr>
                </a:solidFill>
                <a:latin typeface="Microsoft JhengHei"/>
                <a:cs typeface="Microsoft JhengHei"/>
              </a:rPr>
              <a:t>Promotion city</a:t>
            </a:r>
          </a:p>
          <a:p>
            <a:pPr marL="113030" marR="91731">
              <a:lnSpc>
                <a:spcPct val="200000"/>
              </a:lnSpc>
              <a:spcBef>
                <a:spcPts val="191"/>
              </a:spcBef>
            </a:pPr>
            <a:r>
              <a:rPr lang="en-US" altLang="zh-CN" sz="3600" b="1" baseline="-1384" dirty="0" smtClean="0">
                <a:solidFill>
                  <a:schemeClr val="tx1">
                    <a:lumMod val="65000"/>
                    <a:lumOff val="35000"/>
                  </a:schemeClr>
                </a:solidFill>
                <a:latin typeface="Microsoft JhengHei"/>
                <a:cs typeface="Microsoft JhengHei"/>
              </a:rPr>
              <a:t>Mobility challenges</a:t>
            </a:r>
          </a:p>
          <a:p>
            <a:pPr marL="113030" marR="91731">
              <a:lnSpc>
                <a:spcPct val="200000"/>
              </a:lnSpc>
              <a:spcBef>
                <a:spcPts val="191"/>
              </a:spcBef>
            </a:pPr>
            <a:endParaRPr lang="en-US" sz="3200" b="1" baseline="-1384" dirty="0" smtClean="0">
              <a:solidFill>
                <a:schemeClr val="tx1">
                  <a:lumMod val="65000"/>
                  <a:lumOff val="35000"/>
                </a:schemeClr>
              </a:solidFill>
              <a:latin typeface="Microsoft JhengHei"/>
              <a:cs typeface="Microsoft JhengHei"/>
            </a:endParaRPr>
          </a:p>
          <a:p>
            <a:pPr marL="113030" marR="91731">
              <a:lnSpc>
                <a:spcPct val="200000"/>
              </a:lnSpc>
              <a:spcBef>
                <a:spcPts val="191"/>
              </a:spcBef>
            </a:pPr>
            <a:endParaRPr b="1" dirty="0">
              <a:solidFill>
                <a:schemeClr val="tx1">
                  <a:lumMod val="65000"/>
                  <a:lumOff val="35000"/>
                </a:schemeClr>
              </a:solidFill>
              <a:latin typeface="Microsoft JhengHei"/>
              <a:cs typeface="Microsoft JhengHei"/>
            </a:endParaRPr>
          </a:p>
        </p:txBody>
      </p:sp>
      <p:sp>
        <p:nvSpPr>
          <p:cNvPr id="276" name="object 7"/>
          <p:cNvSpPr txBox="1"/>
          <p:nvPr/>
        </p:nvSpPr>
        <p:spPr>
          <a:xfrm>
            <a:off x="5791200" y="5449690"/>
            <a:ext cx="3700519" cy="1408310"/>
          </a:xfrm>
          <a:prstGeom prst="rect">
            <a:avLst/>
          </a:prstGeom>
        </p:spPr>
        <p:txBody>
          <a:bodyPr wrap="square" lIns="0" tIns="0" rIns="0" bIns="0" rtlCol="0">
            <a:noAutofit/>
          </a:bodyPr>
          <a:lstStyle/>
          <a:p>
            <a:pPr marL="12700">
              <a:lnSpc>
                <a:spcPts val="6865"/>
              </a:lnSpc>
              <a:spcBef>
                <a:spcPts val="1241"/>
              </a:spcBef>
            </a:pPr>
            <a:r>
              <a:rPr sz="6600" b="1" spc="9" baseline="-1610" dirty="0" smtClean="0">
                <a:solidFill>
                  <a:srgbClr val="666666"/>
                </a:solidFill>
                <a:latin typeface="Arial"/>
                <a:cs typeface="Arial"/>
              </a:rPr>
              <a:t>M</a:t>
            </a:r>
            <a:r>
              <a:rPr sz="7200" b="1" spc="-4" baseline="-1449" dirty="0" smtClean="0">
                <a:solidFill>
                  <a:srgbClr val="FF9933"/>
                </a:solidFill>
                <a:latin typeface="Arial"/>
                <a:cs typeface="Arial"/>
              </a:rPr>
              <a:t>A</a:t>
            </a:r>
            <a:r>
              <a:rPr sz="6600" b="1" spc="0" baseline="-1610" dirty="0" smtClean="0">
                <a:solidFill>
                  <a:srgbClr val="666666"/>
                </a:solidFill>
                <a:latin typeface="Arial"/>
                <a:cs typeface="Arial"/>
              </a:rPr>
              <a:t>CAUTO</a:t>
            </a:r>
            <a:endParaRPr sz="40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bject 92"/>
          <p:cNvSpPr/>
          <p:nvPr/>
        </p:nvSpPr>
        <p:spPr>
          <a:xfrm>
            <a:off x="-1270" y="1015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FFC"/>
            </a:solidFill>
          </a:ln>
        </p:spPr>
        <p:txBody>
          <a:bodyPr wrap="square" lIns="0" tIns="0" rIns="0" bIns="0" rtlCol="0">
            <a:noAutofit/>
          </a:bodyPr>
          <a:lstStyle/>
          <a:p>
            <a:endParaRPr/>
          </a:p>
        </p:txBody>
      </p:sp>
      <p:sp>
        <p:nvSpPr>
          <p:cNvPr id="93" name="object 93"/>
          <p:cNvSpPr/>
          <p:nvPr/>
        </p:nvSpPr>
        <p:spPr>
          <a:xfrm>
            <a:off x="-1270" y="171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DFA"/>
            </a:solidFill>
          </a:ln>
        </p:spPr>
        <p:txBody>
          <a:bodyPr wrap="square" lIns="0" tIns="0" rIns="0" bIns="0" rtlCol="0">
            <a:noAutofit/>
          </a:bodyPr>
          <a:lstStyle/>
          <a:p>
            <a:endParaRPr/>
          </a:p>
        </p:txBody>
      </p:sp>
      <p:sp>
        <p:nvSpPr>
          <p:cNvPr id="94" name="object 94"/>
          <p:cNvSpPr/>
          <p:nvPr/>
        </p:nvSpPr>
        <p:spPr>
          <a:xfrm>
            <a:off x="-1270" y="241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CF8"/>
            </a:solidFill>
          </a:ln>
        </p:spPr>
        <p:txBody>
          <a:bodyPr wrap="square" lIns="0" tIns="0" rIns="0" bIns="0" rtlCol="0">
            <a:noAutofit/>
          </a:bodyPr>
          <a:lstStyle/>
          <a:p>
            <a:endParaRPr/>
          </a:p>
        </p:txBody>
      </p:sp>
      <p:sp>
        <p:nvSpPr>
          <p:cNvPr id="95" name="object 95"/>
          <p:cNvSpPr/>
          <p:nvPr/>
        </p:nvSpPr>
        <p:spPr>
          <a:xfrm>
            <a:off x="-1270" y="3175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BF6"/>
            </a:solidFill>
          </a:ln>
        </p:spPr>
        <p:txBody>
          <a:bodyPr wrap="square" lIns="0" tIns="0" rIns="0" bIns="0" rtlCol="0">
            <a:noAutofit/>
          </a:bodyPr>
          <a:lstStyle/>
          <a:p>
            <a:endParaRPr/>
          </a:p>
        </p:txBody>
      </p:sp>
      <p:sp>
        <p:nvSpPr>
          <p:cNvPr id="96" name="object 96"/>
          <p:cNvSpPr/>
          <p:nvPr/>
        </p:nvSpPr>
        <p:spPr>
          <a:xfrm>
            <a:off x="-1270" y="3873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AF4"/>
            </a:solidFill>
          </a:ln>
        </p:spPr>
        <p:txBody>
          <a:bodyPr wrap="square" lIns="0" tIns="0" rIns="0" bIns="0" rtlCol="0">
            <a:noAutofit/>
          </a:bodyPr>
          <a:lstStyle/>
          <a:p>
            <a:endParaRPr/>
          </a:p>
        </p:txBody>
      </p:sp>
      <p:sp>
        <p:nvSpPr>
          <p:cNvPr id="97" name="object 97"/>
          <p:cNvSpPr/>
          <p:nvPr/>
        </p:nvSpPr>
        <p:spPr>
          <a:xfrm>
            <a:off x="-1270" y="457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9F1"/>
            </a:solidFill>
          </a:ln>
        </p:spPr>
        <p:txBody>
          <a:bodyPr wrap="square" lIns="0" tIns="0" rIns="0" bIns="0" rtlCol="0">
            <a:noAutofit/>
          </a:bodyPr>
          <a:lstStyle/>
          <a:p>
            <a:endParaRPr/>
          </a:p>
        </p:txBody>
      </p:sp>
      <p:sp>
        <p:nvSpPr>
          <p:cNvPr id="98" name="object 98"/>
          <p:cNvSpPr/>
          <p:nvPr/>
        </p:nvSpPr>
        <p:spPr>
          <a:xfrm>
            <a:off x="-1270" y="533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8EF"/>
            </a:solidFill>
          </a:ln>
        </p:spPr>
        <p:txBody>
          <a:bodyPr wrap="square" lIns="0" tIns="0" rIns="0" bIns="0" rtlCol="0">
            <a:noAutofit/>
          </a:bodyPr>
          <a:lstStyle/>
          <a:p>
            <a:endParaRPr/>
          </a:p>
        </p:txBody>
      </p:sp>
      <p:sp>
        <p:nvSpPr>
          <p:cNvPr id="99" name="object 99"/>
          <p:cNvSpPr/>
          <p:nvPr/>
        </p:nvSpPr>
        <p:spPr>
          <a:xfrm>
            <a:off x="-1270" y="603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8ED"/>
            </a:solidFill>
          </a:ln>
        </p:spPr>
        <p:txBody>
          <a:bodyPr wrap="square" lIns="0" tIns="0" rIns="0" bIns="0" rtlCol="0">
            <a:noAutofit/>
          </a:bodyPr>
          <a:lstStyle/>
          <a:p>
            <a:endParaRPr/>
          </a:p>
        </p:txBody>
      </p:sp>
      <p:sp>
        <p:nvSpPr>
          <p:cNvPr id="100" name="object 100"/>
          <p:cNvSpPr/>
          <p:nvPr/>
        </p:nvSpPr>
        <p:spPr>
          <a:xfrm>
            <a:off x="-1270" y="673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7EB"/>
            </a:solidFill>
          </a:ln>
        </p:spPr>
        <p:txBody>
          <a:bodyPr wrap="square" lIns="0" tIns="0" rIns="0" bIns="0" rtlCol="0">
            <a:noAutofit/>
          </a:bodyPr>
          <a:lstStyle/>
          <a:p>
            <a:endParaRPr/>
          </a:p>
        </p:txBody>
      </p:sp>
      <p:sp>
        <p:nvSpPr>
          <p:cNvPr id="101" name="object 101"/>
          <p:cNvSpPr/>
          <p:nvPr/>
        </p:nvSpPr>
        <p:spPr>
          <a:xfrm>
            <a:off x="-1270" y="749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6E9"/>
            </a:solidFill>
          </a:ln>
        </p:spPr>
        <p:txBody>
          <a:bodyPr wrap="square" lIns="0" tIns="0" rIns="0" bIns="0" rtlCol="0">
            <a:noAutofit/>
          </a:bodyPr>
          <a:lstStyle/>
          <a:p>
            <a:endParaRPr/>
          </a:p>
        </p:txBody>
      </p:sp>
      <p:sp>
        <p:nvSpPr>
          <p:cNvPr id="102" name="object 102"/>
          <p:cNvSpPr/>
          <p:nvPr/>
        </p:nvSpPr>
        <p:spPr>
          <a:xfrm>
            <a:off x="-1270" y="819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5E7"/>
            </a:solidFill>
          </a:ln>
        </p:spPr>
        <p:txBody>
          <a:bodyPr wrap="square" lIns="0" tIns="0" rIns="0" bIns="0" rtlCol="0">
            <a:noAutofit/>
          </a:bodyPr>
          <a:lstStyle/>
          <a:p>
            <a:endParaRPr/>
          </a:p>
        </p:txBody>
      </p:sp>
      <p:sp>
        <p:nvSpPr>
          <p:cNvPr id="103" name="object 103"/>
          <p:cNvSpPr/>
          <p:nvPr/>
        </p:nvSpPr>
        <p:spPr>
          <a:xfrm>
            <a:off x="-1270" y="889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4E4"/>
            </a:solidFill>
          </a:ln>
        </p:spPr>
        <p:txBody>
          <a:bodyPr wrap="square" lIns="0" tIns="0" rIns="0" bIns="0" rtlCol="0">
            <a:noAutofit/>
          </a:bodyPr>
          <a:lstStyle/>
          <a:p>
            <a:endParaRPr/>
          </a:p>
        </p:txBody>
      </p:sp>
      <p:sp>
        <p:nvSpPr>
          <p:cNvPr id="104" name="object 104"/>
          <p:cNvSpPr/>
          <p:nvPr/>
        </p:nvSpPr>
        <p:spPr>
          <a:xfrm>
            <a:off x="-1270" y="965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3E2"/>
            </a:solidFill>
          </a:ln>
        </p:spPr>
        <p:txBody>
          <a:bodyPr wrap="square" lIns="0" tIns="0" rIns="0" bIns="0" rtlCol="0">
            <a:noAutofit/>
          </a:bodyPr>
          <a:lstStyle/>
          <a:p>
            <a:endParaRPr/>
          </a:p>
        </p:txBody>
      </p:sp>
      <p:sp>
        <p:nvSpPr>
          <p:cNvPr id="105" name="object 105"/>
          <p:cNvSpPr/>
          <p:nvPr/>
        </p:nvSpPr>
        <p:spPr>
          <a:xfrm>
            <a:off x="-1270" y="1041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2E0"/>
            </a:solidFill>
          </a:ln>
        </p:spPr>
        <p:txBody>
          <a:bodyPr wrap="square" lIns="0" tIns="0" rIns="0" bIns="0" rtlCol="0">
            <a:noAutofit/>
          </a:bodyPr>
          <a:lstStyle/>
          <a:p>
            <a:endParaRPr/>
          </a:p>
        </p:txBody>
      </p:sp>
      <p:sp>
        <p:nvSpPr>
          <p:cNvPr id="106" name="object 106"/>
          <p:cNvSpPr/>
          <p:nvPr/>
        </p:nvSpPr>
        <p:spPr>
          <a:xfrm>
            <a:off x="-1270" y="1111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1DE"/>
            </a:solidFill>
          </a:ln>
        </p:spPr>
        <p:txBody>
          <a:bodyPr wrap="square" lIns="0" tIns="0" rIns="0" bIns="0" rtlCol="0">
            <a:noAutofit/>
          </a:bodyPr>
          <a:lstStyle/>
          <a:p>
            <a:endParaRPr/>
          </a:p>
        </p:txBody>
      </p:sp>
      <p:sp>
        <p:nvSpPr>
          <p:cNvPr id="107" name="object 107"/>
          <p:cNvSpPr/>
          <p:nvPr/>
        </p:nvSpPr>
        <p:spPr>
          <a:xfrm>
            <a:off x="-1270" y="1181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1DC"/>
            </a:solidFill>
          </a:ln>
        </p:spPr>
        <p:txBody>
          <a:bodyPr wrap="square" lIns="0" tIns="0" rIns="0" bIns="0" rtlCol="0">
            <a:noAutofit/>
          </a:bodyPr>
          <a:lstStyle/>
          <a:p>
            <a:endParaRPr/>
          </a:p>
        </p:txBody>
      </p:sp>
      <p:sp>
        <p:nvSpPr>
          <p:cNvPr id="108" name="object 108"/>
          <p:cNvSpPr/>
          <p:nvPr/>
        </p:nvSpPr>
        <p:spPr>
          <a:xfrm>
            <a:off x="-1270" y="1257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0D9"/>
            </a:solidFill>
          </a:ln>
        </p:spPr>
        <p:txBody>
          <a:bodyPr wrap="square" lIns="0" tIns="0" rIns="0" bIns="0" rtlCol="0">
            <a:noAutofit/>
          </a:bodyPr>
          <a:lstStyle/>
          <a:p>
            <a:endParaRPr/>
          </a:p>
        </p:txBody>
      </p:sp>
      <p:sp>
        <p:nvSpPr>
          <p:cNvPr id="109" name="object 109"/>
          <p:cNvSpPr/>
          <p:nvPr/>
        </p:nvSpPr>
        <p:spPr>
          <a:xfrm>
            <a:off x="-1270" y="1327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FD7"/>
            </a:solidFill>
          </a:ln>
        </p:spPr>
        <p:txBody>
          <a:bodyPr wrap="square" lIns="0" tIns="0" rIns="0" bIns="0" rtlCol="0">
            <a:noAutofit/>
          </a:bodyPr>
          <a:lstStyle/>
          <a:p>
            <a:endParaRPr/>
          </a:p>
        </p:txBody>
      </p:sp>
      <p:sp>
        <p:nvSpPr>
          <p:cNvPr id="110" name="object 110"/>
          <p:cNvSpPr/>
          <p:nvPr/>
        </p:nvSpPr>
        <p:spPr>
          <a:xfrm>
            <a:off x="-1270" y="1397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EED5"/>
            </a:solidFill>
          </a:ln>
        </p:spPr>
        <p:txBody>
          <a:bodyPr wrap="square" lIns="0" tIns="0" rIns="0" bIns="0" rtlCol="0">
            <a:noAutofit/>
          </a:bodyPr>
          <a:lstStyle/>
          <a:p>
            <a:endParaRPr/>
          </a:p>
        </p:txBody>
      </p:sp>
      <p:sp>
        <p:nvSpPr>
          <p:cNvPr id="111" name="object 111"/>
          <p:cNvSpPr/>
          <p:nvPr/>
        </p:nvSpPr>
        <p:spPr>
          <a:xfrm>
            <a:off x="-1270" y="1473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DD3"/>
            </a:solidFill>
          </a:ln>
        </p:spPr>
        <p:txBody>
          <a:bodyPr wrap="square" lIns="0" tIns="0" rIns="0" bIns="0" rtlCol="0">
            <a:noAutofit/>
          </a:bodyPr>
          <a:lstStyle/>
          <a:p>
            <a:endParaRPr/>
          </a:p>
        </p:txBody>
      </p:sp>
      <p:sp>
        <p:nvSpPr>
          <p:cNvPr id="112" name="object 112"/>
          <p:cNvSpPr/>
          <p:nvPr/>
        </p:nvSpPr>
        <p:spPr>
          <a:xfrm>
            <a:off x="-1270" y="15430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CD1"/>
            </a:solidFill>
          </a:ln>
        </p:spPr>
        <p:txBody>
          <a:bodyPr wrap="square" lIns="0" tIns="0" rIns="0" bIns="0" rtlCol="0">
            <a:noAutofit/>
          </a:bodyPr>
          <a:lstStyle/>
          <a:p>
            <a:endParaRPr/>
          </a:p>
        </p:txBody>
      </p:sp>
      <p:sp>
        <p:nvSpPr>
          <p:cNvPr id="113" name="object 113"/>
          <p:cNvSpPr/>
          <p:nvPr/>
        </p:nvSpPr>
        <p:spPr>
          <a:xfrm>
            <a:off x="-1270" y="16129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BCF"/>
            </a:solidFill>
          </a:ln>
        </p:spPr>
        <p:txBody>
          <a:bodyPr wrap="square" lIns="0" tIns="0" rIns="0" bIns="0" rtlCol="0">
            <a:noAutofit/>
          </a:bodyPr>
          <a:lstStyle/>
          <a:p>
            <a:endParaRPr/>
          </a:p>
        </p:txBody>
      </p:sp>
      <p:sp>
        <p:nvSpPr>
          <p:cNvPr id="114" name="object 114"/>
          <p:cNvSpPr/>
          <p:nvPr/>
        </p:nvSpPr>
        <p:spPr>
          <a:xfrm>
            <a:off x="8983980" y="168909"/>
            <a:ext cx="160020" cy="0"/>
          </a:xfrm>
          <a:custGeom>
            <a:avLst/>
            <a:gdLst/>
            <a:ahLst/>
            <a:cxnLst/>
            <a:rect l="l" t="t" r="r" b="b"/>
            <a:pathLst>
              <a:path w="160020">
                <a:moveTo>
                  <a:pt x="0" y="0"/>
                </a:moveTo>
                <a:lnTo>
                  <a:pt x="160020" y="0"/>
                </a:lnTo>
              </a:path>
            </a:pathLst>
          </a:custGeom>
          <a:ln w="8890">
            <a:solidFill>
              <a:srgbClr val="FFEACC"/>
            </a:solidFill>
          </a:ln>
        </p:spPr>
        <p:txBody>
          <a:bodyPr wrap="square" lIns="0" tIns="0" rIns="0" bIns="0" rtlCol="0">
            <a:noAutofit/>
          </a:bodyPr>
          <a:lstStyle/>
          <a:p>
            <a:endParaRPr/>
          </a:p>
        </p:txBody>
      </p:sp>
      <p:sp>
        <p:nvSpPr>
          <p:cNvPr id="115" name="object 115"/>
          <p:cNvSpPr/>
          <p:nvPr/>
        </p:nvSpPr>
        <p:spPr>
          <a:xfrm>
            <a:off x="0" y="168909"/>
            <a:ext cx="3708400" cy="0"/>
          </a:xfrm>
          <a:custGeom>
            <a:avLst/>
            <a:gdLst/>
            <a:ahLst/>
            <a:cxnLst/>
            <a:rect l="l" t="t" r="r" b="b"/>
            <a:pathLst>
              <a:path w="3708400">
                <a:moveTo>
                  <a:pt x="0" y="0"/>
                </a:moveTo>
                <a:lnTo>
                  <a:pt x="3708400" y="0"/>
                </a:lnTo>
              </a:path>
            </a:pathLst>
          </a:custGeom>
          <a:ln w="8890">
            <a:solidFill>
              <a:srgbClr val="FFEACC"/>
            </a:solidFill>
          </a:ln>
        </p:spPr>
        <p:txBody>
          <a:bodyPr wrap="square" lIns="0" tIns="0" rIns="0" bIns="0" rtlCol="0">
            <a:noAutofit/>
          </a:bodyPr>
          <a:lstStyle/>
          <a:p>
            <a:endParaRPr/>
          </a:p>
        </p:txBody>
      </p:sp>
      <p:sp>
        <p:nvSpPr>
          <p:cNvPr id="116" name="object 116"/>
          <p:cNvSpPr/>
          <p:nvPr/>
        </p:nvSpPr>
        <p:spPr>
          <a:xfrm>
            <a:off x="8983980" y="175894"/>
            <a:ext cx="160020" cy="0"/>
          </a:xfrm>
          <a:custGeom>
            <a:avLst/>
            <a:gdLst/>
            <a:ahLst/>
            <a:cxnLst/>
            <a:rect l="l" t="t" r="r" b="b"/>
            <a:pathLst>
              <a:path w="160020">
                <a:moveTo>
                  <a:pt x="0" y="0"/>
                </a:moveTo>
                <a:lnTo>
                  <a:pt x="160020" y="0"/>
                </a:lnTo>
              </a:path>
            </a:pathLst>
          </a:custGeom>
          <a:ln w="7620">
            <a:solidFill>
              <a:srgbClr val="FFEACA"/>
            </a:solidFill>
          </a:ln>
        </p:spPr>
        <p:txBody>
          <a:bodyPr wrap="square" lIns="0" tIns="0" rIns="0" bIns="0" rtlCol="0">
            <a:noAutofit/>
          </a:bodyPr>
          <a:lstStyle/>
          <a:p>
            <a:endParaRPr/>
          </a:p>
        </p:txBody>
      </p:sp>
      <p:sp>
        <p:nvSpPr>
          <p:cNvPr id="117" name="object 117"/>
          <p:cNvSpPr/>
          <p:nvPr/>
        </p:nvSpPr>
        <p:spPr>
          <a:xfrm>
            <a:off x="0" y="175894"/>
            <a:ext cx="3708400" cy="0"/>
          </a:xfrm>
          <a:custGeom>
            <a:avLst/>
            <a:gdLst/>
            <a:ahLst/>
            <a:cxnLst/>
            <a:rect l="l" t="t" r="r" b="b"/>
            <a:pathLst>
              <a:path w="3708400">
                <a:moveTo>
                  <a:pt x="0" y="0"/>
                </a:moveTo>
                <a:lnTo>
                  <a:pt x="3708400" y="0"/>
                </a:lnTo>
              </a:path>
            </a:pathLst>
          </a:custGeom>
          <a:ln w="7620">
            <a:solidFill>
              <a:srgbClr val="FFEACA"/>
            </a:solidFill>
          </a:ln>
        </p:spPr>
        <p:txBody>
          <a:bodyPr wrap="square" lIns="0" tIns="0" rIns="0" bIns="0" rtlCol="0">
            <a:noAutofit/>
          </a:bodyPr>
          <a:lstStyle/>
          <a:p>
            <a:endParaRPr/>
          </a:p>
        </p:txBody>
      </p:sp>
      <p:sp>
        <p:nvSpPr>
          <p:cNvPr id="118" name="object 118"/>
          <p:cNvSpPr/>
          <p:nvPr/>
        </p:nvSpPr>
        <p:spPr>
          <a:xfrm>
            <a:off x="8983980" y="182880"/>
            <a:ext cx="160020" cy="0"/>
          </a:xfrm>
          <a:custGeom>
            <a:avLst/>
            <a:gdLst/>
            <a:ahLst/>
            <a:cxnLst/>
            <a:rect l="l" t="t" r="r" b="b"/>
            <a:pathLst>
              <a:path w="160020">
                <a:moveTo>
                  <a:pt x="0" y="0"/>
                </a:moveTo>
                <a:lnTo>
                  <a:pt x="160020" y="0"/>
                </a:lnTo>
              </a:path>
            </a:pathLst>
          </a:custGeom>
          <a:ln w="8890">
            <a:solidFill>
              <a:srgbClr val="FFE9C8"/>
            </a:solidFill>
          </a:ln>
        </p:spPr>
        <p:txBody>
          <a:bodyPr wrap="square" lIns="0" tIns="0" rIns="0" bIns="0" rtlCol="0">
            <a:noAutofit/>
          </a:bodyPr>
          <a:lstStyle/>
          <a:p>
            <a:endParaRPr/>
          </a:p>
        </p:txBody>
      </p:sp>
      <p:sp>
        <p:nvSpPr>
          <p:cNvPr id="119" name="object 119"/>
          <p:cNvSpPr/>
          <p:nvPr/>
        </p:nvSpPr>
        <p:spPr>
          <a:xfrm>
            <a:off x="0" y="182880"/>
            <a:ext cx="3708400" cy="0"/>
          </a:xfrm>
          <a:custGeom>
            <a:avLst/>
            <a:gdLst/>
            <a:ahLst/>
            <a:cxnLst/>
            <a:rect l="l" t="t" r="r" b="b"/>
            <a:pathLst>
              <a:path w="3708400">
                <a:moveTo>
                  <a:pt x="0" y="0"/>
                </a:moveTo>
                <a:lnTo>
                  <a:pt x="3708400" y="0"/>
                </a:lnTo>
              </a:path>
            </a:pathLst>
          </a:custGeom>
          <a:ln w="8890">
            <a:solidFill>
              <a:srgbClr val="FFE9C8"/>
            </a:solidFill>
          </a:ln>
        </p:spPr>
        <p:txBody>
          <a:bodyPr wrap="square" lIns="0" tIns="0" rIns="0" bIns="0" rtlCol="0">
            <a:noAutofit/>
          </a:bodyPr>
          <a:lstStyle/>
          <a:p>
            <a:endParaRPr/>
          </a:p>
        </p:txBody>
      </p:sp>
      <p:sp>
        <p:nvSpPr>
          <p:cNvPr id="120" name="object 120"/>
          <p:cNvSpPr/>
          <p:nvPr/>
        </p:nvSpPr>
        <p:spPr>
          <a:xfrm>
            <a:off x="8983980" y="190500"/>
            <a:ext cx="160020" cy="0"/>
          </a:xfrm>
          <a:custGeom>
            <a:avLst/>
            <a:gdLst/>
            <a:ahLst/>
            <a:cxnLst/>
            <a:rect l="l" t="t" r="r" b="b"/>
            <a:pathLst>
              <a:path w="160020">
                <a:moveTo>
                  <a:pt x="0" y="0"/>
                </a:moveTo>
                <a:lnTo>
                  <a:pt x="160020" y="0"/>
                </a:lnTo>
              </a:path>
            </a:pathLst>
          </a:custGeom>
          <a:ln w="8889">
            <a:solidFill>
              <a:srgbClr val="FFE8C6"/>
            </a:solidFill>
          </a:ln>
        </p:spPr>
        <p:txBody>
          <a:bodyPr wrap="square" lIns="0" tIns="0" rIns="0" bIns="0" rtlCol="0">
            <a:noAutofit/>
          </a:bodyPr>
          <a:lstStyle/>
          <a:p>
            <a:endParaRPr/>
          </a:p>
        </p:txBody>
      </p:sp>
      <p:sp>
        <p:nvSpPr>
          <p:cNvPr id="121" name="object 121"/>
          <p:cNvSpPr/>
          <p:nvPr/>
        </p:nvSpPr>
        <p:spPr>
          <a:xfrm>
            <a:off x="0" y="190500"/>
            <a:ext cx="3708400" cy="0"/>
          </a:xfrm>
          <a:custGeom>
            <a:avLst/>
            <a:gdLst/>
            <a:ahLst/>
            <a:cxnLst/>
            <a:rect l="l" t="t" r="r" b="b"/>
            <a:pathLst>
              <a:path w="3708400">
                <a:moveTo>
                  <a:pt x="0" y="0"/>
                </a:moveTo>
                <a:lnTo>
                  <a:pt x="3708400" y="0"/>
                </a:lnTo>
              </a:path>
            </a:pathLst>
          </a:custGeom>
          <a:ln w="8889">
            <a:solidFill>
              <a:srgbClr val="FFE8C6"/>
            </a:solidFill>
          </a:ln>
        </p:spPr>
        <p:txBody>
          <a:bodyPr wrap="square" lIns="0" tIns="0" rIns="0" bIns="0" rtlCol="0">
            <a:noAutofit/>
          </a:bodyPr>
          <a:lstStyle/>
          <a:p>
            <a:endParaRPr/>
          </a:p>
        </p:txBody>
      </p:sp>
      <p:sp>
        <p:nvSpPr>
          <p:cNvPr id="122" name="object 122"/>
          <p:cNvSpPr/>
          <p:nvPr/>
        </p:nvSpPr>
        <p:spPr>
          <a:xfrm>
            <a:off x="8983980" y="198119"/>
            <a:ext cx="160020" cy="0"/>
          </a:xfrm>
          <a:custGeom>
            <a:avLst/>
            <a:gdLst/>
            <a:ahLst/>
            <a:cxnLst/>
            <a:rect l="l" t="t" r="r" b="b"/>
            <a:pathLst>
              <a:path w="160020">
                <a:moveTo>
                  <a:pt x="0" y="0"/>
                </a:moveTo>
                <a:lnTo>
                  <a:pt x="160020" y="0"/>
                </a:lnTo>
              </a:path>
            </a:pathLst>
          </a:custGeom>
          <a:ln w="8890">
            <a:solidFill>
              <a:srgbClr val="FFE7C4"/>
            </a:solidFill>
          </a:ln>
        </p:spPr>
        <p:txBody>
          <a:bodyPr wrap="square" lIns="0" tIns="0" rIns="0" bIns="0" rtlCol="0">
            <a:noAutofit/>
          </a:bodyPr>
          <a:lstStyle/>
          <a:p>
            <a:endParaRPr/>
          </a:p>
        </p:txBody>
      </p:sp>
      <p:sp>
        <p:nvSpPr>
          <p:cNvPr id="123" name="object 123"/>
          <p:cNvSpPr/>
          <p:nvPr/>
        </p:nvSpPr>
        <p:spPr>
          <a:xfrm>
            <a:off x="0" y="198119"/>
            <a:ext cx="3708400" cy="0"/>
          </a:xfrm>
          <a:custGeom>
            <a:avLst/>
            <a:gdLst/>
            <a:ahLst/>
            <a:cxnLst/>
            <a:rect l="l" t="t" r="r" b="b"/>
            <a:pathLst>
              <a:path w="3708400">
                <a:moveTo>
                  <a:pt x="0" y="0"/>
                </a:moveTo>
                <a:lnTo>
                  <a:pt x="3708400" y="0"/>
                </a:lnTo>
              </a:path>
            </a:pathLst>
          </a:custGeom>
          <a:ln w="8890">
            <a:solidFill>
              <a:srgbClr val="FFE7C4"/>
            </a:solidFill>
          </a:ln>
        </p:spPr>
        <p:txBody>
          <a:bodyPr wrap="square" lIns="0" tIns="0" rIns="0" bIns="0" rtlCol="0">
            <a:noAutofit/>
          </a:bodyPr>
          <a:lstStyle/>
          <a:p>
            <a:endParaRPr/>
          </a:p>
        </p:txBody>
      </p:sp>
      <p:sp>
        <p:nvSpPr>
          <p:cNvPr id="124" name="object 124"/>
          <p:cNvSpPr/>
          <p:nvPr/>
        </p:nvSpPr>
        <p:spPr>
          <a:xfrm>
            <a:off x="8983980" y="205104"/>
            <a:ext cx="160020" cy="0"/>
          </a:xfrm>
          <a:custGeom>
            <a:avLst/>
            <a:gdLst/>
            <a:ahLst/>
            <a:cxnLst/>
            <a:rect l="l" t="t" r="r" b="b"/>
            <a:pathLst>
              <a:path w="160020">
                <a:moveTo>
                  <a:pt x="0" y="0"/>
                </a:moveTo>
                <a:lnTo>
                  <a:pt x="160020" y="0"/>
                </a:lnTo>
              </a:path>
            </a:pathLst>
          </a:custGeom>
          <a:ln w="7620">
            <a:solidFill>
              <a:srgbClr val="FFE6C1"/>
            </a:solidFill>
          </a:ln>
        </p:spPr>
        <p:txBody>
          <a:bodyPr wrap="square" lIns="0" tIns="0" rIns="0" bIns="0" rtlCol="0">
            <a:noAutofit/>
          </a:bodyPr>
          <a:lstStyle/>
          <a:p>
            <a:endParaRPr/>
          </a:p>
        </p:txBody>
      </p:sp>
      <p:sp>
        <p:nvSpPr>
          <p:cNvPr id="125" name="object 125"/>
          <p:cNvSpPr/>
          <p:nvPr/>
        </p:nvSpPr>
        <p:spPr>
          <a:xfrm>
            <a:off x="0" y="205104"/>
            <a:ext cx="3708400" cy="0"/>
          </a:xfrm>
          <a:custGeom>
            <a:avLst/>
            <a:gdLst/>
            <a:ahLst/>
            <a:cxnLst/>
            <a:rect l="l" t="t" r="r" b="b"/>
            <a:pathLst>
              <a:path w="3708400">
                <a:moveTo>
                  <a:pt x="0" y="0"/>
                </a:moveTo>
                <a:lnTo>
                  <a:pt x="3708400" y="0"/>
                </a:lnTo>
              </a:path>
            </a:pathLst>
          </a:custGeom>
          <a:ln w="7620">
            <a:solidFill>
              <a:srgbClr val="FFE6C1"/>
            </a:solidFill>
          </a:ln>
        </p:spPr>
        <p:txBody>
          <a:bodyPr wrap="square" lIns="0" tIns="0" rIns="0" bIns="0" rtlCol="0">
            <a:noAutofit/>
          </a:bodyPr>
          <a:lstStyle/>
          <a:p>
            <a:endParaRPr/>
          </a:p>
        </p:txBody>
      </p:sp>
      <p:sp>
        <p:nvSpPr>
          <p:cNvPr id="126" name="object 126"/>
          <p:cNvSpPr/>
          <p:nvPr/>
        </p:nvSpPr>
        <p:spPr>
          <a:xfrm>
            <a:off x="8983980" y="212090"/>
            <a:ext cx="160020" cy="0"/>
          </a:xfrm>
          <a:custGeom>
            <a:avLst/>
            <a:gdLst/>
            <a:ahLst/>
            <a:cxnLst/>
            <a:rect l="l" t="t" r="r" b="b"/>
            <a:pathLst>
              <a:path w="160020">
                <a:moveTo>
                  <a:pt x="0" y="0"/>
                </a:moveTo>
                <a:lnTo>
                  <a:pt x="160020" y="0"/>
                </a:lnTo>
              </a:path>
            </a:pathLst>
          </a:custGeom>
          <a:ln w="8890">
            <a:solidFill>
              <a:srgbClr val="FFE5BF"/>
            </a:solidFill>
          </a:ln>
        </p:spPr>
        <p:txBody>
          <a:bodyPr wrap="square" lIns="0" tIns="0" rIns="0" bIns="0" rtlCol="0">
            <a:noAutofit/>
          </a:bodyPr>
          <a:lstStyle/>
          <a:p>
            <a:endParaRPr/>
          </a:p>
        </p:txBody>
      </p:sp>
      <p:sp>
        <p:nvSpPr>
          <p:cNvPr id="127" name="object 127"/>
          <p:cNvSpPr/>
          <p:nvPr/>
        </p:nvSpPr>
        <p:spPr>
          <a:xfrm>
            <a:off x="0" y="212090"/>
            <a:ext cx="3708400" cy="0"/>
          </a:xfrm>
          <a:custGeom>
            <a:avLst/>
            <a:gdLst/>
            <a:ahLst/>
            <a:cxnLst/>
            <a:rect l="l" t="t" r="r" b="b"/>
            <a:pathLst>
              <a:path w="3708400">
                <a:moveTo>
                  <a:pt x="0" y="0"/>
                </a:moveTo>
                <a:lnTo>
                  <a:pt x="3708400" y="0"/>
                </a:lnTo>
              </a:path>
            </a:pathLst>
          </a:custGeom>
          <a:ln w="8890">
            <a:solidFill>
              <a:srgbClr val="FFE5BF"/>
            </a:solidFill>
          </a:ln>
        </p:spPr>
        <p:txBody>
          <a:bodyPr wrap="square" lIns="0" tIns="0" rIns="0" bIns="0" rtlCol="0">
            <a:noAutofit/>
          </a:bodyPr>
          <a:lstStyle/>
          <a:p>
            <a:endParaRPr/>
          </a:p>
        </p:txBody>
      </p:sp>
      <p:sp>
        <p:nvSpPr>
          <p:cNvPr id="128" name="object 128"/>
          <p:cNvSpPr/>
          <p:nvPr/>
        </p:nvSpPr>
        <p:spPr>
          <a:xfrm>
            <a:off x="8983980" y="219709"/>
            <a:ext cx="160020" cy="0"/>
          </a:xfrm>
          <a:custGeom>
            <a:avLst/>
            <a:gdLst/>
            <a:ahLst/>
            <a:cxnLst/>
            <a:rect l="l" t="t" r="r" b="b"/>
            <a:pathLst>
              <a:path w="160020">
                <a:moveTo>
                  <a:pt x="0" y="0"/>
                </a:moveTo>
                <a:lnTo>
                  <a:pt x="160020" y="0"/>
                </a:lnTo>
              </a:path>
            </a:pathLst>
          </a:custGeom>
          <a:ln w="8890">
            <a:solidFill>
              <a:srgbClr val="FFE4BD"/>
            </a:solidFill>
          </a:ln>
        </p:spPr>
        <p:txBody>
          <a:bodyPr wrap="square" lIns="0" tIns="0" rIns="0" bIns="0" rtlCol="0">
            <a:noAutofit/>
          </a:bodyPr>
          <a:lstStyle/>
          <a:p>
            <a:endParaRPr/>
          </a:p>
        </p:txBody>
      </p:sp>
      <p:sp>
        <p:nvSpPr>
          <p:cNvPr id="129" name="object 129"/>
          <p:cNvSpPr/>
          <p:nvPr/>
        </p:nvSpPr>
        <p:spPr>
          <a:xfrm>
            <a:off x="0" y="219709"/>
            <a:ext cx="3708400" cy="0"/>
          </a:xfrm>
          <a:custGeom>
            <a:avLst/>
            <a:gdLst/>
            <a:ahLst/>
            <a:cxnLst/>
            <a:rect l="l" t="t" r="r" b="b"/>
            <a:pathLst>
              <a:path w="3708400">
                <a:moveTo>
                  <a:pt x="0" y="0"/>
                </a:moveTo>
                <a:lnTo>
                  <a:pt x="3708400" y="0"/>
                </a:lnTo>
              </a:path>
            </a:pathLst>
          </a:custGeom>
          <a:ln w="8890">
            <a:solidFill>
              <a:srgbClr val="FFE4BD"/>
            </a:solidFill>
          </a:ln>
        </p:spPr>
        <p:txBody>
          <a:bodyPr wrap="square" lIns="0" tIns="0" rIns="0" bIns="0" rtlCol="0">
            <a:noAutofit/>
          </a:bodyPr>
          <a:lstStyle/>
          <a:p>
            <a:endParaRPr/>
          </a:p>
        </p:txBody>
      </p:sp>
      <p:sp>
        <p:nvSpPr>
          <p:cNvPr id="130" name="object 130"/>
          <p:cNvSpPr/>
          <p:nvPr/>
        </p:nvSpPr>
        <p:spPr>
          <a:xfrm>
            <a:off x="8983980" y="226694"/>
            <a:ext cx="160020" cy="0"/>
          </a:xfrm>
          <a:custGeom>
            <a:avLst/>
            <a:gdLst/>
            <a:ahLst/>
            <a:cxnLst/>
            <a:rect l="l" t="t" r="r" b="b"/>
            <a:pathLst>
              <a:path w="160020">
                <a:moveTo>
                  <a:pt x="0" y="0"/>
                </a:moveTo>
                <a:lnTo>
                  <a:pt x="160020" y="0"/>
                </a:lnTo>
              </a:path>
            </a:pathLst>
          </a:custGeom>
          <a:ln w="7620">
            <a:solidFill>
              <a:srgbClr val="FFE3BB"/>
            </a:solidFill>
          </a:ln>
        </p:spPr>
        <p:txBody>
          <a:bodyPr wrap="square" lIns="0" tIns="0" rIns="0" bIns="0" rtlCol="0">
            <a:noAutofit/>
          </a:bodyPr>
          <a:lstStyle/>
          <a:p>
            <a:endParaRPr/>
          </a:p>
        </p:txBody>
      </p:sp>
      <p:sp>
        <p:nvSpPr>
          <p:cNvPr id="131" name="object 131"/>
          <p:cNvSpPr/>
          <p:nvPr/>
        </p:nvSpPr>
        <p:spPr>
          <a:xfrm>
            <a:off x="0" y="226694"/>
            <a:ext cx="3708400" cy="0"/>
          </a:xfrm>
          <a:custGeom>
            <a:avLst/>
            <a:gdLst/>
            <a:ahLst/>
            <a:cxnLst/>
            <a:rect l="l" t="t" r="r" b="b"/>
            <a:pathLst>
              <a:path w="3708400">
                <a:moveTo>
                  <a:pt x="0" y="0"/>
                </a:moveTo>
                <a:lnTo>
                  <a:pt x="3708400" y="0"/>
                </a:lnTo>
              </a:path>
            </a:pathLst>
          </a:custGeom>
          <a:ln w="7620">
            <a:solidFill>
              <a:srgbClr val="FFE3BB"/>
            </a:solidFill>
          </a:ln>
        </p:spPr>
        <p:txBody>
          <a:bodyPr wrap="square" lIns="0" tIns="0" rIns="0" bIns="0" rtlCol="0">
            <a:noAutofit/>
          </a:bodyPr>
          <a:lstStyle/>
          <a:p>
            <a:endParaRPr/>
          </a:p>
        </p:txBody>
      </p:sp>
      <p:sp>
        <p:nvSpPr>
          <p:cNvPr id="132" name="object 132"/>
          <p:cNvSpPr/>
          <p:nvPr/>
        </p:nvSpPr>
        <p:spPr>
          <a:xfrm>
            <a:off x="8983980" y="233680"/>
            <a:ext cx="160020" cy="0"/>
          </a:xfrm>
          <a:custGeom>
            <a:avLst/>
            <a:gdLst/>
            <a:ahLst/>
            <a:cxnLst/>
            <a:rect l="l" t="t" r="r" b="b"/>
            <a:pathLst>
              <a:path w="160020">
                <a:moveTo>
                  <a:pt x="0" y="0"/>
                </a:moveTo>
                <a:lnTo>
                  <a:pt x="160020" y="0"/>
                </a:lnTo>
              </a:path>
            </a:pathLst>
          </a:custGeom>
          <a:ln w="8890">
            <a:solidFill>
              <a:srgbClr val="FFE3B9"/>
            </a:solidFill>
          </a:ln>
        </p:spPr>
        <p:txBody>
          <a:bodyPr wrap="square" lIns="0" tIns="0" rIns="0" bIns="0" rtlCol="0">
            <a:noAutofit/>
          </a:bodyPr>
          <a:lstStyle/>
          <a:p>
            <a:endParaRPr/>
          </a:p>
        </p:txBody>
      </p:sp>
      <p:sp>
        <p:nvSpPr>
          <p:cNvPr id="133" name="object 133"/>
          <p:cNvSpPr/>
          <p:nvPr/>
        </p:nvSpPr>
        <p:spPr>
          <a:xfrm>
            <a:off x="0" y="233680"/>
            <a:ext cx="3708400" cy="0"/>
          </a:xfrm>
          <a:custGeom>
            <a:avLst/>
            <a:gdLst/>
            <a:ahLst/>
            <a:cxnLst/>
            <a:rect l="l" t="t" r="r" b="b"/>
            <a:pathLst>
              <a:path w="3708400">
                <a:moveTo>
                  <a:pt x="0" y="0"/>
                </a:moveTo>
                <a:lnTo>
                  <a:pt x="3708400" y="0"/>
                </a:lnTo>
              </a:path>
            </a:pathLst>
          </a:custGeom>
          <a:ln w="8890">
            <a:solidFill>
              <a:srgbClr val="FFE3B9"/>
            </a:solidFill>
          </a:ln>
        </p:spPr>
        <p:txBody>
          <a:bodyPr wrap="square" lIns="0" tIns="0" rIns="0" bIns="0" rtlCol="0">
            <a:noAutofit/>
          </a:bodyPr>
          <a:lstStyle/>
          <a:p>
            <a:endParaRPr/>
          </a:p>
        </p:txBody>
      </p:sp>
      <p:sp>
        <p:nvSpPr>
          <p:cNvPr id="134" name="object 134"/>
          <p:cNvSpPr/>
          <p:nvPr/>
        </p:nvSpPr>
        <p:spPr>
          <a:xfrm>
            <a:off x="8983980" y="241300"/>
            <a:ext cx="160020" cy="0"/>
          </a:xfrm>
          <a:custGeom>
            <a:avLst/>
            <a:gdLst/>
            <a:ahLst/>
            <a:cxnLst/>
            <a:rect l="l" t="t" r="r" b="b"/>
            <a:pathLst>
              <a:path w="160020">
                <a:moveTo>
                  <a:pt x="0" y="0"/>
                </a:moveTo>
                <a:lnTo>
                  <a:pt x="160020" y="0"/>
                </a:lnTo>
              </a:path>
            </a:pathLst>
          </a:custGeom>
          <a:ln w="8889">
            <a:solidFill>
              <a:srgbClr val="FFE2B7"/>
            </a:solidFill>
          </a:ln>
        </p:spPr>
        <p:txBody>
          <a:bodyPr wrap="square" lIns="0" tIns="0" rIns="0" bIns="0" rtlCol="0">
            <a:noAutofit/>
          </a:bodyPr>
          <a:lstStyle/>
          <a:p>
            <a:endParaRPr/>
          </a:p>
        </p:txBody>
      </p:sp>
      <p:sp>
        <p:nvSpPr>
          <p:cNvPr id="135" name="object 135"/>
          <p:cNvSpPr/>
          <p:nvPr/>
        </p:nvSpPr>
        <p:spPr>
          <a:xfrm>
            <a:off x="0" y="241300"/>
            <a:ext cx="3708400" cy="0"/>
          </a:xfrm>
          <a:custGeom>
            <a:avLst/>
            <a:gdLst/>
            <a:ahLst/>
            <a:cxnLst/>
            <a:rect l="l" t="t" r="r" b="b"/>
            <a:pathLst>
              <a:path w="3708400">
                <a:moveTo>
                  <a:pt x="0" y="0"/>
                </a:moveTo>
                <a:lnTo>
                  <a:pt x="3708400" y="0"/>
                </a:lnTo>
              </a:path>
            </a:pathLst>
          </a:custGeom>
          <a:ln w="8889">
            <a:solidFill>
              <a:srgbClr val="FFE2B7"/>
            </a:solidFill>
          </a:ln>
        </p:spPr>
        <p:txBody>
          <a:bodyPr wrap="square" lIns="0" tIns="0" rIns="0" bIns="0" rtlCol="0">
            <a:noAutofit/>
          </a:bodyPr>
          <a:lstStyle/>
          <a:p>
            <a:endParaRPr/>
          </a:p>
        </p:txBody>
      </p:sp>
      <p:sp>
        <p:nvSpPr>
          <p:cNvPr id="136" name="object 136"/>
          <p:cNvSpPr/>
          <p:nvPr/>
        </p:nvSpPr>
        <p:spPr>
          <a:xfrm>
            <a:off x="8983980" y="248284"/>
            <a:ext cx="160020" cy="0"/>
          </a:xfrm>
          <a:custGeom>
            <a:avLst/>
            <a:gdLst/>
            <a:ahLst/>
            <a:cxnLst/>
            <a:rect l="l" t="t" r="r" b="b"/>
            <a:pathLst>
              <a:path w="160020">
                <a:moveTo>
                  <a:pt x="0" y="0"/>
                </a:moveTo>
                <a:lnTo>
                  <a:pt x="160020" y="0"/>
                </a:lnTo>
              </a:path>
            </a:pathLst>
          </a:custGeom>
          <a:ln w="7620">
            <a:solidFill>
              <a:srgbClr val="FFE1B4"/>
            </a:solidFill>
          </a:ln>
        </p:spPr>
        <p:txBody>
          <a:bodyPr wrap="square" lIns="0" tIns="0" rIns="0" bIns="0" rtlCol="0">
            <a:noAutofit/>
          </a:bodyPr>
          <a:lstStyle/>
          <a:p>
            <a:endParaRPr/>
          </a:p>
        </p:txBody>
      </p:sp>
      <p:sp>
        <p:nvSpPr>
          <p:cNvPr id="137" name="object 137"/>
          <p:cNvSpPr/>
          <p:nvPr/>
        </p:nvSpPr>
        <p:spPr>
          <a:xfrm>
            <a:off x="0" y="248284"/>
            <a:ext cx="3708400" cy="0"/>
          </a:xfrm>
          <a:custGeom>
            <a:avLst/>
            <a:gdLst/>
            <a:ahLst/>
            <a:cxnLst/>
            <a:rect l="l" t="t" r="r" b="b"/>
            <a:pathLst>
              <a:path w="3708400">
                <a:moveTo>
                  <a:pt x="0" y="0"/>
                </a:moveTo>
                <a:lnTo>
                  <a:pt x="3708400" y="0"/>
                </a:lnTo>
              </a:path>
            </a:pathLst>
          </a:custGeom>
          <a:ln w="7620">
            <a:solidFill>
              <a:srgbClr val="FFE1B4"/>
            </a:solidFill>
          </a:ln>
        </p:spPr>
        <p:txBody>
          <a:bodyPr wrap="square" lIns="0" tIns="0" rIns="0" bIns="0" rtlCol="0">
            <a:noAutofit/>
          </a:bodyPr>
          <a:lstStyle/>
          <a:p>
            <a:endParaRPr/>
          </a:p>
        </p:txBody>
      </p:sp>
      <p:sp>
        <p:nvSpPr>
          <p:cNvPr id="138" name="object 138"/>
          <p:cNvSpPr/>
          <p:nvPr/>
        </p:nvSpPr>
        <p:spPr>
          <a:xfrm>
            <a:off x="8983980" y="255269"/>
            <a:ext cx="160020" cy="0"/>
          </a:xfrm>
          <a:custGeom>
            <a:avLst/>
            <a:gdLst/>
            <a:ahLst/>
            <a:cxnLst/>
            <a:rect l="l" t="t" r="r" b="b"/>
            <a:pathLst>
              <a:path w="160020">
                <a:moveTo>
                  <a:pt x="0" y="0"/>
                </a:moveTo>
                <a:lnTo>
                  <a:pt x="160020" y="0"/>
                </a:lnTo>
              </a:path>
            </a:pathLst>
          </a:custGeom>
          <a:ln w="8890">
            <a:solidFill>
              <a:srgbClr val="FFE0B2"/>
            </a:solidFill>
          </a:ln>
        </p:spPr>
        <p:txBody>
          <a:bodyPr wrap="square" lIns="0" tIns="0" rIns="0" bIns="0" rtlCol="0">
            <a:noAutofit/>
          </a:bodyPr>
          <a:lstStyle/>
          <a:p>
            <a:endParaRPr/>
          </a:p>
        </p:txBody>
      </p:sp>
      <p:sp>
        <p:nvSpPr>
          <p:cNvPr id="139" name="object 139"/>
          <p:cNvSpPr/>
          <p:nvPr/>
        </p:nvSpPr>
        <p:spPr>
          <a:xfrm>
            <a:off x="0" y="255269"/>
            <a:ext cx="3708400" cy="0"/>
          </a:xfrm>
          <a:custGeom>
            <a:avLst/>
            <a:gdLst/>
            <a:ahLst/>
            <a:cxnLst/>
            <a:rect l="l" t="t" r="r" b="b"/>
            <a:pathLst>
              <a:path w="3708400">
                <a:moveTo>
                  <a:pt x="0" y="0"/>
                </a:moveTo>
                <a:lnTo>
                  <a:pt x="3708400" y="0"/>
                </a:lnTo>
              </a:path>
            </a:pathLst>
          </a:custGeom>
          <a:ln w="8890">
            <a:solidFill>
              <a:srgbClr val="FFE0B2"/>
            </a:solidFill>
          </a:ln>
        </p:spPr>
        <p:txBody>
          <a:bodyPr wrap="square" lIns="0" tIns="0" rIns="0" bIns="0" rtlCol="0">
            <a:noAutofit/>
          </a:bodyPr>
          <a:lstStyle/>
          <a:p>
            <a:endParaRPr/>
          </a:p>
        </p:txBody>
      </p:sp>
      <p:sp>
        <p:nvSpPr>
          <p:cNvPr id="140" name="object 140"/>
          <p:cNvSpPr/>
          <p:nvPr/>
        </p:nvSpPr>
        <p:spPr>
          <a:xfrm>
            <a:off x="8983980" y="262890"/>
            <a:ext cx="160020" cy="0"/>
          </a:xfrm>
          <a:custGeom>
            <a:avLst/>
            <a:gdLst/>
            <a:ahLst/>
            <a:cxnLst/>
            <a:rect l="l" t="t" r="r" b="b"/>
            <a:pathLst>
              <a:path w="160020">
                <a:moveTo>
                  <a:pt x="0" y="0"/>
                </a:moveTo>
                <a:lnTo>
                  <a:pt x="160020" y="0"/>
                </a:lnTo>
              </a:path>
            </a:pathLst>
          </a:custGeom>
          <a:ln w="8890">
            <a:solidFill>
              <a:srgbClr val="FFDFB0"/>
            </a:solidFill>
          </a:ln>
        </p:spPr>
        <p:txBody>
          <a:bodyPr wrap="square" lIns="0" tIns="0" rIns="0" bIns="0" rtlCol="0">
            <a:noAutofit/>
          </a:bodyPr>
          <a:lstStyle/>
          <a:p>
            <a:endParaRPr/>
          </a:p>
        </p:txBody>
      </p:sp>
      <p:sp>
        <p:nvSpPr>
          <p:cNvPr id="141" name="object 141"/>
          <p:cNvSpPr/>
          <p:nvPr/>
        </p:nvSpPr>
        <p:spPr>
          <a:xfrm>
            <a:off x="0" y="262890"/>
            <a:ext cx="3708400" cy="0"/>
          </a:xfrm>
          <a:custGeom>
            <a:avLst/>
            <a:gdLst/>
            <a:ahLst/>
            <a:cxnLst/>
            <a:rect l="l" t="t" r="r" b="b"/>
            <a:pathLst>
              <a:path w="3708400">
                <a:moveTo>
                  <a:pt x="0" y="0"/>
                </a:moveTo>
                <a:lnTo>
                  <a:pt x="3708400" y="0"/>
                </a:lnTo>
              </a:path>
            </a:pathLst>
          </a:custGeom>
          <a:ln w="8890">
            <a:solidFill>
              <a:srgbClr val="FFDFB0"/>
            </a:solidFill>
          </a:ln>
        </p:spPr>
        <p:txBody>
          <a:bodyPr wrap="square" lIns="0" tIns="0" rIns="0" bIns="0" rtlCol="0">
            <a:noAutofit/>
          </a:bodyPr>
          <a:lstStyle/>
          <a:p>
            <a:endParaRPr/>
          </a:p>
        </p:txBody>
      </p:sp>
      <p:sp>
        <p:nvSpPr>
          <p:cNvPr id="142" name="object 142"/>
          <p:cNvSpPr/>
          <p:nvPr/>
        </p:nvSpPr>
        <p:spPr>
          <a:xfrm>
            <a:off x="8983980" y="269875"/>
            <a:ext cx="160020" cy="0"/>
          </a:xfrm>
          <a:custGeom>
            <a:avLst/>
            <a:gdLst/>
            <a:ahLst/>
            <a:cxnLst/>
            <a:rect l="l" t="t" r="r" b="b"/>
            <a:pathLst>
              <a:path w="160020">
                <a:moveTo>
                  <a:pt x="0" y="0"/>
                </a:moveTo>
                <a:lnTo>
                  <a:pt x="160020" y="0"/>
                </a:lnTo>
              </a:path>
            </a:pathLst>
          </a:custGeom>
          <a:ln w="7620">
            <a:solidFill>
              <a:srgbClr val="FFDEAE"/>
            </a:solidFill>
          </a:ln>
        </p:spPr>
        <p:txBody>
          <a:bodyPr wrap="square" lIns="0" tIns="0" rIns="0" bIns="0" rtlCol="0">
            <a:noAutofit/>
          </a:bodyPr>
          <a:lstStyle/>
          <a:p>
            <a:endParaRPr/>
          </a:p>
        </p:txBody>
      </p:sp>
      <p:sp>
        <p:nvSpPr>
          <p:cNvPr id="143" name="object 143"/>
          <p:cNvSpPr/>
          <p:nvPr/>
        </p:nvSpPr>
        <p:spPr>
          <a:xfrm>
            <a:off x="0" y="269875"/>
            <a:ext cx="3708400" cy="0"/>
          </a:xfrm>
          <a:custGeom>
            <a:avLst/>
            <a:gdLst/>
            <a:ahLst/>
            <a:cxnLst/>
            <a:rect l="l" t="t" r="r" b="b"/>
            <a:pathLst>
              <a:path w="3708400">
                <a:moveTo>
                  <a:pt x="0" y="0"/>
                </a:moveTo>
                <a:lnTo>
                  <a:pt x="3708400" y="0"/>
                </a:lnTo>
              </a:path>
            </a:pathLst>
          </a:custGeom>
          <a:ln w="7620">
            <a:solidFill>
              <a:srgbClr val="FFDEAE"/>
            </a:solidFill>
          </a:ln>
        </p:spPr>
        <p:txBody>
          <a:bodyPr wrap="square" lIns="0" tIns="0" rIns="0" bIns="0" rtlCol="0">
            <a:noAutofit/>
          </a:bodyPr>
          <a:lstStyle/>
          <a:p>
            <a:endParaRPr/>
          </a:p>
        </p:txBody>
      </p:sp>
      <p:sp>
        <p:nvSpPr>
          <p:cNvPr id="144" name="object 144"/>
          <p:cNvSpPr/>
          <p:nvPr/>
        </p:nvSpPr>
        <p:spPr>
          <a:xfrm>
            <a:off x="8983980" y="276859"/>
            <a:ext cx="160020" cy="0"/>
          </a:xfrm>
          <a:custGeom>
            <a:avLst/>
            <a:gdLst/>
            <a:ahLst/>
            <a:cxnLst/>
            <a:rect l="l" t="t" r="r" b="b"/>
            <a:pathLst>
              <a:path w="160020">
                <a:moveTo>
                  <a:pt x="0" y="0"/>
                </a:moveTo>
                <a:lnTo>
                  <a:pt x="160020" y="0"/>
                </a:lnTo>
              </a:path>
            </a:pathLst>
          </a:custGeom>
          <a:ln w="8890">
            <a:solidFill>
              <a:srgbClr val="FFDDAC"/>
            </a:solidFill>
          </a:ln>
        </p:spPr>
        <p:txBody>
          <a:bodyPr wrap="square" lIns="0" tIns="0" rIns="0" bIns="0" rtlCol="0">
            <a:noAutofit/>
          </a:bodyPr>
          <a:lstStyle/>
          <a:p>
            <a:endParaRPr/>
          </a:p>
        </p:txBody>
      </p:sp>
      <p:sp>
        <p:nvSpPr>
          <p:cNvPr id="145" name="object 145"/>
          <p:cNvSpPr/>
          <p:nvPr/>
        </p:nvSpPr>
        <p:spPr>
          <a:xfrm>
            <a:off x="0" y="276859"/>
            <a:ext cx="3708400" cy="0"/>
          </a:xfrm>
          <a:custGeom>
            <a:avLst/>
            <a:gdLst/>
            <a:ahLst/>
            <a:cxnLst/>
            <a:rect l="l" t="t" r="r" b="b"/>
            <a:pathLst>
              <a:path w="3708400">
                <a:moveTo>
                  <a:pt x="0" y="0"/>
                </a:moveTo>
                <a:lnTo>
                  <a:pt x="3708400" y="0"/>
                </a:lnTo>
              </a:path>
            </a:pathLst>
          </a:custGeom>
          <a:ln w="8890">
            <a:solidFill>
              <a:srgbClr val="FFDDAC"/>
            </a:solidFill>
          </a:ln>
        </p:spPr>
        <p:txBody>
          <a:bodyPr wrap="square" lIns="0" tIns="0" rIns="0" bIns="0" rtlCol="0">
            <a:noAutofit/>
          </a:bodyPr>
          <a:lstStyle/>
          <a:p>
            <a:endParaRPr/>
          </a:p>
        </p:txBody>
      </p:sp>
      <p:sp>
        <p:nvSpPr>
          <p:cNvPr id="146" name="object 146"/>
          <p:cNvSpPr/>
          <p:nvPr/>
        </p:nvSpPr>
        <p:spPr>
          <a:xfrm>
            <a:off x="8983980" y="284480"/>
            <a:ext cx="160020" cy="0"/>
          </a:xfrm>
          <a:custGeom>
            <a:avLst/>
            <a:gdLst/>
            <a:ahLst/>
            <a:cxnLst/>
            <a:rect l="l" t="t" r="r" b="b"/>
            <a:pathLst>
              <a:path w="160020">
                <a:moveTo>
                  <a:pt x="0" y="0"/>
                </a:moveTo>
                <a:lnTo>
                  <a:pt x="160020" y="0"/>
                </a:lnTo>
              </a:path>
            </a:pathLst>
          </a:custGeom>
          <a:ln w="8890">
            <a:solidFill>
              <a:srgbClr val="FFDCA9"/>
            </a:solidFill>
          </a:ln>
        </p:spPr>
        <p:txBody>
          <a:bodyPr wrap="square" lIns="0" tIns="0" rIns="0" bIns="0" rtlCol="0">
            <a:noAutofit/>
          </a:bodyPr>
          <a:lstStyle/>
          <a:p>
            <a:endParaRPr/>
          </a:p>
        </p:txBody>
      </p:sp>
      <p:sp>
        <p:nvSpPr>
          <p:cNvPr id="147" name="object 147"/>
          <p:cNvSpPr/>
          <p:nvPr/>
        </p:nvSpPr>
        <p:spPr>
          <a:xfrm>
            <a:off x="0" y="284480"/>
            <a:ext cx="3708400" cy="0"/>
          </a:xfrm>
          <a:custGeom>
            <a:avLst/>
            <a:gdLst/>
            <a:ahLst/>
            <a:cxnLst/>
            <a:rect l="l" t="t" r="r" b="b"/>
            <a:pathLst>
              <a:path w="3708400">
                <a:moveTo>
                  <a:pt x="0" y="0"/>
                </a:moveTo>
                <a:lnTo>
                  <a:pt x="3708400" y="0"/>
                </a:lnTo>
              </a:path>
            </a:pathLst>
          </a:custGeom>
          <a:ln w="8890">
            <a:solidFill>
              <a:srgbClr val="FFDCA9"/>
            </a:solidFill>
          </a:ln>
        </p:spPr>
        <p:txBody>
          <a:bodyPr wrap="square" lIns="0" tIns="0" rIns="0" bIns="0" rtlCol="0">
            <a:noAutofit/>
          </a:bodyPr>
          <a:lstStyle/>
          <a:p>
            <a:endParaRPr/>
          </a:p>
        </p:txBody>
      </p:sp>
      <p:sp>
        <p:nvSpPr>
          <p:cNvPr id="148" name="object 148"/>
          <p:cNvSpPr/>
          <p:nvPr/>
        </p:nvSpPr>
        <p:spPr>
          <a:xfrm>
            <a:off x="8983980" y="292100"/>
            <a:ext cx="160020" cy="0"/>
          </a:xfrm>
          <a:custGeom>
            <a:avLst/>
            <a:gdLst/>
            <a:ahLst/>
            <a:cxnLst/>
            <a:rect l="l" t="t" r="r" b="b"/>
            <a:pathLst>
              <a:path w="160020">
                <a:moveTo>
                  <a:pt x="0" y="0"/>
                </a:moveTo>
                <a:lnTo>
                  <a:pt x="160020" y="0"/>
                </a:lnTo>
              </a:path>
            </a:pathLst>
          </a:custGeom>
          <a:ln w="8889">
            <a:solidFill>
              <a:srgbClr val="FFDCA7"/>
            </a:solidFill>
          </a:ln>
        </p:spPr>
        <p:txBody>
          <a:bodyPr wrap="square" lIns="0" tIns="0" rIns="0" bIns="0" rtlCol="0">
            <a:noAutofit/>
          </a:bodyPr>
          <a:lstStyle/>
          <a:p>
            <a:endParaRPr/>
          </a:p>
        </p:txBody>
      </p:sp>
      <p:sp>
        <p:nvSpPr>
          <p:cNvPr id="149" name="object 149"/>
          <p:cNvSpPr/>
          <p:nvPr/>
        </p:nvSpPr>
        <p:spPr>
          <a:xfrm>
            <a:off x="0" y="292100"/>
            <a:ext cx="3708400" cy="0"/>
          </a:xfrm>
          <a:custGeom>
            <a:avLst/>
            <a:gdLst/>
            <a:ahLst/>
            <a:cxnLst/>
            <a:rect l="l" t="t" r="r" b="b"/>
            <a:pathLst>
              <a:path w="3708400">
                <a:moveTo>
                  <a:pt x="0" y="0"/>
                </a:moveTo>
                <a:lnTo>
                  <a:pt x="3708400" y="0"/>
                </a:lnTo>
              </a:path>
            </a:pathLst>
          </a:custGeom>
          <a:ln w="8889">
            <a:solidFill>
              <a:srgbClr val="FFDCA7"/>
            </a:solidFill>
          </a:ln>
        </p:spPr>
        <p:txBody>
          <a:bodyPr wrap="square" lIns="0" tIns="0" rIns="0" bIns="0" rtlCol="0">
            <a:noAutofit/>
          </a:bodyPr>
          <a:lstStyle/>
          <a:p>
            <a:endParaRPr/>
          </a:p>
        </p:txBody>
      </p:sp>
      <p:sp>
        <p:nvSpPr>
          <p:cNvPr id="150" name="object 150"/>
          <p:cNvSpPr/>
          <p:nvPr/>
        </p:nvSpPr>
        <p:spPr>
          <a:xfrm>
            <a:off x="8983980" y="299084"/>
            <a:ext cx="160020" cy="0"/>
          </a:xfrm>
          <a:custGeom>
            <a:avLst/>
            <a:gdLst/>
            <a:ahLst/>
            <a:cxnLst/>
            <a:rect l="l" t="t" r="r" b="b"/>
            <a:pathLst>
              <a:path w="160020">
                <a:moveTo>
                  <a:pt x="0" y="0"/>
                </a:moveTo>
                <a:lnTo>
                  <a:pt x="160020" y="0"/>
                </a:lnTo>
              </a:path>
            </a:pathLst>
          </a:custGeom>
          <a:ln w="7620">
            <a:solidFill>
              <a:srgbClr val="FFDBA5"/>
            </a:solidFill>
          </a:ln>
        </p:spPr>
        <p:txBody>
          <a:bodyPr wrap="square" lIns="0" tIns="0" rIns="0" bIns="0" rtlCol="0">
            <a:noAutofit/>
          </a:bodyPr>
          <a:lstStyle/>
          <a:p>
            <a:endParaRPr/>
          </a:p>
        </p:txBody>
      </p:sp>
      <p:sp>
        <p:nvSpPr>
          <p:cNvPr id="151" name="object 151"/>
          <p:cNvSpPr/>
          <p:nvPr/>
        </p:nvSpPr>
        <p:spPr>
          <a:xfrm>
            <a:off x="0" y="299084"/>
            <a:ext cx="3708400" cy="0"/>
          </a:xfrm>
          <a:custGeom>
            <a:avLst/>
            <a:gdLst/>
            <a:ahLst/>
            <a:cxnLst/>
            <a:rect l="l" t="t" r="r" b="b"/>
            <a:pathLst>
              <a:path w="3708400">
                <a:moveTo>
                  <a:pt x="0" y="0"/>
                </a:moveTo>
                <a:lnTo>
                  <a:pt x="3708400" y="0"/>
                </a:lnTo>
              </a:path>
            </a:pathLst>
          </a:custGeom>
          <a:ln w="7620">
            <a:solidFill>
              <a:srgbClr val="FFDBA5"/>
            </a:solidFill>
          </a:ln>
        </p:spPr>
        <p:txBody>
          <a:bodyPr wrap="square" lIns="0" tIns="0" rIns="0" bIns="0" rtlCol="0">
            <a:noAutofit/>
          </a:bodyPr>
          <a:lstStyle/>
          <a:p>
            <a:endParaRPr/>
          </a:p>
        </p:txBody>
      </p:sp>
      <p:sp>
        <p:nvSpPr>
          <p:cNvPr id="152" name="object 152"/>
          <p:cNvSpPr/>
          <p:nvPr/>
        </p:nvSpPr>
        <p:spPr>
          <a:xfrm>
            <a:off x="8983980" y="306069"/>
            <a:ext cx="160020" cy="0"/>
          </a:xfrm>
          <a:custGeom>
            <a:avLst/>
            <a:gdLst/>
            <a:ahLst/>
            <a:cxnLst/>
            <a:rect l="l" t="t" r="r" b="b"/>
            <a:pathLst>
              <a:path w="160020">
                <a:moveTo>
                  <a:pt x="0" y="0"/>
                </a:moveTo>
                <a:lnTo>
                  <a:pt x="160020" y="0"/>
                </a:lnTo>
              </a:path>
            </a:pathLst>
          </a:custGeom>
          <a:ln w="8890">
            <a:solidFill>
              <a:srgbClr val="FFDAA3"/>
            </a:solidFill>
          </a:ln>
        </p:spPr>
        <p:txBody>
          <a:bodyPr wrap="square" lIns="0" tIns="0" rIns="0" bIns="0" rtlCol="0">
            <a:noAutofit/>
          </a:bodyPr>
          <a:lstStyle/>
          <a:p>
            <a:endParaRPr/>
          </a:p>
        </p:txBody>
      </p:sp>
      <p:sp>
        <p:nvSpPr>
          <p:cNvPr id="153" name="object 153"/>
          <p:cNvSpPr/>
          <p:nvPr/>
        </p:nvSpPr>
        <p:spPr>
          <a:xfrm>
            <a:off x="0" y="306069"/>
            <a:ext cx="3708400" cy="0"/>
          </a:xfrm>
          <a:custGeom>
            <a:avLst/>
            <a:gdLst/>
            <a:ahLst/>
            <a:cxnLst/>
            <a:rect l="l" t="t" r="r" b="b"/>
            <a:pathLst>
              <a:path w="3708400">
                <a:moveTo>
                  <a:pt x="0" y="0"/>
                </a:moveTo>
                <a:lnTo>
                  <a:pt x="3708400" y="0"/>
                </a:lnTo>
              </a:path>
            </a:pathLst>
          </a:custGeom>
          <a:ln w="8890">
            <a:solidFill>
              <a:srgbClr val="FFDAA3"/>
            </a:solidFill>
          </a:ln>
        </p:spPr>
        <p:txBody>
          <a:bodyPr wrap="square" lIns="0" tIns="0" rIns="0" bIns="0" rtlCol="0">
            <a:noAutofit/>
          </a:bodyPr>
          <a:lstStyle/>
          <a:p>
            <a:endParaRPr/>
          </a:p>
        </p:txBody>
      </p:sp>
      <p:sp>
        <p:nvSpPr>
          <p:cNvPr id="154" name="object 154"/>
          <p:cNvSpPr/>
          <p:nvPr/>
        </p:nvSpPr>
        <p:spPr>
          <a:xfrm>
            <a:off x="8983980" y="313690"/>
            <a:ext cx="160020" cy="0"/>
          </a:xfrm>
          <a:custGeom>
            <a:avLst/>
            <a:gdLst/>
            <a:ahLst/>
            <a:cxnLst/>
            <a:rect l="l" t="t" r="r" b="b"/>
            <a:pathLst>
              <a:path w="160020">
                <a:moveTo>
                  <a:pt x="0" y="0"/>
                </a:moveTo>
                <a:lnTo>
                  <a:pt x="160020" y="0"/>
                </a:lnTo>
              </a:path>
            </a:pathLst>
          </a:custGeom>
          <a:ln w="8890">
            <a:solidFill>
              <a:srgbClr val="FFD9A1"/>
            </a:solidFill>
          </a:ln>
        </p:spPr>
        <p:txBody>
          <a:bodyPr wrap="square" lIns="0" tIns="0" rIns="0" bIns="0" rtlCol="0">
            <a:noAutofit/>
          </a:bodyPr>
          <a:lstStyle/>
          <a:p>
            <a:endParaRPr/>
          </a:p>
        </p:txBody>
      </p:sp>
      <p:sp>
        <p:nvSpPr>
          <p:cNvPr id="155" name="object 155"/>
          <p:cNvSpPr/>
          <p:nvPr/>
        </p:nvSpPr>
        <p:spPr>
          <a:xfrm>
            <a:off x="0" y="313690"/>
            <a:ext cx="3708400" cy="0"/>
          </a:xfrm>
          <a:custGeom>
            <a:avLst/>
            <a:gdLst/>
            <a:ahLst/>
            <a:cxnLst/>
            <a:rect l="l" t="t" r="r" b="b"/>
            <a:pathLst>
              <a:path w="3708400">
                <a:moveTo>
                  <a:pt x="0" y="0"/>
                </a:moveTo>
                <a:lnTo>
                  <a:pt x="3708400" y="0"/>
                </a:lnTo>
              </a:path>
            </a:pathLst>
          </a:custGeom>
          <a:ln w="8890">
            <a:solidFill>
              <a:srgbClr val="FFD9A1"/>
            </a:solidFill>
          </a:ln>
        </p:spPr>
        <p:txBody>
          <a:bodyPr wrap="square" lIns="0" tIns="0" rIns="0" bIns="0" rtlCol="0">
            <a:noAutofit/>
          </a:bodyPr>
          <a:lstStyle/>
          <a:p>
            <a:endParaRPr/>
          </a:p>
        </p:txBody>
      </p:sp>
      <p:sp>
        <p:nvSpPr>
          <p:cNvPr id="156" name="object 156"/>
          <p:cNvSpPr/>
          <p:nvPr/>
        </p:nvSpPr>
        <p:spPr>
          <a:xfrm>
            <a:off x="8983980" y="320675"/>
            <a:ext cx="160020" cy="0"/>
          </a:xfrm>
          <a:custGeom>
            <a:avLst/>
            <a:gdLst/>
            <a:ahLst/>
            <a:cxnLst/>
            <a:rect l="l" t="t" r="r" b="b"/>
            <a:pathLst>
              <a:path w="160020">
                <a:moveTo>
                  <a:pt x="0" y="0"/>
                </a:moveTo>
                <a:lnTo>
                  <a:pt x="160020" y="0"/>
                </a:lnTo>
              </a:path>
            </a:pathLst>
          </a:custGeom>
          <a:ln w="7620">
            <a:solidFill>
              <a:srgbClr val="FFD89F"/>
            </a:solidFill>
          </a:ln>
        </p:spPr>
        <p:txBody>
          <a:bodyPr wrap="square" lIns="0" tIns="0" rIns="0" bIns="0" rtlCol="0">
            <a:noAutofit/>
          </a:bodyPr>
          <a:lstStyle/>
          <a:p>
            <a:endParaRPr/>
          </a:p>
        </p:txBody>
      </p:sp>
      <p:sp>
        <p:nvSpPr>
          <p:cNvPr id="157" name="object 157"/>
          <p:cNvSpPr/>
          <p:nvPr/>
        </p:nvSpPr>
        <p:spPr>
          <a:xfrm>
            <a:off x="0" y="320675"/>
            <a:ext cx="3708400" cy="0"/>
          </a:xfrm>
          <a:custGeom>
            <a:avLst/>
            <a:gdLst/>
            <a:ahLst/>
            <a:cxnLst/>
            <a:rect l="l" t="t" r="r" b="b"/>
            <a:pathLst>
              <a:path w="3708400">
                <a:moveTo>
                  <a:pt x="0" y="0"/>
                </a:moveTo>
                <a:lnTo>
                  <a:pt x="3708400" y="0"/>
                </a:lnTo>
              </a:path>
            </a:pathLst>
          </a:custGeom>
          <a:ln w="7620">
            <a:solidFill>
              <a:srgbClr val="FFD89F"/>
            </a:solidFill>
          </a:ln>
        </p:spPr>
        <p:txBody>
          <a:bodyPr wrap="square" lIns="0" tIns="0" rIns="0" bIns="0" rtlCol="0">
            <a:noAutofit/>
          </a:bodyPr>
          <a:lstStyle/>
          <a:p>
            <a:endParaRPr/>
          </a:p>
        </p:txBody>
      </p:sp>
      <p:sp>
        <p:nvSpPr>
          <p:cNvPr id="158" name="object 158"/>
          <p:cNvSpPr/>
          <p:nvPr/>
        </p:nvSpPr>
        <p:spPr>
          <a:xfrm>
            <a:off x="8983980" y="327659"/>
            <a:ext cx="160020" cy="0"/>
          </a:xfrm>
          <a:custGeom>
            <a:avLst/>
            <a:gdLst/>
            <a:ahLst/>
            <a:cxnLst/>
            <a:rect l="l" t="t" r="r" b="b"/>
            <a:pathLst>
              <a:path w="160020">
                <a:moveTo>
                  <a:pt x="0" y="0"/>
                </a:moveTo>
                <a:lnTo>
                  <a:pt x="160020" y="0"/>
                </a:lnTo>
              </a:path>
            </a:pathLst>
          </a:custGeom>
          <a:ln w="8890">
            <a:solidFill>
              <a:srgbClr val="FFD79C"/>
            </a:solidFill>
          </a:ln>
        </p:spPr>
        <p:txBody>
          <a:bodyPr wrap="square" lIns="0" tIns="0" rIns="0" bIns="0" rtlCol="0">
            <a:noAutofit/>
          </a:bodyPr>
          <a:lstStyle/>
          <a:p>
            <a:endParaRPr/>
          </a:p>
        </p:txBody>
      </p:sp>
      <p:sp>
        <p:nvSpPr>
          <p:cNvPr id="159" name="object 159"/>
          <p:cNvSpPr/>
          <p:nvPr/>
        </p:nvSpPr>
        <p:spPr>
          <a:xfrm>
            <a:off x="0" y="327659"/>
            <a:ext cx="3708400" cy="0"/>
          </a:xfrm>
          <a:custGeom>
            <a:avLst/>
            <a:gdLst/>
            <a:ahLst/>
            <a:cxnLst/>
            <a:rect l="l" t="t" r="r" b="b"/>
            <a:pathLst>
              <a:path w="3708400">
                <a:moveTo>
                  <a:pt x="0" y="0"/>
                </a:moveTo>
                <a:lnTo>
                  <a:pt x="3708400" y="0"/>
                </a:lnTo>
              </a:path>
            </a:pathLst>
          </a:custGeom>
          <a:ln w="8890">
            <a:solidFill>
              <a:srgbClr val="FFD79C"/>
            </a:solidFill>
          </a:ln>
        </p:spPr>
        <p:txBody>
          <a:bodyPr wrap="square" lIns="0" tIns="0" rIns="0" bIns="0" rtlCol="0">
            <a:noAutofit/>
          </a:bodyPr>
          <a:lstStyle/>
          <a:p>
            <a:endParaRPr/>
          </a:p>
        </p:txBody>
      </p:sp>
      <p:sp>
        <p:nvSpPr>
          <p:cNvPr id="160" name="object 160"/>
          <p:cNvSpPr/>
          <p:nvPr/>
        </p:nvSpPr>
        <p:spPr>
          <a:xfrm>
            <a:off x="8983980" y="335280"/>
            <a:ext cx="160020" cy="0"/>
          </a:xfrm>
          <a:custGeom>
            <a:avLst/>
            <a:gdLst/>
            <a:ahLst/>
            <a:cxnLst/>
            <a:rect l="l" t="t" r="r" b="b"/>
            <a:pathLst>
              <a:path w="160020">
                <a:moveTo>
                  <a:pt x="0" y="0"/>
                </a:moveTo>
                <a:lnTo>
                  <a:pt x="160020" y="0"/>
                </a:lnTo>
              </a:path>
            </a:pathLst>
          </a:custGeom>
          <a:ln w="8890">
            <a:solidFill>
              <a:srgbClr val="FFD69A"/>
            </a:solidFill>
          </a:ln>
        </p:spPr>
        <p:txBody>
          <a:bodyPr wrap="square" lIns="0" tIns="0" rIns="0" bIns="0" rtlCol="0">
            <a:noAutofit/>
          </a:bodyPr>
          <a:lstStyle/>
          <a:p>
            <a:endParaRPr/>
          </a:p>
        </p:txBody>
      </p:sp>
      <p:sp>
        <p:nvSpPr>
          <p:cNvPr id="161" name="object 161"/>
          <p:cNvSpPr/>
          <p:nvPr/>
        </p:nvSpPr>
        <p:spPr>
          <a:xfrm>
            <a:off x="0" y="335280"/>
            <a:ext cx="3708400" cy="0"/>
          </a:xfrm>
          <a:custGeom>
            <a:avLst/>
            <a:gdLst/>
            <a:ahLst/>
            <a:cxnLst/>
            <a:rect l="l" t="t" r="r" b="b"/>
            <a:pathLst>
              <a:path w="3708400">
                <a:moveTo>
                  <a:pt x="0" y="0"/>
                </a:moveTo>
                <a:lnTo>
                  <a:pt x="3708400" y="0"/>
                </a:lnTo>
              </a:path>
            </a:pathLst>
          </a:custGeom>
          <a:ln w="8890">
            <a:solidFill>
              <a:srgbClr val="FFD69A"/>
            </a:solidFill>
          </a:ln>
        </p:spPr>
        <p:txBody>
          <a:bodyPr wrap="square" lIns="0" tIns="0" rIns="0" bIns="0" rtlCol="0">
            <a:noAutofit/>
          </a:bodyPr>
          <a:lstStyle/>
          <a:p>
            <a:endParaRPr/>
          </a:p>
        </p:txBody>
      </p:sp>
      <p:sp>
        <p:nvSpPr>
          <p:cNvPr id="162" name="object 162"/>
          <p:cNvSpPr/>
          <p:nvPr/>
        </p:nvSpPr>
        <p:spPr>
          <a:xfrm>
            <a:off x="8983980" y="342265"/>
            <a:ext cx="160020" cy="0"/>
          </a:xfrm>
          <a:custGeom>
            <a:avLst/>
            <a:gdLst/>
            <a:ahLst/>
            <a:cxnLst/>
            <a:rect l="l" t="t" r="r" b="b"/>
            <a:pathLst>
              <a:path w="160020">
                <a:moveTo>
                  <a:pt x="0" y="0"/>
                </a:moveTo>
                <a:lnTo>
                  <a:pt x="160020" y="0"/>
                </a:lnTo>
              </a:path>
            </a:pathLst>
          </a:custGeom>
          <a:ln w="7620">
            <a:solidFill>
              <a:srgbClr val="FFD699"/>
            </a:solidFill>
          </a:ln>
        </p:spPr>
        <p:txBody>
          <a:bodyPr wrap="square" lIns="0" tIns="0" rIns="0" bIns="0" rtlCol="0">
            <a:noAutofit/>
          </a:bodyPr>
          <a:lstStyle/>
          <a:p>
            <a:endParaRPr/>
          </a:p>
        </p:txBody>
      </p:sp>
      <p:sp>
        <p:nvSpPr>
          <p:cNvPr id="163" name="object 163"/>
          <p:cNvSpPr/>
          <p:nvPr/>
        </p:nvSpPr>
        <p:spPr>
          <a:xfrm>
            <a:off x="0" y="342265"/>
            <a:ext cx="3708400" cy="0"/>
          </a:xfrm>
          <a:custGeom>
            <a:avLst/>
            <a:gdLst/>
            <a:ahLst/>
            <a:cxnLst/>
            <a:rect l="l" t="t" r="r" b="b"/>
            <a:pathLst>
              <a:path w="3708400">
                <a:moveTo>
                  <a:pt x="0" y="0"/>
                </a:moveTo>
                <a:lnTo>
                  <a:pt x="3708400" y="0"/>
                </a:lnTo>
              </a:path>
            </a:pathLst>
          </a:custGeom>
          <a:ln w="7620">
            <a:solidFill>
              <a:srgbClr val="FFD699"/>
            </a:solidFill>
          </a:ln>
        </p:spPr>
        <p:txBody>
          <a:bodyPr wrap="square" lIns="0" tIns="0" rIns="0" bIns="0" rtlCol="0">
            <a:noAutofit/>
          </a:bodyPr>
          <a:lstStyle/>
          <a:p>
            <a:endParaRPr/>
          </a:p>
        </p:txBody>
      </p:sp>
      <p:sp>
        <p:nvSpPr>
          <p:cNvPr id="164" name="object 164"/>
          <p:cNvSpPr/>
          <p:nvPr/>
        </p:nvSpPr>
        <p:spPr>
          <a:xfrm>
            <a:off x="8983980" y="349250"/>
            <a:ext cx="160020" cy="0"/>
          </a:xfrm>
          <a:custGeom>
            <a:avLst/>
            <a:gdLst/>
            <a:ahLst/>
            <a:cxnLst/>
            <a:rect l="l" t="t" r="r" b="b"/>
            <a:pathLst>
              <a:path w="160020">
                <a:moveTo>
                  <a:pt x="0" y="0"/>
                </a:moveTo>
                <a:lnTo>
                  <a:pt x="160020" y="0"/>
                </a:lnTo>
              </a:path>
            </a:pathLst>
          </a:custGeom>
          <a:ln w="8889">
            <a:solidFill>
              <a:srgbClr val="FFD596"/>
            </a:solidFill>
          </a:ln>
        </p:spPr>
        <p:txBody>
          <a:bodyPr wrap="square" lIns="0" tIns="0" rIns="0" bIns="0" rtlCol="0">
            <a:noAutofit/>
          </a:bodyPr>
          <a:lstStyle/>
          <a:p>
            <a:endParaRPr/>
          </a:p>
        </p:txBody>
      </p:sp>
      <p:sp>
        <p:nvSpPr>
          <p:cNvPr id="165" name="object 165"/>
          <p:cNvSpPr/>
          <p:nvPr/>
        </p:nvSpPr>
        <p:spPr>
          <a:xfrm>
            <a:off x="0" y="349250"/>
            <a:ext cx="3708400" cy="0"/>
          </a:xfrm>
          <a:custGeom>
            <a:avLst/>
            <a:gdLst/>
            <a:ahLst/>
            <a:cxnLst/>
            <a:rect l="l" t="t" r="r" b="b"/>
            <a:pathLst>
              <a:path w="3708400">
                <a:moveTo>
                  <a:pt x="0" y="0"/>
                </a:moveTo>
                <a:lnTo>
                  <a:pt x="3708400" y="0"/>
                </a:lnTo>
              </a:path>
            </a:pathLst>
          </a:custGeom>
          <a:ln w="8889">
            <a:solidFill>
              <a:srgbClr val="FFD596"/>
            </a:solidFill>
          </a:ln>
        </p:spPr>
        <p:txBody>
          <a:bodyPr wrap="square" lIns="0" tIns="0" rIns="0" bIns="0" rtlCol="0">
            <a:noAutofit/>
          </a:bodyPr>
          <a:lstStyle/>
          <a:p>
            <a:endParaRPr/>
          </a:p>
        </p:txBody>
      </p:sp>
      <p:sp>
        <p:nvSpPr>
          <p:cNvPr id="166" name="object 166"/>
          <p:cNvSpPr/>
          <p:nvPr/>
        </p:nvSpPr>
        <p:spPr>
          <a:xfrm>
            <a:off x="8983980" y="356870"/>
            <a:ext cx="160020" cy="0"/>
          </a:xfrm>
          <a:custGeom>
            <a:avLst/>
            <a:gdLst/>
            <a:ahLst/>
            <a:cxnLst/>
            <a:rect l="l" t="t" r="r" b="b"/>
            <a:pathLst>
              <a:path w="160020">
                <a:moveTo>
                  <a:pt x="0" y="0"/>
                </a:moveTo>
                <a:lnTo>
                  <a:pt x="160020" y="0"/>
                </a:lnTo>
              </a:path>
            </a:pathLst>
          </a:custGeom>
          <a:ln w="8890">
            <a:solidFill>
              <a:srgbClr val="FFD494"/>
            </a:solidFill>
          </a:ln>
        </p:spPr>
        <p:txBody>
          <a:bodyPr wrap="square" lIns="0" tIns="0" rIns="0" bIns="0" rtlCol="0">
            <a:noAutofit/>
          </a:bodyPr>
          <a:lstStyle/>
          <a:p>
            <a:endParaRPr/>
          </a:p>
        </p:txBody>
      </p:sp>
      <p:sp>
        <p:nvSpPr>
          <p:cNvPr id="167" name="object 167"/>
          <p:cNvSpPr/>
          <p:nvPr/>
        </p:nvSpPr>
        <p:spPr>
          <a:xfrm>
            <a:off x="0" y="356870"/>
            <a:ext cx="3708400" cy="0"/>
          </a:xfrm>
          <a:custGeom>
            <a:avLst/>
            <a:gdLst/>
            <a:ahLst/>
            <a:cxnLst/>
            <a:rect l="l" t="t" r="r" b="b"/>
            <a:pathLst>
              <a:path w="3708400">
                <a:moveTo>
                  <a:pt x="0" y="0"/>
                </a:moveTo>
                <a:lnTo>
                  <a:pt x="3708400" y="0"/>
                </a:lnTo>
              </a:path>
            </a:pathLst>
          </a:custGeom>
          <a:ln w="8890">
            <a:solidFill>
              <a:srgbClr val="FFD494"/>
            </a:solidFill>
          </a:ln>
        </p:spPr>
        <p:txBody>
          <a:bodyPr wrap="square" lIns="0" tIns="0" rIns="0" bIns="0" rtlCol="0">
            <a:noAutofit/>
          </a:bodyPr>
          <a:lstStyle/>
          <a:p>
            <a:endParaRPr/>
          </a:p>
        </p:txBody>
      </p:sp>
      <p:sp>
        <p:nvSpPr>
          <p:cNvPr id="168" name="object 168"/>
          <p:cNvSpPr/>
          <p:nvPr/>
        </p:nvSpPr>
        <p:spPr>
          <a:xfrm>
            <a:off x="8983980" y="363854"/>
            <a:ext cx="160020" cy="0"/>
          </a:xfrm>
          <a:custGeom>
            <a:avLst/>
            <a:gdLst/>
            <a:ahLst/>
            <a:cxnLst/>
            <a:rect l="l" t="t" r="r" b="b"/>
            <a:pathLst>
              <a:path w="160020">
                <a:moveTo>
                  <a:pt x="0" y="0"/>
                </a:moveTo>
                <a:lnTo>
                  <a:pt x="160020" y="0"/>
                </a:lnTo>
              </a:path>
            </a:pathLst>
          </a:custGeom>
          <a:ln w="7620">
            <a:solidFill>
              <a:srgbClr val="FFD392"/>
            </a:solidFill>
          </a:ln>
        </p:spPr>
        <p:txBody>
          <a:bodyPr wrap="square" lIns="0" tIns="0" rIns="0" bIns="0" rtlCol="0">
            <a:noAutofit/>
          </a:bodyPr>
          <a:lstStyle/>
          <a:p>
            <a:endParaRPr/>
          </a:p>
        </p:txBody>
      </p:sp>
      <p:sp>
        <p:nvSpPr>
          <p:cNvPr id="169" name="object 169"/>
          <p:cNvSpPr/>
          <p:nvPr/>
        </p:nvSpPr>
        <p:spPr>
          <a:xfrm>
            <a:off x="0" y="363854"/>
            <a:ext cx="3708400" cy="0"/>
          </a:xfrm>
          <a:custGeom>
            <a:avLst/>
            <a:gdLst/>
            <a:ahLst/>
            <a:cxnLst/>
            <a:rect l="l" t="t" r="r" b="b"/>
            <a:pathLst>
              <a:path w="3708400">
                <a:moveTo>
                  <a:pt x="0" y="0"/>
                </a:moveTo>
                <a:lnTo>
                  <a:pt x="3708400" y="0"/>
                </a:lnTo>
              </a:path>
            </a:pathLst>
          </a:custGeom>
          <a:ln w="7620">
            <a:solidFill>
              <a:srgbClr val="FFD392"/>
            </a:solidFill>
          </a:ln>
        </p:spPr>
        <p:txBody>
          <a:bodyPr wrap="square" lIns="0" tIns="0" rIns="0" bIns="0" rtlCol="0">
            <a:noAutofit/>
          </a:bodyPr>
          <a:lstStyle/>
          <a:p>
            <a:endParaRPr/>
          </a:p>
        </p:txBody>
      </p:sp>
      <p:sp>
        <p:nvSpPr>
          <p:cNvPr id="170" name="object 170"/>
          <p:cNvSpPr/>
          <p:nvPr/>
        </p:nvSpPr>
        <p:spPr>
          <a:xfrm>
            <a:off x="8983980" y="370839"/>
            <a:ext cx="160020" cy="0"/>
          </a:xfrm>
          <a:custGeom>
            <a:avLst/>
            <a:gdLst/>
            <a:ahLst/>
            <a:cxnLst/>
            <a:rect l="l" t="t" r="r" b="b"/>
            <a:pathLst>
              <a:path w="160020">
                <a:moveTo>
                  <a:pt x="0" y="0"/>
                </a:moveTo>
                <a:lnTo>
                  <a:pt x="160020" y="0"/>
                </a:lnTo>
              </a:path>
            </a:pathLst>
          </a:custGeom>
          <a:ln w="8890">
            <a:solidFill>
              <a:srgbClr val="FFD28F"/>
            </a:solidFill>
          </a:ln>
        </p:spPr>
        <p:txBody>
          <a:bodyPr wrap="square" lIns="0" tIns="0" rIns="0" bIns="0" rtlCol="0">
            <a:noAutofit/>
          </a:bodyPr>
          <a:lstStyle/>
          <a:p>
            <a:endParaRPr/>
          </a:p>
        </p:txBody>
      </p:sp>
      <p:sp>
        <p:nvSpPr>
          <p:cNvPr id="171" name="object 171"/>
          <p:cNvSpPr/>
          <p:nvPr/>
        </p:nvSpPr>
        <p:spPr>
          <a:xfrm>
            <a:off x="0" y="370839"/>
            <a:ext cx="3708400" cy="0"/>
          </a:xfrm>
          <a:custGeom>
            <a:avLst/>
            <a:gdLst/>
            <a:ahLst/>
            <a:cxnLst/>
            <a:rect l="l" t="t" r="r" b="b"/>
            <a:pathLst>
              <a:path w="3708400">
                <a:moveTo>
                  <a:pt x="0" y="0"/>
                </a:moveTo>
                <a:lnTo>
                  <a:pt x="3708400" y="0"/>
                </a:lnTo>
              </a:path>
            </a:pathLst>
          </a:custGeom>
          <a:ln w="8890">
            <a:solidFill>
              <a:srgbClr val="FFD28F"/>
            </a:solidFill>
          </a:ln>
        </p:spPr>
        <p:txBody>
          <a:bodyPr wrap="square" lIns="0" tIns="0" rIns="0" bIns="0" rtlCol="0">
            <a:noAutofit/>
          </a:bodyPr>
          <a:lstStyle/>
          <a:p>
            <a:endParaRPr/>
          </a:p>
        </p:txBody>
      </p:sp>
      <p:sp>
        <p:nvSpPr>
          <p:cNvPr id="172" name="object 172"/>
          <p:cNvSpPr/>
          <p:nvPr/>
        </p:nvSpPr>
        <p:spPr>
          <a:xfrm>
            <a:off x="8983980" y="378460"/>
            <a:ext cx="160020" cy="0"/>
          </a:xfrm>
          <a:custGeom>
            <a:avLst/>
            <a:gdLst/>
            <a:ahLst/>
            <a:cxnLst/>
            <a:rect l="l" t="t" r="r" b="b"/>
            <a:pathLst>
              <a:path w="160020">
                <a:moveTo>
                  <a:pt x="0" y="0"/>
                </a:moveTo>
                <a:lnTo>
                  <a:pt x="160020" y="0"/>
                </a:lnTo>
              </a:path>
            </a:pathLst>
          </a:custGeom>
          <a:ln w="8890">
            <a:solidFill>
              <a:srgbClr val="FFD18D"/>
            </a:solidFill>
          </a:ln>
        </p:spPr>
        <p:txBody>
          <a:bodyPr wrap="square" lIns="0" tIns="0" rIns="0" bIns="0" rtlCol="0">
            <a:noAutofit/>
          </a:bodyPr>
          <a:lstStyle/>
          <a:p>
            <a:endParaRPr/>
          </a:p>
        </p:txBody>
      </p:sp>
      <p:sp>
        <p:nvSpPr>
          <p:cNvPr id="173" name="object 173"/>
          <p:cNvSpPr/>
          <p:nvPr/>
        </p:nvSpPr>
        <p:spPr>
          <a:xfrm>
            <a:off x="0" y="378460"/>
            <a:ext cx="3708400" cy="0"/>
          </a:xfrm>
          <a:custGeom>
            <a:avLst/>
            <a:gdLst/>
            <a:ahLst/>
            <a:cxnLst/>
            <a:rect l="l" t="t" r="r" b="b"/>
            <a:pathLst>
              <a:path w="3708400">
                <a:moveTo>
                  <a:pt x="0" y="0"/>
                </a:moveTo>
                <a:lnTo>
                  <a:pt x="3708400" y="0"/>
                </a:lnTo>
              </a:path>
            </a:pathLst>
          </a:custGeom>
          <a:ln w="8890">
            <a:solidFill>
              <a:srgbClr val="FFD18D"/>
            </a:solidFill>
          </a:ln>
        </p:spPr>
        <p:txBody>
          <a:bodyPr wrap="square" lIns="0" tIns="0" rIns="0" bIns="0" rtlCol="0">
            <a:noAutofit/>
          </a:bodyPr>
          <a:lstStyle/>
          <a:p>
            <a:endParaRPr/>
          </a:p>
        </p:txBody>
      </p:sp>
      <p:sp>
        <p:nvSpPr>
          <p:cNvPr id="174" name="object 174"/>
          <p:cNvSpPr/>
          <p:nvPr/>
        </p:nvSpPr>
        <p:spPr>
          <a:xfrm>
            <a:off x="8983980" y="386079"/>
            <a:ext cx="160020" cy="0"/>
          </a:xfrm>
          <a:custGeom>
            <a:avLst/>
            <a:gdLst/>
            <a:ahLst/>
            <a:cxnLst/>
            <a:rect l="l" t="t" r="r" b="b"/>
            <a:pathLst>
              <a:path w="160020">
                <a:moveTo>
                  <a:pt x="0" y="0"/>
                </a:moveTo>
                <a:lnTo>
                  <a:pt x="160020" y="0"/>
                </a:lnTo>
              </a:path>
            </a:pathLst>
          </a:custGeom>
          <a:ln w="8889">
            <a:solidFill>
              <a:srgbClr val="FFD08B"/>
            </a:solidFill>
          </a:ln>
        </p:spPr>
        <p:txBody>
          <a:bodyPr wrap="square" lIns="0" tIns="0" rIns="0" bIns="0" rtlCol="0">
            <a:noAutofit/>
          </a:bodyPr>
          <a:lstStyle/>
          <a:p>
            <a:endParaRPr/>
          </a:p>
        </p:txBody>
      </p:sp>
      <p:sp>
        <p:nvSpPr>
          <p:cNvPr id="175" name="object 175"/>
          <p:cNvSpPr/>
          <p:nvPr/>
        </p:nvSpPr>
        <p:spPr>
          <a:xfrm>
            <a:off x="0" y="386079"/>
            <a:ext cx="3708400" cy="0"/>
          </a:xfrm>
          <a:custGeom>
            <a:avLst/>
            <a:gdLst/>
            <a:ahLst/>
            <a:cxnLst/>
            <a:rect l="l" t="t" r="r" b="b"/>
            <a:pathLst>
              <a:path w="3708400">
                <a:moveTo>
                  <a:pt x="0" y="0"/>
                </a:moveTo>
                <a:lnTo>
                  <a:pt x="3708400" y="0"/>
                </a:lnTo>
              </a:path>
            </a:pathLst>
          </a:custGeom>
          <a:ln w="8889">
            <a:solidFill>
              <a:srgbClr val="FFD08B"/>
            </a:solidFill>
          </a:ln>
        </p:spPr>
        <p:txBody>
          <a:bodyPr wrap="square" lIns="0" tIns="0" rIns="0" bIns="0" rtlCol="0">
            <a:noAutofit/>
          </a:bodyPr>
          <a:lstStyle/>
          <a:p>
            <a:endParaRPr/>
          </a:p>
        </p:txBody>
      </p:sp>
      <p:sp>
        <p:nvSpPr>
          <p:cNvPr id="176" name="object 176"/>
          <p:cNvSpPr/>
          <p:nvPr/>
        </p:nvSpPr>
        <p:spPr>
          <a:xfrm>
            <a:off x="8983980" y="393064"/>
            <a:ext cx="160020" cy="0"/>
          </a:xfrm>
          <a:custGeom>
            <a:avLst/>
            <a:gdLst/>
            <a:ahLst/>
            <a:cxnLst/>
            <a:rect l="l" t="t" r="r" b="b"/>
            <a:pathLst>
              <a:path w="160020">
                <a:moveTo>
                  <a:pt x="0" y="0"/>
                </a:moveTo>
                <a:lnTo>
                  <a:pt x="160020" y="0"/>
                </a:lnTo>
              </a:path>
            </a:pathLst>
          </a:custGeom>
          <a:ln w="7620">
            <a:solidFill>
              <a:srgbClr val="FFCF89"/>
            </a:solidFill>
          </a:ln>
        </p:spPr>
        <p:txBody>
          <a:bodyPr wrap="square" lIns="0" tIns="0" rIns="0" bIns="0" rtlCol="0">
            <a:noAutofit/>
          </a:bodyPr>
          <a:lstStyle/>
          <a:p>
            <a:endParaRPr/>
          </a:p>
        </p:txBody>
      </p:sp>
      <p:sp>
        <p:nvSpPr>
          <p:cNvPr id="177" name="object 177"/>
          <p:cNvSpPr/>
          <p:nvPr/>
        </p:nvSpPr>
        <p:spPr>
          <a:xfrm>
            <a:off x="0" y="393064"/>
            <a:ext cx="3708400" cy="0"/>
          </a:xfrm>
          <a:custGeom>
            <a:avLst/>
            <a:gdLst/>
            <a:ahLst/>
            <a:cxnLst/>
            <a:rect l="l" t="t" r="r" b="b"/>
            <a:pathLst>
              <a:path w="3708400">
                <a:moveTo>
                  <a:pt x="0" y="0"/>
                </a:moveTo>
                <a:lnTo>
                  <a:pt x="3708400" y="0"/>
                </a:lnTo>
              </a:path>
            </a:pathLst>
          </a:custGeom>
          <a:ln w="7620">
            <a:solidFill>
              <a:srgbClr val="FFCF89"/>
            </a:solidFill>
          </a:ln>
        </p:spPr>
        <p:txBody>
          <a:bodyPr wrap="square" lIns="0" tIns="0" rIns="0" bIns="0" rtlCol="0">
            <a:noAutofit/>
          </a:bodyPr>
          <a:lstStyle/>
          <a:p>
            <a:endParaRPr/>
          </a:p>
        </p:txBody>
      </p:sp>
      <p:sp>
        <p:nvSpPr>
          <p:cNvPr id="178" name="object 178"/>
          <p:cNvSpPr/>
          <p:nvPr/>
        </p:nvSpPr>
        <p:spPr>
          <a:xfrm>
            <a:off x="8983980" y="400050"/>
            <a:ext cx="160020" cy="0"/>
          </a:xfrm>
          <a:custGeom>
            <a:avLst/>
            <a:gdLst/>
            <a:ahLst/>
            <a:cxnLst/>
            <a:rect l="l" t="t" r="r" b="b"/>
            <a:pathLst>
              <a:path w="160020">
                <a:moveTo>
                  <a:pt x="0" y="0"/>
                </a:moveTo>
                <a:lnTo>
                  <a:pt x="160020" y="0"/>
                </a:lnTo>
              </a:path>
            </a:pathLst>
          </a:custGeom>
          <a:ln w="8890">
            <a:solidFill>
              <a:srgbClr val="FFCF87"/>
            </a:solidFill>
          </a:ln>
        </p:spPr>
        <p:txBody>
          <a:bodyPr wrap="square" lIns="0" tIns="0" rIns="0" bIns="0" rtlCol="0">
            <a:noAutofit/>
          </a:bodyPr>
          <a:lstStyle/>
          <a:p>
            <a:endParaRPr/>
          </a:p>
        </p:txBody>
      </p:sp>
      <p:sp>
        <p:nvSpPr>
          <p:cNvPr id="179" name="object 179"/>
          <p:cNvSpPr/>
          <p:nvPr/>
        </p:nvSpPr>
        <p:spPr>
          <a:xfrm>
            <a:off x="0" y="400050"/>
            <a:ext cx="3708400" cy="0"/>
          </a:xfrm>
          <a:custGeom>
            <a:avLst/>
            <a:gdLst/>
            <a:ahLst/>
            <a:cxnLst/>
            <a:rect l="l" t="t" r="r" b="b"/>
            <a:pathLst>
              <a:path w="3708400">
                <a:moveTo>
                  <a:pt x="0" y="0"/>
                </a:moveTo>
                <a:lnTo>
                  <a:pt x="3708400" y="0"/>
                </a:lnTo>
              </a:path>
            </a:pathLst>
          </a:custGeom>
          <a:ln w="8890">
            <a:solidFill>
              <a:srgbClr val="FFCF87"/>
            </a:solidFill>
          </a:ln>
        </p:spPr>
        <p:txBody>
          <a:bodyPr wrap="square" lIns="0" tIns="0" rIns="0" bIns="0" rtlCol="0">
            <a:noAutofit/>
          </a:bodyPr>
          <a:lstStyle/>
          <a:p>
            <a:endParaRPr/>
          </a:p>
        </p:txBody>
      </p:sp>
      <p:sp>
        <p:nvSpPr>
          <p:cNvPr id="180" name="object 180"/>
          <p:cNvSpPr/>
          <p:nvPr/>
        </p:nvSpPr>
        <p:spPr>
          <a:xfrm>
            <a:off x="8983980" y="407670"/>
            <a:ext cx="160020" cy="0"/>
          </a:xfrm>
          <a:custGeom>
            <a:avLst/>
            <a:gdLst/>
            <a:ahLst/>
            <a:cxnLst/>
            <a:rect l="l" t="t" r="r" b="b"/>
            <a:pathLst>
              <a:path w="160020">
                <a:moveTo>
                  <a:pt x="0" y="0"/>
                </a:moveTo>
                <a:lnTo>
                  <a:pt x="160020" y="0"/>
                </a:lnTo>
              </a:path>
            </a:pathLst>
          </a:custGeom>
          <a:ln w="8889">
            <a:solidFill>
              <a:srgbClr val="FFCE84"/>
            </a:solidFill>
          </a:ln>
        </p:spPr>
        <p:txBody>
          <a:bodyPr wrap="square" lIns="0" tIns="0" rIns="0" bIns="0" rtlCol="0">
            <a:noAutofit/>
          </a:bodyPr>
          <a:lstStyle/>
          <a:p>
            <a:endParaRPr/>
          </a:p>
        </p:txBody>
      </p:sp>
      <p:sp>
        <p:nvSpPr>
          <p:cNvPr id="181" name="object 181"/>
          <p:cNvSpPr/>
          <p:nvPr/>
        </p:nvSpPr>
        <p:spPr>
          <a:xfrm>
            <a:off x="0" y="407670"/>
            <a:ext cx="3708400" cy="0"/>
          </a:xfrm>
          <a:custGeom>
            <a:avLst/>
            <a:gdLst/>
            <a:ahLst/>
            <a:cxnLst/>
            <a:rect l="l" t="t" r="r" b="b"/>
            <a:pathLst>
              <a:path w="3708400">
                <a:moveTo>
                  <a:pt x="0" y="0"/>
                </a:moveTo>
                <a:lnTo>
                  <a:pt x="3708400" y="0"/>
                </a:lnTo>
              </a:path>
            </a:pathLst>
          </a:custGeom>
          <a:ln w="8889">
            <a:solidFill>
              <a:srgbClr val="FFCE84"/>
            </a:solidFill>
          </a:ln>
        </p:spPr>
        <p:txBody>
          <a:bodyPr wrap="square" lIns="0" tIns="0" rIns="0" bIns="0" rtlCol="0">
            <a:noAutofit/>
          </a:bodyPr>
          <a:lstStyle/>
          <a:p>
            <a:endParaRPr/>
          </a:p>
        </p:txBody>
      </p:sp>
      <p:sp>
        <p:nvSpPr>
          <p:cNvPr id="182" name="object 182"/>
          <p:cNvSpPr/>
          <p:nvPr/>
        </p:nvSpPr>
        <p:spPr>
          <a:xfrm>
            <a:off x="8983980" y="414654"/>
            <a:ext cx="160020" cy="0"/>
          </a:xfrm>
          <a:custGeom>
            <a:avLst/>
            <a:gdLst/>
            <a:ahLst/>
            <a:cxnLst/>
            <a:rect l="l" t="t" r="r" b="b"/>
            <a:pathLst>
              <a:path w="160020">
                <a:moveTo>
                  <a:pt x="0" y="0"/>
                </a:moveTo>
                <a:lnTo>
                  <a:pt x="160020" y="0"/>
                </a:lnTo>
              </a:path>
            </a:pathLst>
          </a:custGeom>
          <a:ln w="7620">
            <a:solidFill>
              <a:srgbClr val="FFCD82"/>
            </a:solidFill>
          </a:ln>
        </p:spPr>
        <p:txBody>
          <a:bodyPr wrap="square" lIns="0" tIns="0" rIns="0" bIns="0" rtlCol="0">
            <a:noAutofit/>
          </a:bodyPr>
          <a:lstStyle/>
          <a:p>
            <a:endParaRPr/>
          </a:p>
        </p:txBody>
      </p:sp>
      <p:sp>
        <p:nvSpPr>
          <p:cNvPr id="183" name="object 183"/>
          <p:cNvSpPr/>
          <p:nvPr/>
        </p:nvSpPr>
        <p:spPr>
          <a:xfrm>
            <a:off x="0" y="414654"/>
            <a:ext cx="3708400" cy="0"/>
          </a:xfrm>
          <a:custGeom>
            <a:avLst/>
            <a:gdLst/>
            <a:ahLst/>
            <a:cxnLst/>
            <a:rect l="l" t="t" r="r" b="b"/>
            <a:pathLst>
              <a:path w="3708400">
                <a:moveTo>
                  <a:pt x="0" y="0"/>
                </a:moveTo>
                <a:lnTo>
                  <a:pt x="3708400" y="0"/>
                </a:lnTo>
              </a:path>
            </a:pathLst>
          </a:custGeom>
          <a:ln w="7620">
            <a:solidFill>
              <a:srgbClr val="FFCD82"/>
            </a:solidFill>
          </a:ln>
        </p:spPr>
        <p:txBody>
          <a:bodyPr wrap="square" lIns="0" tIns="0" rIns="0" bIns="0" rtlCol="0">
            <a:noAutofit/>
          </a:bodyPr>
          <a:lstStyle/>
          <a:p>
            <a:endParaRPr/>
          </a:p>
        </p:txBody>
      </p:sp>
      <p:sp>
        <p:nvSpPr>
          <p:cNvPr id="184" name="object 184"/>
          <p:cNvSpPr/>
          <p:nvPr/>
        </p:nvSpPr>
        <p:spPr>
          <a:xfrm>
            <a:off x="8983980" y="421639"/>
            <a:ext cx="160020" cy="0"/>
          </a:xfrm>
          <a:custGeom>
            <a:avLst/>
            <a:gdLst/>
            <a:ahLst/>
            <a:cxnLst/>
            <a:rect l="l" t="t" r="r" b="b"/>
            <a:pathLst>
              <a:path w="160020">
                <a:moveTo>
                  <a:pt x="0" y="0"/>
                </a:moveTo>
                <a:lnTo>
                  <a:pt x="160020" y="0"/>
                </a:lnTo>
              </a:path>
            </a:pathLst>
          </a:custGeom>
          <a:ln w="8890">
            <a:solidFill>
              <a:srgbClr val="FFCC80"/>
            </a:solidFill>
          </a:ln>
        </p:spPr>
        <p:txBody>
          <a:bodyPr wrap="square" lIns="0" tIns="0" rIns="0" bIns="0" rtlCol="0">
            <a:noAutofit/>
          </a:bodyPr>
          <a:lstStyle/>
          <a:p>
            <a:endParaRPr/>
          </a:p>
        </p:txBody>
      </p:sp>
      <p:sp>
        <p:nvSpPr>
          <p:cNvPr id="185" name="object 185"/>
          <p:cNvSpPr/>
          <p:nvPr/>
        </p:nvSpPr>
        <p:spPr>
          <a:xfrm>
            <a:off x="0" y="421639"/>
            <a:ext cx="3708400" cy="0"/>
          </a:xfrm>
          <a:custGeom>
            <a:avLst/>
            <a:gdLst/>
            <a:ahLst/>
            <a:cxnLst/>
            <a:rect l="l" t="t" r="r" b="b"/>
            <a:pathLst>
              <a:path w="3708400">
                <a:moveTo>
                  <a:pt x="0" y="0"/>
                </a:moveTo>
                <a:lnTo>
                  <a:pt x="3708400" y="0"/>
                </a:lnTo>
              </a:path>
            </a:pathLst>
          </a:custGeom>
          <a:ln w="8890">
            <a:solidFill>
              <a:srgbClr val="FFCC80"/>
            </a:solidFill>
          </a:ln>
        </p:spPr>
        <p:txBody>
          <a:bodyPr wrap="square" lIns="0" tIns="0" rIns="0" bIns="0" rtlCol="0">
            <a:noAutofit/>
          </a:bodyPr>
          <a:lstStyle/>
          <a:p>
            <a:endParaRPr/>
          </a:p>
        </p:txBody>
      </p:sp>
      <p:sp>
        <p:nvSpPr>
          <p:cNvPr id="186" name="object 186"/>
          <p:cNvSpPr/>
          <p:nvPr/>
        </p:nvSpPr>
        <p:spPr>
          <a:xfrm>
            <a:off x="8983980" y="429260"/>
            <a:ext cx="160020" cy="0"/>
          </a:xfrm>
          <a:custGeom>
            <a:avLst/>
            <a:gdLst/>
            <a:ahLst/>
            <a:cxnLst/>
            <a:rect l="l" t="t" r="r" b="b"/>
            <a:pathLst>
              <a:path w="160020">
                <a:moveTo>
                  <a:pt x="0" y="0"/>
                </a:moveTo>
                <a:lnTo>
                  <a:pt x="160020" y="0"/>
                </a:lnTo>
              </a:path>
            </a:pathLst>
          </a:custGeom>
          <a:ln w="8890">
            <a:solidFill>
              <a:srgbClr val="FFCC7E"/>
            </a:solidFill>
          </a:ln>
        </p:spPr>
        <p:txBody>
          <a:bodyPr wrap="square" lIns="0" tIns="0" rIns="0" bIns="0" rtlCol="0">
            <a:noAutofit/>
          </a:bodyPr>
          <a:lstStyle/>
          <a:p>
            <a:endParaRPr/>
          </a:p>
        </p:txBody>
      </p:sp>
      <p:sp>
        <p:nvSpPr>
          <p:cNvPr id="187" name="object 187"/>
          <p:cNvSpPr/>
          <p:nvPr/>
        </p:nvSpPr>
        <p:spPr>
          <a:xfrm>
            <a:off x="0" y="429260"/>
            <a:ext cx="3708400" cy="0"/>
          </a:xfrm>
          <a:custGeom>
            <a:avLst/>
            <a:gdLst/>
            <a:ahLst/>
            <a:cxnLst/>
            <a:rect l="l" t="t" r="r" b="b"/>
            <a:pathLst>
              <a:path w="3708400">
                <a:moveTo>
                  <a:pt x="0" y="0"/>
                </a:moveTo>
                <a:lnTo>
                  <a:pt x="3708400" y="0"/>
                </a:lnTo>
              </a:path>
            </a:pathLst>
          </a:custGeom>
          <a:ln w="8890">
            <a:solidFill>
              <a:srgbClr val="FFCC7E"/>
            </a:solidFill>
          </a:ln>
        </p:spPr>
        <p:txBody>
          <a:bodyPr wrap="square" lIns="0" tIns="0" rIns="0" bIns="0" rtlCol="0">
            <a:noAutofit/>
          </a:bodyPr>
          <a:lstStyle/>
          <a:p>
            <a:endParaRPr/>
          </a:p>
        </p:txBody>
      </p:sp>
      <p:sp>
        <p:nvSpPr>
          <p:cNvPr id="188" name="object 188"/>
          <p:cNvSpPr/>
          <p:nvPr/>
        </p:nvSpPr>
        <p:spPr>
          <a:xfrm>
            <a:off x="8983980" y="436245"/>
            <a:ext cx="160020" cy="0"/>
          </a:xfrm>
          <a:custGeom>
            <a:avLst/>
            <a:gdLst/>
            <a:ahLst/>
            <a:cxnLst/>
            <a:rect l="l" t="t" r="r" b="b"/>
            <a:pathLst>
              <a:path w="160020">
                <a:moveTo>
                  <a:pt x="0" y="0"/>
                </a:moveTo>
                <a:lnTo>
                  <a:pt x="160020" y="0"/>
                </a:lnTo>
              </a:path>
            </a:pathLst>
          </a:custGeom>
          <a:ln w="7620">
            <a:solidFill>
              <a:srgbClr val="FFCA7C"/>
            </a:solidFill>
          </a:ln>
        </p:spPr>
        <p:txBody>
          <a:bodyPr wrap="square" lIns="0" tIns="0" rIns="0" bIns="0" rtlCol="0">
            <a:noAutofit/>
          </a:bodyPr>
          <a:lstStyle/>
          <a:p>
            <a:endParaRPr/>
          </a:p>
        </p:txBody>
      </p:sp>
      <p:sp>
        <p:nvSpPr>
          <p:cNvPr id="189" name="object 189"/>
          <p:cNvSpPr/>
          <p:nvPr/>
        </p:nvSpPr>
        <p:spPr>
          <a:xfrm>
            <a:off x="0" y="436245"/>
            <a:ext cx="3708400" cy="0"/>
          </a:xfrm>
          <a:custGeom>
            <a:avLst/>
            <a:gdLst/>
            <a:ahLst/>
            <a:cxnLst/>
            <a:rect l="l" t="t" r="r" b="b"/>
            <a:pathLst>
              <a:path w="3708400">
                <a:moveTo>
                  <a:pt x="0" y="0"/>
                </a:moveTo>
                <a:lnTo>
                  <a:pt x="3708400" y="0"/>
                </a:lnTo>
              </a:path>
            </a:pathLst>
          </a:custGeom>
          <a:ln w="7620">
            <a:solidFill>
              <a:srgbClr val="FFCA7C"/>
            </a:solidFill>
          </a:ln>
        </p:spPr>
        <p:txBody>
          <a:bodyPr wrap="square" lIns="0" tIns="0" rIns="0" bIns="0" rtlCol="0">
            <a:noAutofit/>
          </a:bodyPr>
          <a:lstStyle/>
          <a:p>
            <a:endParaRPr/>
          </a:p>
        </p:txBody>
      </p:sp>
      <p:sp>
        <p:nvSpPr>
          <p:cNvPr id="190" name="object 190"/>
          <p:cNvSpPr/>
          <p:nvPr/>
        </p:nvSpPr>
        <p:spPr>
          <a:xfrm>
            <a:off x="8983980" y="443229"/>
            <a:ext cx="160020" cy="0"/>
          </a:xfrm>
          <a:custGeom>
            <a:avLst/>
            <a:gdLst/>
            <a:ahLst/>
            <a:cxnLst/>
            <a:rect l="l" t="t" r="r" b="b"/>
            <a:pathLst>
              <a:path w="160020">
                <a:moveTo>
                  <a:pt x="0" y="0"/>
                </a:moveTo>
                <a:lnTo>
                  <a:pt x="160020" y="0"/>
                </a:lnTo>
              </a:path>
            </a:pathLst>
          </a:custGeom>
          <a:ln w="8889">
            <a:solidFill>
              <a:srgbClr val="FFC97A"/>
            </a:solidFill>
          </a:ln>
        </p:spPr>
        <p:txBody>
          <a:bodyPr wrap="square" lIns="0" tIns="0" rIns="0" bIns="0" rtlCol="0">
            <a:noAutofit/>
          </a:bodyPr>
          <a:lstStyle/>
          <a:p>
            <a:endParaRPr/>
          </a:p>
        </p:txBody>
      </p:sp>
      <p:sp>
        <p:nvSpPr>
          <p:cNvPr id="191" name="object 191"/>
          <p:cNvSpPr/>
          <p:nvPr/>
        </p:nvSpPr>
        <p:spPr>
          <a:xfrm>
            <a:off x="0" y="443229"/>
            <a:ext cx="3708400" cy="0"/>
          </a:xfrm>
          <a:custGeom>
            <a:avLst/>
            <a:gdLst/>
            <a:ahLst/>
            <a:cxnLst/>
            <a:rect l="l" t="t" r="r" b="b"/>
            <a:pathLst>
              <a:path w="3708400">
                <a:moveTo>
                  <a:pt x="0" y="0"/>
                </a:moveTo>
                <a:lnTo>
                  <a:pt x="3708400" y="0"/>
                </a:lnTo>
              </a:path>
            </a:pathLst>
          </a:custGeom>
          <a:ln w="8889">
            <a:solidFill>
              <a:srgbClr val="FFC97A"/>
            </a:solidFill>
          </a:ln>
        </p:spPr>
        <p:txBody>
          <a:bodyPr wrap="square" lIns="0" tIns="0" rIns="0" bIns="0" rtlCol="0">
            <a:noAutofit/>
          </a:bodyPr>
          <a:lstStyle/>
          <a:p>
            <a:endParaRPr/>
          </a:p>
        </p:txBody>
      </p:sp>
      <p:sp>
        <p:nvSpPr>
          <p:cNvPr id="192" name="object 192"/>
          <p:cNvSpPr/>
          <p:nvPr/>
        </p:nvSpPr>
        <p:spPr>
          <a:xfrm>
            <a:off x="8983980" y="450850"/>
            <a:ext cx="160020" cy="0"/>
          </a:xfrm>
          <a:custGeom>
            <a:avLst/>
            <a:gdLst/>
            <a:ahLst/>
            <a:cxnLst/>
            <a:rect l="l" t="t" r="r" b="b"/>
            <a:pathLst>
              <a:path w="160020">
                <a:moveTo>
                  <a:pt x="0" y="0"/>
                </a:moveTo>
                <a:lnTo>
                  <a:pt x="160020" y="0"/>
                </a:lnTo>
              </a:path>
            </a:pathLst>
          </a:custGeom>
          <a:ln w="8890">
            <a:solidFill>
              <a:srgbClr val="FFC877"/>
            </a:solidFill>
          </a:ln>
        </p:spPr>
        <p:txBody>
          <a:bodyPr wrap="square" lIns="0" tIns="0" rIns="0" bIns="0" rtlCol="0">
            <a:noAutofit/>
          </a:bodyPr>
          <a:lstStyle/>
          <a:p>
            <a:endParaRPr/>
          </a:p>
        </p:txBody>
      </p:sp>
      <p:sp>
        <p:nvSpPr>
          <p:cNvPr id="193" name="object 193"/>
          <p:cNvSpPr/>
          <p:nvPr/>
        </p:nvSpPr>
        <p:spPr>
          <a:xfrm>
            <a:off x="0" y="450850"/>
            <a:ext cx="3708400" cy="0"/>
          </a:xfrm>
          <a:custGeom>
            <a:avLst/>
            <a:gdLst/>
            <a:ahLst/>
            <a:cxnLst/>
            <a:rect l="l" t="t" r="r" b="b"/>
            <a:pathLst>
              <a:path w="3708400">
                <a:moveTo>
                  <a:pt x="0" y="0"/>
                </a:moveTo>
                <a:lnTo>
                  <a:pt x="3708400" y="0"/>
                </a:lnTo>
              </a:path>
            </a:pathLst>
          </a:custGeom>
          <a:ln w="8890">
            <a:solidFill>
              <a:srgbClr val="FFC877"/>
            </a:solidFill>
          </a:ln>
        </p:spPr>
        <p:txBody>
          <a:bodyPr wrap="square" lIns="0" tIns="0" rIns="0" bIns="0" rtlCol="0">
            <a:noAutofit/>
          </a:bodyPr>
          <a:lstStyle/>
          <a:p>
            <a:endParaRPr/>
          </a:p>
        </p:txBody>
      </p:sp>
      <p:sp>
        <p:nvSpPr>
          <p:cNvPr id="194" name="object 194"/>
          <p:cNvSpPr/>
          <p:nvPr/>
        </p:nvSpPr>
        <p:spPr>
          <a:xfrm>
            <a:off x="8983980" y="457835"/>
            <a:ext cx="160020" cy="0"/>
          </a:xfrm>
          <a:custGeom>
            <a:avLst/>
            <a:gdLst/>
            <a:ahLst/>
            <a:cxnLst/>
            <a:rect l="l" t="t" r="r" b="b"/>
            <a:pathLst>
              <a:path w="160020">
                <a:moveTo>
                  <a:pt x="0" y="0"/>
                </a:moveTo>
                <a:lnTo>
                  <a:pt x="160020" y="0"/>
                </a:lnTo>
              </a:path>
            </a:pathLst>
          </a:custGeom>
          <a:ln w="7620">
            <a:solidFill>
              <a:srgbClr val="FFC875"/>
            </a:solidFill>
          </a:ln>
        </p:spPr>
        <p:txBody>
          <a:bodyPr wrap="square" lIns="0" tIns="0" rIns="0" bIns="0" rtlCol="0">
            <a:noAutofit/>
          </a:bodyPr>
          <a:lstStyle/>
          <a:p>
            <a:endParaRPr/>
          </a:p>
        </p:txBody>
      </p:sp>
      <p:sp>
        <p:nvSpPr>
          <p:cNvPr id="195" name="object 195"/>
          <p:cNvSpPr/>
          <p:nvPr/>
        </p:nvSpPr>
        <p:spPr>
          <a:xfrm>
            <a:off x="0" y="457835"/>
            <a:ext cx="3708400" cy="0"/>
          </a:xfrm>
          <a:custGeom>
            <a:avLst/>
            <a:gdLst/>
            <a:ahLst/>
            <a:cxnLst/>
            <a:rect l="l" t="t" r="r" b="b"/>
            <a:pathLst>
              <a:path w="3708400">
                <a:moveTo>
                  <a:pt x="0" y="0"/>
                </a:moveTo>
                <a:lnTo>
                  <a:pt x="3708400" y="0"/>
                </a:lnTo>
              </a:path>
            </a:pathLst>
          </a:custGeom>
          <a:ln w="7620">
            <a:solidFill>
              <a:srgbClr val="FFC875"/>
            </a:solidFill>
          </a:ln>
        </p:spPr>
        <p:txBody>
          <a:bodyPr wrap="square" lIns="0" tIns="0" rIns="0" bIns="0" rtlCol="0">
            <a:noAutofit/>
          </a:bodyPr>
          <a:lstStyle/>
          <a:p>
            <a:endParaRPr/>
          </a:p>
        </p:txBody>
      </p:sp>
      <p:sp>
        <p:nvSpPr>
          <p:cNvPr id="196" name="object 196"/>
          <p:cNvSpPr/>
          <p:nvPr/>
        </p:nvSpPr>
        <p:spPr>
          <a:xfrm>
            <a:off x="8983980" y="464820"/>
            <a:ext cx="160020" cy="0"/>
          </a:xfrm>
          <a:custGeom>
            <a:avLst/>
            <a:gdLst/>
            <a:ahLst/>
            <a:cxnLst/>
            <a:rect l="l" t="t" r="r" b="b"/>
            <a:pathLst>
              <a:path w="160020">
                <a:moveTo>
                  <a:pt x="0" y="0"/>
                </a:moveTo>
                <a:lnTo>
                  <a:pt x="160020" y="0"/>
                </a:lnTo>
              </a:path>
            </a:pathLst>
          </a:custGeom>
          <a:ln w="8889">
            <a:solidFill>
              <a:srgbClr val="FFC773"/>
            </a:solidFill>
          </a:ln>
        </p:spPr>
        <p:txBody>
          <a:bodyPr wrap="square" lIns="0" tIns="0" rIns="0" bIns="0" rtlCol="0">
            <a:noAutofit/>
          </a:bodyPr>
          <a:lstStyle/>
          <a:p>
            <a:endParaRPr/>
          </a:p>
        </p:txBody>
      </p:sp>
      <p:sp>
        <p:nvSpPr>
          <p:cNvPr id="197" name="object 197"/>
          <p:cNvSpPr/>
          <p:nvPr/>
        </p:nvSpPr>
        <p:spPr>
          <a:xfrm>
            <a:off x="0" y="464820"/>
            <a:ext cx="3708400" cy="0"/>
          </a:xfrm>
          <a:custGeom>
            <a:avLst/>
            <a:gdLst/>
            <a:ahLst/>
            <a:cxnLst/>
            <a:rect l="l" t="t" r="r" b="b"/>
            <a:pathLst>
              <a:path w="3708400">
                <a:moveTo>
                  <a:pt x="0" y="0"/>
                </a:moveTo>
                <a:lnTo>
                  <a:pt x="3708400" y="0"/>
                </a:lnTo>
              </a:path>
            </a:pathLst>
          </a:custGeom>
          <a:ln w="8889">
            <a:solidFill>
              <a:srgbClr val="FFC773"/>
            </a:solidFill>
          </a:ln>
        </p:spPr>
        <p:txBody>
          <a:bodyPr wrap="square" lIns="0" tIns="0" rIns="0" bIns="0" rtlCol="0">
            <a:noAutofit/>
          </a:bodyPr>
          <a:lstStyle/>
          <a:p>
            <a:endParaRPr/>
          </a:p>
        </p:txBody>
      </p:sp>
      <p:sp>
        <p:nvSpPr>
          <p:cNvPr id="198" name="object 198"/>
          <p:cNvSpPr/>
          <p:nvPr/>
        </p:nvSpPr>
        <p:spPr>
          <a:xfrm>
            <a:off x="8983980" y="472439"/>
            <a:ext cx="160020" cy="0"/>
          </a:xfrm>
          <a:custGeom>
            <a:avLst/>
            <a:gdLst/>
            <a:ahLst/>
            <a:cxnLst/>
            <a:rect l="l" t="t" r="r" b="b"/>
            <a:pathLst>
              <a:path w="160020">
                <a:moveTo>
                  <a:pt x="0" y="0"/>
                </a:moveTo>
                <a:lnTo>
                  <a:pt x="160020" y="0"/>
                </a:lnTo>
              </a:path>
            </a:pathLst>
          </a:custGeom>
          <a:ln w="8890">
            <a:solidFill>
              <a:srgbClr val="FFC671"/>
            </a:solidFill>
          </a:ln>
        </p:spPr>
        <p:txBody>
          <a:bodyPr wrap="square" lIns="0" tIns="0" rIns="0" bIns="0" rtlCol="0">
            <a:noAutofit/>
          </a:bodyPr>
          <a:lstStyle/>
          <a:p>
            <a:endParaRPr/>
          </a:p>
        </p:txBody>
      </p:sp>
      <p:sp>
        <p:nvSpPr>
          <p:cNvPr id="199" name="object 199"/>
          <p:cNvSpPr/>
          <p:nvPr/>
        </p:nvSpPr>
        <p:spPr>
          <a:xfrm>
            <a:off x="0" y="472439"/>
            <a:ext cx="3708400" cy="0"/>
          </a:xfrm>
          <a:custGeom>
            <a:avLst/>
            <a:gdLst/>
            <a:ahLst/>
            <a:cxnLst/>
            <a:rect l="l" t="t" r="r" b="b"/>
            <a:pathLst>
              <a:path w="3708400">
                <a:moveTo>
                  <a:pt x="0" y="0"/>
                </a:moveTo>
                <a:lnTo>
                  <a:pt x="3708400" y="0"/>
                </a:lnTo>
              </a:path>
            </a:pathLst>
          </a:custGeom>
          <a:ln w="8890">
            <a:solidFill>
              <a:srgbClr val="FFC671"/>
            </a:solidFill>
          </a:ln>
        </p:spPr>
        <p:txBody>
          <a:bodyPr wrap="square" lIns="0" tIns="0" rIns="0" bIns="0" rtlCol="0">
            <a:noAutofit/>
          </a:bodyPr>
          <a:lstStyle/>
          <a:p>
            <a:endParaRPr/>
          </a:p>
        </p:txBody>
      </p:sp>
      <p:sp>
        <p:nvSpPr>
          <p:cNvPr id="200" name="object 200"/>
          <p:cNvSpPr/>
          <p:nvPr/>
        </p:nvSpPr>
        <p:spPr>
          <a:xfrm>
            <a:off x="8983980" y="480060"/>
            <a:ext cx="160020" cy="0"/>
          </a:xfrm>
          <a:custGeom>
            <a:avLst/>
            <a:gdLst/>
            <a:ahLst/>
            <a:cxnLst/>
            <a:rect l="l" t="t" r="r" b="b"/>
            <a:pathLst>
              <a:path w="160020">
                <a:moveTo>
                  <a:pt x="0" y="0"/>
                </a:moveTo>
                <a:lnTo>
                  <a:pt x="160020" y="0"/>
                </a:lnTo>
              </a:path>
            </a:pathLst>
          </a:custGeom>
          <a:ln w="8890">
            <a:solidFill>
              <a:srgbClr val="FFC56F"/>
            </a:solidFill>
          </a:ln>
        </p:spPr>
        <p:txBody>
          <a:bodyPr wrap="square" lIns="0" tIns="0" rIns="0" bIns="0" rtlCol="0">
            <a:noAutofit/>
          </a:bodyPr>
          <a:lstStyle/>
          <a:p>
            <a:endParaRPr/>
          </a:p>
        </p:txBody>
      </p:sp>
      <p:sp>
        <p:nvSpPr>
          <p:cNvPr id="201" name="object 201"/>
          <p:cNvSpPr/>
          <p:nvPr/>
        </p:nvSpPr>
        <p:spPr>
          <a:xfrm>
            <a:off x="0" y="480060"/>
            <a:ext cx="3708400" cy="0"/>
          </a:xfrm>
          <a:custGeom>
            <a:avLst/>
            <a:gdLst/>
            <a:ahLst/>
            <a:cxnLst/>
            <a:rect l="l" t="t" r="r" b="b"/>
            <a:pathLst>
              <a:path w="3708400">
                <a:moveTo>
                  <a:pt x="0" y="0"/>
                </a:moveTo>
                <a:lnTo>
                  <a:pt x="3708400" y="0"/>
                </a:lnTo>
              </a:path>
            </a:pathLst>
          </a:custGeom>
          <a:ln w="8890">
            <a:solidFill>
              <a:srgbClr val="FFC56F"/>
            </a:solidFill>
          </a:ln>
        </p:spPr>
        <p:txBody>
          <a:bodyPr wrap="square" lIns="0" tIns="0" rIns="0" bIns="0" rtlCol="0">
            <a:noAutofit/>
          </a:bodyPr>
          <a:lstStyle/>
          <a:p>
            <a:endParaRPr/>
          </a:p>
        </p:txBody>
      </p:sp>
      <p:sp>
        <p:nvSpPr>
          <p:cNvPr id="202" name="object 202"/>
          <p:cNvSpPr/>
          <p:nvPr/>
        </p:nvSpPr>
        <p:spPr>
          <a:xfrm>
            <a:off x="-1270" y="4870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46C"/>
            </a:solidFill>
          </a:ln>
        </p:spPr>
        <p:txBody>
          <a:bodyPr wrap="square" lIns="0" tIns="0" rIns="0" bIns="0" rtlCol="0">
            <a:noAutofit/>
          </a:bodyPr>
          <a:lstStyle/>
          <a:p>
            <a:endParaRPr/>
          </a:p>
        </p:txBody>
      </p:sp>
      <p:sp>
        <p:nvSpPr>
          <p:cNvPr id="203" name="object 203"/>
          <p:cNvSpPr/>
          <p:nvPr/>
        </p:nvSpPr>
        <p:spPr>
          <a:xfrm>
            <a:off x="-1270" y="4940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36A"/>
            </a:solidFill>
          </a:ln>
        </p:spPr>
        <p:txBody>
          <a:bodyPr wrap="square" lIns="0" tIns="0" rIns="0" bIns="0" rtlCol="0">
            <a:noAutofit/>
          </a:bodyPr>
          <a:lstStyle/>
          <a:p>
            <a:endParaRPr/>
          </a:p>
        </p:txBody>
      </p:sp>
      <p:sp>
        <p:nvSpPr>
          <p:cNvPr id="204" name="object 204"/>
          <p:cNvSpPr/>
          <p:nvPr/>
        </p:nvSpPr>
        <p:spPr>
          <a:xfrm>
            <a:off x="-1270" y="50165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268"/>
            </a:solidFill>
          </a:ln>
        </p:spPr>
        <p:txBody>
          <a:bodyPr wrap="square" lIns="0" tIns="0" rIns="0" bIns="0" rtlCol="0">
            <a:noAutofit/>
          </a:bodyPr>
          <a:lstStyle/>
          <a:p>
            <a:endParaRPr/>
          </a:p>
        </p:txBody>
      </p:sp>
      <p:sp>
        <p:nvSpPr>
          <p:cNvPr id="205" name="object 205"/>
          <p:cNvSpPr/>
          <p:nvPr/>
        </p:nvSpPr>
        <p:spPr>
          <a:xfrm>
            <a:off x="-1270" y="50863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166"/>
            </a:solidFill>
          </a:ln>
        </p:spPr>
        <p:txBody>
          <a:bodyPr wrap="square" lIns="0" tIns="0" rIns="0" bIns="0" rtlCol="0">
            <a:noAutofit/>
          </a:bodyPr>
          <a:lstStyle/>
          <a:p>
            <a:endParaRPr/>
          </a:p>
        </p:txBody>
      </p:sp>
      <p:sp>
        <p:nvSpPr>
          <p:cNvPr id="206" name="object 206"/>
          <p:cNvSpPr/>
          <p:nvPr/>
        </p:nvSpPr>
        <p:spPr>
          <a:xfrm>
            <a:off x="-1270" y="51562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164"/>
            </a:solidFill>
          </a:ln>
        </p:spPr>
        <p:txBody>
          <a:bodyPr wrap="square" lIns="0" tIns="0" rIns="0" bIns="0" rtlCol="0">
            <a:noAutofit/>
          </a:bodyPr>
          <a:lstStyle/>
          <a:p>
            <a:endParaRPr/>
          </a:p>
        </p:txBody>
      </p:sp>
      <p:sp>
        <p:nvSpPr>
          <p:cNvPr id="207" name="object 207"/>
          <p:cNvSpPr/>
          <p:nvPr/>
        </p:nvSpPr>
        <p:spPr>
          <a:xfrm>
            <a:off x="-1270" y="5232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062"/>
            </a:solidFill>
          </a:ln>
        </p:spPr>
        <p:txBody>
          <a:bodyPr wrap="square" lIns="0" tIns="0" rIns="0" bIns="0" rtlCol="0">
            <a:noAutofit/>
          </a:bodyPr>
          <a:lstStyle/>
          <a:p>
            <a:endParaRPr/>
          </a:p>
        </p:txBody>
      </p:sp>
      <p:sp>
        <p:nvSpPr>
          <p:cNvPr id="208" name="object 208"/>
          <p:cNvSpPr/>
          <p:nvPr/>
        </p:nvSpPr>
        <p:spPr>
          <a:xfrm>
            <a:off x="-1270" y="5302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F5F"/>
            </a:solidFill>
          </a:ln>
        </p:spPr>
        <p:txBody>
          <a:bodyPr wrap="square" lIns="0" tIns="0" rIns="0" bIns="0" rtlCol="0">
            <a:noAutofit/>
          </a:bodyPr>
          <a:lstStyle/>
          <a:p>
            <a:endParaRPr/>
          </a:p>
        </p:txBody>
      </p:sp>
      <p:sp>
        <p:nvSpPr>
          <p:cNvPr id="209" name="object 209"/>
          <p:cNvSpPr/>
          <p:nvPr/>
        </p:nvSpPr>
        <p:spPr>
          <a:xfrm>
            <a:off x="-1270" y="53721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E5D"/>
            </a:solidFill>
          </a:ln>
        </p:spPr>
        <p:txBody>
          <a:bodyPr wrap="square" lIns="0" tIns="0" rIns="0" bIns="0" rtlCol="0">
            <a:noAutofit/>
          </a:bodyPr>
          <a:lstStyle/>
          <a:p>
            <a:endParaRPr/>
          </a:p>
        </p:txBody>
      </p:sp>
      <p:sp>
        <p:nvSpPr>
          <p:cNvPr id="210" name="object 210"/>
          <p:cNvSpPr/>
          <p:nvPr/>
        </p:nvSpPr>
        <p:spPr>
          <a:xfrm>
            <a:off x="-1270" y="5448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D5B"/>
            </a:solidFill>
          </a:ln>
        </p:spPr>
        <p:txBody>
          <a:bodyPr wrap="square" lIns="0" tIns="0" rIns="0" bIns="0" rtlCol="0">
            <a:noAutofit/>
          </a:bodyPr>
          <a:lstStyle/>
          <a:p>
            <a:endParaRPr/>
          </a:p>
        </p:txBody>
      </p:sp>
      <p:sp>
        <p:nvSpPr>
          <p:cNvPr id="211" name="object 211"/>
          <p:cNvSpPr/>
          <p:nvPr/>
        </p:nvSpPr>
        <p:spPr>
          <a:xfrm>
            <a:off x="-1270" y="55181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C59"/>
            </a:solidFill>
          </a:ln>
        </p:spPr>
        <p:txBody>
          <a:bodyPr wrap="square" lIns="0" tIns="0" rIns="0" bIns="0" rtlCol="0">
            <a:noAutofit/>
          </a:bodyPr>
          <a:lstStyle/>
          <a:p>
            <a:endParaRPr/>
          </a:p>
        </p:txBody>
      </p:sp>
      <p:sp>
        <p:nvSpPr>
          <p:cNvPr id="212" name="object 212"/>
          <p:cNvSpPr/>
          <p:nvPr/>
        </p:nvSpPr>
        <p:spPr>
          <a:xfrm>
            <a:off x="8964930" y="558800"/>
            <a:ext cx="179070" cy="0"/>
          </a:xfrm>
          <a:custGeom>
            <a:avLst/>
            <a:gdLst/>
            <a:ahLst/>
            <a:cxnLst/>
            <a:rect l="l" t="t" r="r" b="b"/>
            <a:pathLst>
              <a:path w="179070">
                <a:moveTo>
                  <a:pt x="0" y="0"/>
                </a:moveTo>
                <a:lnTo>
                  <a:pt x="179070" y="0"/>
                </a:lnTo>
              </a:path>
            </a:pathLst>
          </a:custGeom>
          <a:ln w="8890">
            <a:solidFill>
              <a:srgbClr val="FFBB57"/>
            </a:solidFill>
          </a:ln>
        </p:spPr>
        <p:txBody>
          <a:bodyPr wrap="square" lIns="0" tIns="0" rIns="0" bIns="0" rtlCol="0">
            <a:noAutofit/>
          </a:bodyPr>
          <a:lstStyle/>
          <a:p>
            <a:endParaRPr/>
          </a:p>
        </p:txBody>
      </p:sp>
      <p:sp>
        <p:nvSpPr>
          <p:cNvPr id="213" name="object 213"/>
          <p:cNvSpPr/>
          <p:nvPr/>
        </p:nvSpPr>
        <p:spPr>
          <a:xfrm>
            <a:off x="0" y="558800"/>
            <a:ext cx="3779520" cy="0"/>
          </a:xfrm>
          <a:custGeom>
            <a:avLst/>
            <a:gdLst/>
            <a:ahLst/>
            <a:cxnLst/>
            <a:rect l="l" t="t" r="r" b="b"/>
            <a:pathLst>
              <a:path w="3779520">
                <a:moveTo>
                  <a:pt x="0" y="0"/>
                </a:moveTo>
                <a:lnTo>
                  <a:pt x="3779520" y="0"/>
                </a:lnTo>
              </a:path>
            </a:pathLst>
          </a:custGeom>
          <a:ln w="8890">
            <a:solidFill>
              <a:srgbClr val="FFBB57"/>
            </a:solidFill>
          </a:ln>
        </p:spPr>
        <p:txBody>
          <a:bodyPr wrap="square" lIns="0" tIns="0" rIns="0" bIns="0" rtlCol="0">
            <a:noAutofit/>
          </a:bodyPr>
          <a:lstStyle/>
          <a:p>
            <a:endParaRPr/>
          </a:p>
        </p:txBody>
      </p:sp>
      <p:sp>
        <p:nvSpPr>
          <p:cNvPr id="214" name="object 214"/>
          <p:cNvSpPr/>
          <p:nvPr/>
        </p:nvSpPr>
        <p:spPr>
          <a:xfrm>
            <a:off x="8964930" y="566420"/>
            <a:ext cx="179070" cy="0"/>
          </a:xfrm>
          <a:custGeom>
            <a:avLst/>
            <a:gdLst/>
            <a:ahLst/>
            <a:cxnLst/>
            <a:rect l="l" t="t" r="r" b="b"/>
            <a:pathLst>
              <a:path w="179070">
                <a:moveTo>
                  <a:pt x="0" y="0"/>
                </a:moveTo>
                <a:lnTo>
                  <a:pt x="179070" y="0"/>
                </a:lnTo>
              </a:path>
            </a:pathLst>
          </a:custGeom>
          <a:ln w="8889">
            <a:solidFill>
              <a:srgbClr val="FFBA54"/>
            </a:solidFill>
          </a:ln>
        </p:spPr>
        <p:txBody>
          <a:bodyPr wrap="square" lIns="0" tIns="0" rIns="0" bIns="0" rtlCol="0">
            <a:noAutofit/>
          </a:bodyPr>
          <a:lstStyle/>
          <a:p>
            <a:endParaRPr/>
          </a:p>
        </p:txBody>
      </p:sp>
      <p:sp>
        <p:nvSpPr>
          <p:cNvPr id="215" name="object 215"/>
          <p:cNvSpPr/>
          <p:nvPr/>
        </p:nvSpPr>
        <p:spPr>
          <a:xfrm>
            <a:off x="0" y="566420"/>
            <a:ext cx="3779520" cy="0"/>
          </a:xfrm>
          <a:custGeom>
            <a:avLst/>
            <a:gdLst/>
            <a:ahLst/>
            <a:cxnLst/>
            <a:rect l="l" t="t" r="r" b="b"/>
            <a:pathLst>
              <a:path w="3779520">
                <a:moveTo>
                  <a:pt x="0" y="0"/>
                </a:moveTo>
                <a:lnTo>
                  <a:pt x="3779520" y="0"/>
                </a:lnTo>
              </a:path>
            </a:pathLst>
          </a:custGeom>
          <a:ln w="8889">
            <a:solidFill>
              <a:srgbClr val="FFBA54"/>
            </a:solidFill>
          </a:ln>
        </p:spPr>
        <p:txBody>
          <a:bodyPr wrap="square" lIns="0" tIns="0" rIns="0" bIns="0" rtlCol="0">
            <a:noAutofit/>
          </a:bodyPr>
          <a:lstStyle/>
          <a:p>
            <a:endParaRPr/>
          </a:p>
        </p:txBody>
      </p:sp>
      <p:sp>
        <p:nvSpPr>
          <p:cNvPr id="216" name="object 216"/>
          <p:cNvSpPr/>
          <p:nvPr/>
        </p:nvSpPr>
        <p:spPr>
          <a:xfrm>
            <a:off x="8964930" y="574039"/>
            <a:ext cx="179070" cy="0"/>
          </a:xfrm>
          <a:custGeom>
            <a:avLst/>
            <a:gdLst/>
            <a:ahLst/>
            <a:cxnLst/>
            <a:rect l="l" t="t" r="r" b="b"/>
            <a:pathLst>
              <a:path w="179070">
                <a:moveTo>
                  <a:pt x="0" y="0"/>
                </a:moveTo>
                <a:lnTo>
                  <a:pt x="179070" y="0"/>
                </a:lnTo>
              </a:path>
            </a:pathLst>
          </a:custGeom>
          <a:ln w="8890">
            <a:solidFill>
              <a:srgbClr val="FFBA52"/>
            </a:solidFill>
          </a:ln>
        </p:spPr>
        <p:txBody>
          <a:bodyPr wrap="square" lIns="0" tIns="0" rIns="0" bIns="0" rtlCol="0">
            <a:noAutofit/>
          </a:bodyPr>
          <a:lstStyle/>
          <a:p>
            <a:endParaRPr/>
          </a:p>
        </p:txBody>
      </p:sp>
      <p:sp>
        <p:nvSpPr>
          <p:cNvPr id="217" name="object 217"/>
          <p:cNvSpPr/>
          <p:nvPr/>
        </p:nvSpPr>
        <p:spPr>
          <a:xfrm>
            <a:off x="0" y="574039"/>
            <a:ext cx="3779520" cy="0"/>
          </a:xfrm>
          <a:custGeom>
            <a:avLst/>
            <a:gdLst/>
            <a:ahLst/>
            <a:cxnLst/>
            <a:rect l="l" t="t" r="r" b="b"/>
            <a:pathLst>
              <a:path w="3779520">
                <a:moveTo>
                  <a:pt x="0" y="0"/>
                </a:moveTo>
                <a:lnTo>
                  <a:pt x="3779520" y="0"/>
                </a:lnTo>
              </a:path>
            </a:pathLst>
          </a:custGeom>
          <a:ln w="8890">
            <a:solidFill>
              <a:srgbClr val="FFBA52"/>
            </a:solidFill>
          </a:ln>
        </p:spPr>
        <p:txBody>
          <a:bodyPr wrap="square" lIns="0" tIns="0" rIns="0" bIns="0" rtlCol="0">
            <a:noAutofit/>
          </a:bodyPr>
          <a:lstStyle/>
          <a:p>
            <a:endParaRPr/>
          </a:p>
        </p:txBody>
      </p:sp>
      <p:sp>
        <p:nvSpPr>
          <p:cNvPr id="218" name="object 218"/>
          <p:cNvSpPr/>
          <p:nvPr/>
        </p:nvSpPr>
        <p:spPr>
          <a:xfrm>
            <a:off x="8964930" y="581025"/>
            <a:ext cx="179070" cy="0"/>
          </a:xfrm>
          <a:custGeom>
            <a:avLst/>
            <a:gdLst/>
            <a:ahLst/>
            <a:cxnLst/>
            <a:rect l="l" t="t" r="r" b="b"/>
            <a:pathLst>
              <a:path w="179070">
                <a:moveTo>
                  <a:pt x="0" y="0"/>
                </a:moveTo>
                <a:lnTo>
                  <a:pt x="179070" y="0"/>
                </a:lnTo>
              </a:path>
            </a:pathLst>
          </a:custGeom>
          <a:ln w="7620">
            <a:solidFill>
              <a:srgbClr val="FFB950"/>
            </a:solidFill>
          </a:ln>
        </p:spPr>
        <p:txBody>
          <a:bodyPr wrap="square" lIns="0" tIns="0" rIns="0" bIns="0" rtlCol="0">
            <a:noAutofit/>
          </a:bodyPr>
          <a:lstStyle/>
          <a:p>
            <a:endParaRPr/>
          </a:p>
        </p:txBody>
      </p:sp>
      <p:sp>
        <p:nvSpPr>
          <p:cNvPr id="219" name="object 219"/>
          <p:cNvSpPr/>
          <p:nvPr/>
        </p:nvSpPr>
        <p:spPr>
          <a:xfrm>
            <a:off x="0" y="581025"/>
            <a:ext cx="3779520" cy="0"/>
          </a:xfrm>
          <a:custGeom>
            <a:avLst/>
            <a:gdLst/>
            <a:ahLst/>
            <a:cxnLst/>
            <a:rect l="l" t="t" r="r" b="b"/>
            <a:pathLst>
              <a:path w="3779520">
                <a:moveTo>
                  <a:pt x="0" y="0"/>
                </a:moveTo>
                <a:lnTo>
                  <a:pt x="3779520" y="0"/>
                </a:lnTo>
              </a:path>
            </a:pathLst>
          </a:custGeom>
          <a:ln w="7620">
            <a:solidFill>
              <a:srgbClr val="FFB950"/>
            </a:solidFill>
          </a:ln>
        </p:spPr>
        <p:txBody>
          <a:bodyPr wrap="square" lIns="0" tIns="0" rIns="0" bIns="0" rtlCol="0">
            <a:noAutofit/>
          </a:bodyPr>
          <a:lstStyle/>
          <a:p>
            <a:endParaRPr/>
          </a:p>
        </p:txBody>
      </p:sp>
      <p:sp>
        <p:nvSpPr>
          <p:cNvPr id="220" name="object 220"/>
          <p:cNvSpPr/>
          <p:nvPr/>
        </p:nvSpPr>
        <p:spPr>
          <a:xfrm>
            <a:off x="8964930" y="588010"/>
            <a:ext cx="179070" cy="0"/>
          </a:xfrm>
          <a:custGeom>
            <a:avLst/>
            <a:gdLst/>
            <a:ahLst/>
            <a:cxnLst/>
            <a:rect l="l" t="t" r="r" b="b"/>
            <a:pathLst>
              <a:path w="179070">
                <a:moveTo>
                  <a:pt x="0" y="0"/>
                </a:moveTo>
                <a:lnTo>
                  <a:pt x="179070" y="0"/>
                </a:lnTo>
              </a:path>
            </a:pathLst>
          </a:custGeom>
          <a:ln w="8890">
            <a:solidFill>
              <a:srgbClr val="FFB84E"/>
            </a:solidFill>
          </a:ln>
        </p:spPr>
        <p:txBody>
          <a:bodyPr wrap="square" lIns="0" tIns="0" rIns="0" bIns="0" rtlCol="0">
            <a:noAutofit/>
          </a:bodyPr>
          <a:lstStyle/>
          <a:p>
            <a:endParaRPr/>
          </a:p>
        </p:txBody>
      </p:sp>
      <p:sp>
        <p:nvSpPr>
          <p:cNvPr id="221" name="object 221"/>
          <p:cNvSpPr/>
          <p:nvPr/>
        </p:nvSpPr>
        <p:spPr>
          <a:xfrm>
            <a:off x="0" y="588010"/>
            <a:ext cx="3779520" cy="0"/>
          </a:xfrm>
          <a:custGeom>
            <a:avLst/>
            <a:gdLst/>
            <a:ahLst/>
            <a:cxnLst/>
            <a:rect l="l" t="t" r="r" b="b"/>
            <a:pathLst>
              <a:path w="3779520">
                <a:moveTo>
                  <a:pt x="0" y="0"/>
                </a:moveTo>
                <a:lnTo>
                  <a:pt x="3779520" y="0"/>
                </a:lnTo>
              </a:path>
            </a:pathLst>
          </a:custGeom>
          <a:ln w="8890">
            <a:solidFill>
              <a:srgbClr val="FFB84E"/>
            </a:solidFill>
          </a:ln>
        </p:spPr>
        <p:txBody>
          <a:bodyPr wrap="square" lIns="0" tIns="0" rIns="0" bIns="0" rtlCol="0">
            <a:noAutofit/>
          </a:bodyPr>
          <a:lstStyle/>
          <a:p>
            <a:endParaRPr/>
          </a:p>
        </p:txBody>
      </p:sp>
      <p:sp>
        <p:nvSpPr>
          <p:cNvPr id="222" name="object 222"/>
          <p:cNvSpPr/>
          <p:nvPr/>
        </p:nvSpPr>
        <p:spPr>
          <a:xfrm>
            <a:off x="8964930" y="595629"/>
            <a:ext cx="179070" cy="0"/>
          </a:xfrm>
          <a:custGeom>
            <a:avLst/>
            <a:gdLst/>
            <a:ahLst/>
            <a:cxnLst/>
            <a:rect l="l" t="t" r="r" b="b"/>
            <a:pathLst>
              <a:path w="179070">
                <a:moveTo>
                  <a:pt x="0" y="0"/>
                </a:moveTo>
                <a:lnTo>
                  <a:pt x="179070" y="0"/>
                </a:lnTo>
              </a:path>
            </a:pathLst>
          </a:custGeom>
          <a:ln w="8889">
            <a:solidFill>
              <a:srgbClr val="FFB74C"/>
            </a:solidFill>
          </a:ln>
        </p:spPr>
        <p:txBody>
          <a:bodyPr wrap="square" lIns="0" tIns="0" rIns="0" bIns="0" rtlCol="0">
            <a:noAutofit/>
          </a:bodyPr>
          <a:lstStyle/>
          <a:p>
            <a:endParaRPr/>
          </a:p>
        </p:txBody>
      </p:sp>
      <p:sp>
        <p:nvSpPr>
          <p:cNvPr id="223" name="object 223"/>
          <p:cNvSpPr/>
          <p:nvPr/>
        </p:nvSpPr>
        <p:spPr>
          <a:xfrm>
            <a:off x="0" y="595629"/>
            <a:ext cx="3779520" cy="0"/>
          </a:xfrm>
          <a:custGeom>
            <a:avLst/>
            <a:gdLst/>
            <a:ahLst/>
            <a:cxnLst/>
            <a:rect l="l" t="t" r="r" b="b"/>
            <a:pathLst>
              <a:path w="3779520">
                <a:moveTo>
                  <a:pt x="0" y="0"/>
                </a:moveTo>
                <a:lnTo>
                  <a:pt x="3779520" y="0"/>
                </a:lnTo>
              </a:path>
            </a:pathLst>
          </a:custGeom>
          <a:ln w="8889">
            <a:solidFill>
              <a:srgbClr val="FFB74C"/>
            </a:solidFill>
          </a:ln>
        </p:spPr>
        <p:txBody>
          <a:bodyPr wrap="square" lIns="0" tIns="0" rIns="0" bIns="0" rtlCol="0">
            <a:noAutofit/>
          </a:bodyPr>
          <a:lstStyle/>
          <a:p>
            <a:endParaRPr/>
          </a:p>
        </p:txBody>
      </p:sp>
      <p:sp>
        <p:nvSpPr>
          <p:cNvPr id="224" name="object 224"/>
          <p:cNvSpPr/>
          <p:nvPr/>
        </p:nvSpPr>
        <p:spPr>
          <a:xfrm>
            <a:off x="8964930" y="602614"/>
            <a:ext cx="179070" cy="0"/>
          </a:xfrm>
          <a:custGeom>
            <a:avLst/>
            <a:gdLst/>
            <a:ahLst/>
            <a:cxnLst/>
            <a:rect l="l" t="t" r="r" b="b"/>
            <a:pathLst>
              <a:path w="179070">
                <a:moveTo>
                  <a:pt x="0" y="0"/>
                </a:moveTo>
                <a:lnTo>
                  <a:pt x="179070" y="0"/>
                </a:lnTo>
              </a:path>
            </a:pathLst>
          </a:custGeom>
          <a:ln w="7620">
            <a:solidFill>
              <a:srgbClr val="FFB64A"/>
            </a:solidFill>
          </a:ln>
        </p:spPr>
        <p:txBody>
          <a:bodyPr wrap="square" lIns="0" tIns="0" rIns="0" bIns="0" rtlCol="0">
            <a:noAutofit/>
          </a:bodyPr>
          <a:lstStyle/>
          <a:p>
            <a:endParaRPr/>
          </a:p>
        </p:txBody>
      </p:sp>
      <p:sp>
        <p:nvSpPr>
          <p:cNvPr id="225" name="object 225"/>
          <p:cNvSpPr/>
          <p:nvPr/>
        </p:nvSpPr>
        <p:spPr>
          <a:xfrm>
            <a:off x="0" y="602614"/>
            <a:ext cx="3779520" cy="0"/>
          </a:xfrm>
          <a:custGeom>
            <a:avLst/>
            <a:gdLst/>
            <a:ahLst/>
            <a:cxnLst/>
            <a:rect l="l" t="t" r="r" b="b"/>
            <a:pathLst>
              <a:path w="3779520">
                <a:moveTo>
                  <a:pt x="0" y="0"/>
                </a:moveTo>
                <a:lnTo>
                  <a:pt x="3779520" y="0"/>
                </a:lnTo>
              </a:path>
            </a:pathLst>
          </a:custGeom>
          <a:ln w="7620">
            <a:solidFill>
              <a:srgbClr val="FFB64A"/>
            </a:solidFill>
          </a:ln>
        </p:spPr>
        <p:txBody>
          <a:bodyPr wrap="square" lIns="0" tIns="0" rIns="0" bIns="0" rtlCol="0">
            <a:noAutofit/>
          </a:bodyPr>
          <a:lstStyle/>
          <a:p>
            <a:endParaRPr/>
          </a:p>
        </p:txBody>
      </p:sp>
      <p:sp>
        <p:nvSpPr>
          <p:cNvPr id="226" name="object 226"/>
          <p:cNvSpPr/>
          <p:nvPr/>
        </p:nvSpPr>
        <p:spPr>
          <a:xfrm>
            <a:off x="8964930" y="609600"/>
            <a:ext cx="179070" cy="0"/>
          </a:xfrm>
          <a:custGeom>
            <a:avLst/>
            <a:gdLst/>
            <a:ahLst/>
            <a:cxnLst/>
            <a:rect l="l" t="t" r="r" b="b"/>
            <a:pathLst>
              <a:path w="179070">
                <a:moveTo>
                  <a:pt x="0" y="0"/>
                </a:moveTo>
                <a:lnTo>
                  <a:pt x="179070" y="0"/>
                </a:lnTo>
              </a:path>
            </a:pathLst>
          </a:custGeom>
          <a:ln w="8890">
            <a:solidFill>
              <a:srgbClr val="FFB547"/>
            </a:solidFill>
          </a:ln>
        </p:spPr>
        <p:txBody>
          <a:bodyPr wrap="square" lIns="0" tIns="0" rIns="0" bIns="0" rtlCol="0">
            <a:noAutofit/>
          </a:bodyPr>
          <a:lstStyle/>
          <a:p>
            <a:endParaRPr/>
          </a:p>
        </p:txBody>
      </p:sp>
      <p:sp>
        <p:nvSpPr>
          <p:cNvPr id="227" name="object 227"/>
          <p:cNvSpPr/>
          <p:nvPr/>
        </p:nvSpPr>
        <p:spPr>
          <a:xfrm>
            <a:off x="0" y="609600"/>
            <a:ext cx="3779520" cy="0"/>
          </a:xfrm>
          <a:custGeom>
            <a:avLst/>
            <a:gdLst/>
            <a:ahLst/>
            <a:cxnLst/>
            <a:rect l="l" t="t" r="r" b="b"/>
            <a:pathLst>
              <a:path w="3779520">
                <a:moveTo>
                  <a:pt x="0" y="0"/>
                </a:moveTo>
                <a:lnTo>
                  <a:pt x="3779520" y="0"/>
                </a:lnTo>
              </a:path>
            </a:pathLst>
          </a:custGeom>
          <a:ln w="8890">
            <a:solidFill>
              <a:srgbClr val="FFB547"/>
            </a:solidFill>
          </a:ln>
        </p:spPr>
        <p:txBody>
          <a:bodyPr wrap="square" lIns="0" tIns="0" rIns="0" bIns="0" rtlCol="0">
            <a:noAutofit/>
          </a:bodyPr>
          <a:lstStyle/>
          <a:p>
            <a:endParaRPr/>
          </a:p>
        </p:txBody>
      </p:sp>
      <p:sp>
        <p:nvSpPr>
          <p:cNvPr id="228" name="object 228"/>
          <p:cNvSpPr/>
          <p:nvPr/>
        </p:nvSpPr>
        <p:spPr>
          <a:xfrm>
            <a:off x="8964930" y="617220"/>
            <a:ext cx="179070" cy="0"/>
          </a:xfrm>
          <a:custGeom>
            <a:avLst/>
            <a:gdLst/>
            <a:ahLst/>
            <a:cxnLst/>
            <a:rect l="l" t="t" r="r" b="b"/>
            <a:pathLst>
              <a:path w="179070">
                <a:moveTo>
                  <a:pt x="0" y="0"/>
                </a:moveTo>
                <a:lnTo>
                  <a:pt x="179070" y="0"/>
                </a:lnTo>
              </a:path>
            </a:pathLst>
          </a:custGeom>
          <a:ln w="8889">
            <a:solidFill>
              <a:srgbClr val="FFB445"/>
            </a:solidFill>
          </a:ln>
        </p:spPr>
        <p:txBody>
          <a:bodyPr wrap="square" lIns="0" tIns="0" rIns="0" bIns="0" rtlCol="0">
            <a:noAutofit/>
          </a:bodyPr>
          <a:lstStyle/>
          <a:p>
            <a:endParaRPr/>
          </a:p>
        </p:txBody>
      </p:sp>
      <p:sp>
        <p:nvSpPr>
          <p:cNvPr id="229" name="object 229"/>
          <p:cNvSpPr/>
          <p:nvPr/>
        </p:nvSpPr>
        <p:spPr>
          <a:xfrm>
            <a:off x="0" y="617220"/>
            <a:ext cx="3779520" cy="0"/>
          </a:xfrm>
          <a:custGeom>
            <a:avLst/>
            <a:gdLst/>
            <a:ahLst/>
            <a:cxnLst/>
            <a:rect l="l" t="t" r="r" b="b"/>
            <a:pathLst>
              <a:path w="3779520">
                <a:moveTo>
                  <a:pt x="0" y="0"/>
                </a:moveTo>
                <a:lnTo>
                  <a:pt x="3779520" y="0"/>
                </a:lnTo>
              </a:path>
            </a:pathLst>
          </a:custGeom>
          <a:ln w="8889">
            <a:solidFill>
              <a:srgbClr val="FFB445"/>
            </a:solidFill>
          </a:ln>
        </p:spPr>
        <p:txBody>
          <a:bodyPr wrap="square" lIns="0" tIns="0" rIns="0" bIns="0" rtlCol="0">
            <a:noAutofit/>
          </a:bodyPr>
          <a:lstStyle/>
          <a:p>
            <a:endParaRPr/>
          </a:p>
        </p:txBody>
      </p:sp>
      <p:sp>
        <p:nvSpPr>
          <p:cNvPr id="230" name="object 230"/>
          <p:cNvSpPr/>
          <p:nvPr/>
        </p:nvSpPr>
        <p:spPr>
          <a:xfrm>
            <a:off x="8964930" y="624204"/>
            <a:ext cx="179070" cy="0"/>
          </a:xfrm>
          <a:custGeom>
            <a:avLst/>
            <a:gdLst/>
            <a:ahLst/>
            <a:cxnLst/>
            <a:rect l="l" t="t" r="r" b="b"/>
            <a:pathLst>
              <a:path w="179070">
                <a:moveTo>
                  <a:pt x="0" y="0"/>
                </a:moveTo>
                <a:lnTo>
                  <a:pt x="179070" y="0"/>
                </a:lnTo>
              </a:path>
            </a:pathLst>
          </a:custGeom>
          <a:ln w="7620">
            <a:solidFill>
              <a:srgbClr val="FFB443"/>
            </a:solidFill>
          </a:ln>
        </p:spPr>
        <p:txBody>
          <a:bodyPr wrap="square" lIns="0" tIns="0" rIns="0" bIns="0" rtlCol="0">
            <a:noAutofit/>
          </a:bodyPr>
          <a:lstStyle/>
          <a:p>
            <a:endParaRPr/>
          </a:p>
        </p:txBody>
      </p:sp>
      <p:sp>
        <p:nvSpPr>
          <p:cNvPr id="231" name="object 231"/>
          <p:cNvSpPr/>
          <p:nvPr/>
        </p:nvSpPr>
        <p:spPr>
          <a:xfrm>
            <a:off x="0" y="624204"/>
            <a:ext cx="3779520" cy="0"/>
          </a:xfrm>
          <a:custGeom>
            <a:avLst/>
            <a:gdLst/>
            <a:ahLst/>
            <a:cxnLst/>
            <a:rect l="l" t="t" r="r" b="b"/>
            <a:pathLst>
              <a:path w="3779520">
                <a:moveTo>
                  <a:pt x="0" y="0"/>
                </a:moveTo>
                <a:lnTo>
                  <a:pt x="3779520" y="0"/>
                </a:lnTo>
              </a:path>
            </a:pathLst>
          </a:custGeom>
          <a:ln w="7620">
            <a:solidFill>
              <a:srgbClr val="FFB443"/>
            </a:solidFill>
          </a:ln>
        </p:spPr>
        <p:txBody>
          <a:bodyPr wrap="square" lIns="0" tIns="0" rIns="0" bIns="0" rtlCol="0">
            <a:noAutofit/>
          </a:bodyPr>
          <a:lstStyle/>
          <a:p>
            <a:endParaRPr/>
          </a:p>
        </p:txBody>
      </p:sp>
      <p:sp>
        <p:nvSpPr>
          <p:cNvPr id="232" name="object 232"/>
          <p:cNvSpPr/>
          <p:nvPr/>
        </p:nvSpPr>
        <p:spPr>
          <a:xfrm>
            <a:off x="8964930" y="631189"/>
            <a:ext cx="179070" cy="0"/>
          </a:xfrm>
          <a:custGeom>
            <a:avLst/>
            <a:gdLst/>
            <a:ahLst/>
            <a:cxnLst/>
            <a:rect l="l" t="t" r="r" b="b"/>
            <a:pathLst>
              <a:path w="179070">
                <a:moveTo>
                  <a:pt x="0" y="0"/>
                </a:moveTo>
                <a:lnTo>
                  <a:pt x="179070" y="0"/>
                </a:lnTo>
              </a:path>
            </a:pathLst>
          </a:custGeom>
          <a:ln w="8890">
            <a:solidFill>
              <a:srgbClr val="FFB341"/>
            </a:solidFill>
          </a:ln>
        </p:spPr>
        <p:txBody>
          <a:bodyPr wrap="square" lIns="0" tIns="0" rIns="0" bIns="0" rtlCol="0">
            <a:noAutofit/>
          </a:bodyPr>
          <a:lstStyle/>
          <a:p>
            <a:endParaRPr/>
          </a:p>
        </p:txBody>
      </p:sp>
      <p:sp>
        <p:nvSpPr>
          <p:cNvPr id="233" name="object 233"/>
          <p:cNvSpPr/>
          <p:nvPr/>
        </p:nvSpPr>
        <p:spPr>
          <a:xfrm>
            <a:off x="0" y="631189"/>
            <a:ext cx="3779520" cy="0"/>
          </a:xfrm>
          <a:custGeom>
            <a:avLst/>
            <a:gdLst/>
            <a:ahLst/>
            <a:cxnLst/>
            <a:rect l="l" t="t" r="r" b="b"/>
            <a:pathLst>
              <a:path w="3779520">
                <a:moveTo>
                  <a:pt x="0" y="0"/>
                </a:moveTo>
                <a:lnTo>
                  <a:pt x="3779520" y="0"/>
                </a:lnTo>
              </a:path>
            </a:pathLst>
          </a:custGeom>
          <a:ln w="8890">
            <a:solidFill>
              <a:srgbClr val="FFB341"/>
            </a:solidFill>
          </a:ln>
        </p:spPr>
        <p:txBody>
          <a:bodyPr wrap="square" lIns="0" tIns="0" rIns="0" bIns="0" rtlCol="0">
            <a:noAutofit/>
          </a:bodyPr>
          <a:lstStyle/>
          <a:p>
            <a:endParaRPr/>
          </a:p>
        </p:txBody>
      </p:sp>
      <p:sp>
        <p:nvSpPr>
          <p:cNvPr id="234" name="object 234"/>
          <p:cNvSpPr/>
          <p:nvPr/>
        </p:nvSpPr>
        <p:spPr>
          <a:xfrm>
            <a:off x="8964930" y="638810"/>
            <a:ext cx="179070" cy="0"/>
          </a:xfrm>
          <a:custGeom>
            <a:avLst/>
            <a:gdLst/>
            <a:ahLst/>
            <a:cxnLst/>
            <a:rect l="l" t="t" r="r" b="b"/>
            <a:pathLst>
              <a:path w="179070">
                <a:moveTo>
                  <a:pt x="0" y="0"/>
                </a:moveTo>
                <a:lnTo>
                  <a:pt x="179070" y="0"/>
                </a:lnTo>
              </a:path>
            </a:pathLst>
          </a:custGeom>
          <a:ln w="8890">
            <a:solidFill>
              <a:srgbClr val="FFB23F"/>
            </a:solidFill>
          </a:ln>
        </p:spPr>
        <p:txBody>
          <a:bodyPr wrap="square" lIns="0" tIns="0" rIns="0" bIns="0" rtlCol="0">
            <a:noAutofit/>
          </a:bodyPr>
          <a:lstStyle/>
          <a:p>
            <a:endParaRPr/>
          </a:p>
        </p:txBody>
      </p:sp>
      <p:sp>
        <p:nvSpPr>
          <p:cNvPr id="235" name="object 235"/>
          <p:cNvSpPr/>
          <p:nvPr/>
        </p:nvSpPr>
        <p:spPr>
          <a:xfrm>
            <a:off x="0" y="638810"/>
            <a:ext cx="3779520" cy="0"/>
          </a:xfrm>
          <a:custGeom>
            <a:avLst/>
            <a:gdLst/>
            <a:ahLst/>
            <a:cxnLst/>
            <a:rect l="l" t="t" r="r" b="b"/>
            <a:pathLst>
              <a:path w="3779520">
                <a:moveTo>
                  <a:pt x="0" y="0"/>
                </a:moveTo>
                <a:lnTo>
                  <a:pt x="3779520" y="0"/>
                </a:lnTo>
              </a:path>
            </a:pathLst>
          </a:custGeom>
          <a:ln w="8890">
            <a:solidFill>
              <a:srgbClr val="FFB23F"/>
            </a:solidFill>
          </a:ln>
        </p:spPr>
        <p:txBody>
          <a:bodyPr wrap="square" lIns="0" tIns="0" rIns="0" bIns="0" rtlCol="0">
            <a:noAutofit/>
          </a:bodyPr>
          <a:lstStyle/>
          <a:p>
            <a:endParaRPr/>
          </a:p>
        </p:txBody>
      </p:sp>
      <p:sp>
        <p:nvSpPr>
          <p:cNvPr id="236" name="object 236"/>
          <p:cNvSpPr/>
          <p:nvPr/>
        </p:nvSpPr>
        <p:spPr>
          <a:xfrm>
            <a:off x="8964930" y="645795"/>
            <a:ext cx="179070" cy="0"/>
          </a:xfrm>
          <a:custGeom>
            <a:avLst/>
            <a:gdLst/>
            <a:ahLst/>
            <a:cxnLst/>
            <a:rect l="l" t="t" r="r" b="b"/>
            <a:pathLst>
              <a:path w="179070">
                <a:moveTo>
                  <a:pt x="0" y="0"/>
                </a:moveTo>
                <a:lnTo>
                  <a:pt x="179070" y="0"/>
                </a:lnTo>
              </a:path>
            </a:pathLst>
          </a:custGeom>
          <a:ln w="7620">
            <a:solidFill>
              <a:srgbClr val="FFB13D"/>
            </a:solidFill>
          </a:ln>
        </p:spPr>
        <p:txBody>
          <a:bodyPr wrap="square" lIns="0" tIns="0" rIns="0" bIns="0" rtlCol="0">
            <a:noAutofit/>
          </a:bodyPr>
          <a:lstStyle/>
          <a:p>
            <a:endParaRPr/>
          </a:p>
        </p:txBody>
      </p:sp>
      <p:sp>
        <p:nvSpPr>
          <p:cNvPr id="237" name="object 237"/>
          <p:cNvSpPr/>
          <p:nvPr/>
        </p:nvSpPr>
        <p:spPr>
          <a:xfrm>
            <a:off x="0" y="645795"/>
            <a:ext cx="3779520" cy="0"/>
          </a:xfrm>
          <a:custGeom>
            <a:avLst/>
            <a:gdLst/>
            <a:ahLst/>
            <a:cxnLst/>
            <a:rect l="l" t="t" r="r" b="b"/>
            <a:pathLst>
              <a:path w="3779520">
                <a:moveTo>
                  <a:pt x="0" y="0"/>
                </a:moveTo>
                <a:lnTo>
                  <a:pt x="3779520" y="0"/>
                </a:lnTo>
              </a:path>
            </a:pathLst>
          </a:custGeom>
          <a:ln w="7620">
            <a:solidFill>
              <a:srgbClr val="FFB13D"/>
            </a:solidFill>
          </a:ln>
        </p:spPr>
        <p:txBody>
          <a:bodyPr wrap="square" lIns="0" tIns="0" rIns="0" bIns="0" rtlCol="0">
            <a:noAutofit/>
          </a:bodyPr>
          <a:lstStyle/>
          <a:p>
            <a:endParaRPr/>
          </a:p>
        </p:txBody>
      </p:sp>
      <p:sp>
        <p:nvSpPr>
          <p:cNvPr id="238" name="object 238"/>
          <p:cNvSpPr/>
          <p:nvPr/>
        </p:nvSpPr>
        <p:spPr>
          <a:xfrm>
            <a:off x="8964930" y="652779"/>
            <a:ext cx="179070" cy="0"/>
          </a:xfrm>
          <a:custGeom>
            <a:avLst/>
            <a:gdLst/>
            <a:ahLst/>
            <a:cxnLst/>
            <a:rect l="l" t="t" r="r" b="b"/>
            <a:pathLst>
              <a:path w="179070">
                <a:moveTo>
                  <a:pt x="0" y="0"/>
                </a:moveTo>
                <a:lnTo>
                  <a:pt x="179070" y="0"/>
                </a:lnTo>
              </a:path>
            </a:pathLst>
          </a:custGeom>
          <a:ln w="8889">
            <a:solidFill>
              <a:srgbClr val="FFB03A"/>
            </a:solidFill>
          </a:ln>
        </p:spPr>
        <p:txBody>
          <a:bodyPr wrap="square" lIns="0" tIns="0" rIns="0" bIns="0" rtlCol="0">
            <a:noAutofit/>
          </a:bodyPr>
          <a:lstStyle/>
          <a:p>
            <a:endParaRPr/>
          </a:p>
        </p:txBody>
      </p:sp>
      <p:sp>
        <p:nvSpPr>
          <p:cNvPr id="239" name="object 239"/>
          <p:cNvSpPr/>
          <p:nvPr/>
        </p:nvSpPr>
        <p:spPr>
          <a:xfrm>
            <a:off x="0" y="652779"/>
            <a:ext cx="3779520" cy="0"/>
          </a:xfrm>
          <a:custGeom>
            <a:avLst/>
            <a:gdLst/>
            <a:ahLst/>
            <a:cxnLst/>
            <a:rect l="l" t="t" r="r" b="b"/>
            <a:pathLst>
              <a:path w="3779520">
                <a:moveTo>
                  <a:pt x="0" y="0"/>
                </a:moveTo>
                <a:lnTo>
                  <a:pt x="3779520" y="0"/>
                </a:lnTo>
              </a:path>
            </a:pathLst>
          </a:custGeom>
          <a:ln w="8889">
            <a:solidFill>
              <a:srgbClr val="FFB03A"/>
            </a:solidFill>
          </a:ln>
        </p:spPr>
        <p:txBody>
          <a:bodyPr wrap="square" lIns="0" tIns="0" rIns="0" bIns="0" rtlCol="0">
            <a:noAutofit/>
          </a:bodyPr>
          <a:lstStyle/>
          <a:p>
            <a:endParaRPr/>
          </a:p>
        </p:txBody>
      </p:sp>
      <p:sp>
        <p:nvSpPr>
          <p:cNvPr id="240" name="object 240"/>
          <p:cNvSpPr/>
          <p:nvPr/>
        </p:nvSpPr>
        <p:spPr>
          <a:xfrm>
            <a:off x="8964930" y="660400"/>
            <a:ext cx="179070" cy="0"/>
          </a:xfrm>
          <a:custGeom>
            <a:avLst/>
            <a:gdLst/>
            <a:ahLst/>
            <a:cxnLst/>
            <a:rect l="l" t="t" r="r" b="b"/>
            <a:pathLst>
              <a:path w="179070">
                <a:moveTo>
                  <a:pt x="0" y="0"/>
                </a:moveTo>
                <a:lnTo>
                  <a:pt x="179070" y="0"/>
                </a:lnTo>
              </a:path>
            </a:pathLst>
          </a:custGeom>
          <a:ln w="8890">
            <a:solidFill>
              <a:srgbClr val="FFAF38"/>
            </a:solidFill>
          </a:ln>
        </p:spPr>
        <p:txBody>
          <a:bodyPr wrap="square" lIns="0" tIns="0" rIns="0" bIns="0" rtlCol="0">
            <a:noAutofit/>
          </a:bodyPr>
          <a:lstStyle/>
          <a:p>
            <a:endParaRPr/>
          </a:p>
        </p:txBody>
      </p:sp>
      <p:sp>
        <p:nvSpPr>
          <p:cNvPr id="241" name="object 241"/>
          <p:cNvSpPr/>
          <p:nvPr/>
        </p:nvSpPr>
        <p:spPr>
          <a:xfrm>
            <a:off x="0" y="660400"/>
            <a:ext cx="3779520" cy="0"/>
          </a:xfrm>
          <a:custGeom>
            <a:avLst/>
            <a:gdLst/>
            <a:ahLst/>
            <a:cxnLst/>
            <a:rect l="l" t="t" r="r" b="b"/>
            <a:pathLst>
              <a:path w="3779520">
                <a:moveTo>
                  <a:pt x="0" y="0"/>
                </a:moveTo>
                <a:lnTo>
                  <a:pt x="3779520" y="0"/>
                </a:lnTo>
              </a:path>
            </a:pathLst>
          </a:custGeom>
          <a:ln w="8890">
            <a:solidFill>
              <a:srgbClr val="FFAF38"/>
            </a:solidFill>
          </a:ln>
        </p:spPr>
        <p:txBody>
          <a:bodyPr wrap="square" lIns="0" tIns="0" rIns="0" bIns="0" rtlCol="0">
            <a:noAutofit/>
          </a:bodyPr>
          <a:lstStyle/>
          <a:p>
            <a:endParaRPr/>
          </a:p>
        </p:txBody>
      </p:sp>
      <p:sp>
        <p:nvSpPr>
          <p:cNvPr id="242" name="object 242"/>
          <p:cNvSpPr/>
          <p:nvPr/>
        </p:nvSpPr>
        <p:spPr>
          <a:xfrm>
            <a:off x="8964930" y="668020"/>
            <a:ext cx="179070" cy="0"/>
          </a:xfrm>
          <a:custGeom>
            <a:avLst/>
            <a:gdLst/>
            <a:ahLst/>
            <a:cxnLst/>
            <a:rect l="l" t="t" r="r" b="b"/>
            <a:pathLst>
              <a:path w="179070">
                <a:moveTo>
                  <a:pt x="0" y="0"/>
                </a:moveTo>
                <a:lnTo>
                  <a:pt x="179070" y="0"/>
                </a:lnTo>
              </a:path>
            </a:pathLst>
          </a:custGeom>
          <a:ln w="8889">
            <a:solidFill>
              <a:srgbClr val="FFAE36"/>
            </a:solidFill>
          </a:ln>
        </p:spPr>
        <p:txBody>
          <a:bodyPr wrap="square" lIns="0" tIns="0" rIns="0" bIns="0" rtlCol="0">
            <a:noAutofit/>
          </a:bodyPr>
          <a:lstStyle/>
          <a:p>
            <a:endParaRPr/>
          </a:p>
        </p:txBody>
      </p:sp>
      <p:sp>
        <p:nvSpPr>
          <p:cNvPr id="243" name="object 243"/>
          <p:cNvSpPr/>
          <p:nvPr/>
        </p:nvSpPr>
        <p:spPr>
          <a:xfrm>
            <a:off x="0" y="668020"/>
            <a:ext cx="3779520" cy="0"/>
          </a:xfrm>
          <a:custGeom>
            <a:avLst/>
            <a:gdLst/>
            <a:ahLst/>
            <a:cxnLst/>
            <a:rect l="l" t="t" r="r" b="b"/>
            <a:pathLst>
              <a:path w="3779520">
                <a:moveTo>
                  <a:pt x="0" y="0"/>
                </a:moveTo>
                <a:lnTo>
                  <a:pt x="3779520" y="0"/>
                </a:lnTo>
              </a:path>
            </a:pathLst>
          </a:custGeom>
          <a:ln w="8889">
            <a:solidFill>
              <a:srgbClr val="FFAE36"/>
            </a:solidFill>
          </a:ln>
        </p:spPr>
        <p:txBody>
          <a:bodyPr wrap="square" lIns="0" tIns="0" rIns="0" bIns="0" rtlCol="0">
            <a:noAutofit/>
          </a:bodyPr>
          <a:lstStyle/>
          <a:p>
            <a:endParaRPr/>
          </a:p>
        </p:txBody>
      </p:sp>
      <p:sp>
        <p:nvSpPr>
          <p:cNvPr id="244" name="object 244"/>
          <p:cNvSpPr/>
          <p:nvPr/>
        </p:nvSpPr>
        <p:spPr>
          <a:xfrm>
            <a:off x="8964930" y="675004"/>
            <a:ext cx="179070" cy="0"/>
          </a:xfrm>
          <a:custGeom>
            <a:avLst/>
            <a:gdLst/>
            <a:ahLst/>
            <a:cxnLst/>
            <a:rect l="l" t="t" r="r" b="b"/>
            <a:pathLst>
              <a:path w="179070">
                <a:moveTo>
                  <a:pt x="0" y="0"/>
                </a:moveTo>
                <a:lnTo>
                  <a:pt x="179070" y="0"/>
                </a:lnTo>
              </a:path>
            </a:pathLst>
          </a:custGeom>
          <a:ln w="7620">
            <a:solidFill>
              <a:srgbClr val="FFAD34"/>
            </a:solidFill>
          </a:ln>
        </p:spPr>
        <p:txBody>
          <a:bodyPr wrap="square" lIns="0" tIns="0" rIns="0" bIns="0" rtlCol="0">
            <a:noAutofit/>
          </a:bodyPr>
          <a:lstStyle/>
          <a:p>
            <a:endParaRPr/>
          </a:p>
        </p:txBody>
      </p:sp>
      <p:sp>
        <p:nvSpPr>
          <p:cNvPr id="245" name="object 245"/>
          <p:cNvSpPr/>
          <p:nvPr/>
        </p:nvSpPr>
        <p:spPr>
          <a:xfrm>
            <a:off x="0" y="675004"/>
            <a:ext cx="3779520" cy="0"/>
          </a:xfrm>
          <a:custGeom>
            <a:avLst/>
            <a:gdLst/>
            <a:ahLst/>
            <a:cxnLst/>
            <a:rect l="l" t="t" r="r" b="b"/>
            <a:pathLst>
              <a:path w="3779520">
                <a:moveTo>
                  <a:pt x="0" y="0"/>
                </a:moveTo>
                <a:lnTo>
                  <a:pt x="3779520" y="0"/>
                </a:lnTo>
              </a:path>
            </a:pathLst>
          </a:custGeom>
          <a:ln w="7620">
            <a:solidFill>
              <a:srgbClr val="FFAD34"/>
            </a:solidFill>
          </a:ln>
        </p:spPr>
        <p:txBody>
          <a:bodyPr wrap="square" lIns="0" tIns="0" rIns="0" bIns="0" rtlCol="0">
            <a:noAutofit/>
          </a:bodyPr>
          <a:lstStyle/>
          <a:p>
            <a:endParaRPr/>
          </a:p>
        </p:txBody>
      </p:sp>
      <p:sp>
        <p:nvSpPr>
          <p:cNvPr id="246" name="object 246"/>
          <p:cNvSpPr/>
          <p:nvPr/>
        </p:nvSpPr>
        <p:spPr>
          <a:xfrm>
            <a:off x="8964930" y="681989"/>
            <a:ext cx="179070" cy="0"/>
          </a:xfrm>
          <a:custGeom>
            <a:avLst/>
            <a:gdLst/>
            <a:ahLst/>
            <a:cxnLst/>
            <a:rect l="l" t="t" r="r" b="b"/>
            <a:pathLst>
              <a:path w="179070">
                <a:moveTo>
                  <a:pt x="0" y="0"/>
                </a:moveTo>
                <a:lnTo>
                  <a:pt x="179070" y="0"/>
                </a:lnTo>
              </a:path>
            </a:pathLst>
          </a:custGeom>
          <a:ln w="8890">
            <a:solidFill>
              <a:srgbClr val="FFAD33"/>
            </a:solidFill>
          </a:ln>
        </p:spPr>
        <p:txBody>
          <a:bodyPr wrap="square" lIns="0" tIns="0" rIns="0" bIns="0" rtlCol="0">
            <a:noAutofit/>
          </a:bodyPr>
          <a:lstStyle/>
          <a:p>
            <a:endParaRPr/>
          </a:p>
        </p:txBody>
      </p:sp>
      <p:sp>
        <p:nvSpPr>
          <p:cNvPr id="247" name="object 247"/>
          <p:cNvSpPr/>
          <p:nvPr/>
        </p:nvSpPr>
        <p:spPr>
          <a:xfrm>
            <a:off x="0" y="681989"/>
            <a:ext cx="3779520" cy="0"/>
          </a:xfrm>
          <a:custGeom>
            <a:avLst/>
            <a:gdLst/>
            <a:ahLst/>
            <a:cxnLst/>
            <a:rect l="l" t="t" r="r" b="b"/>
            <a:pathLst>
              <a:path w="3779520">
                <a:moveTo>
                  <a:pt x="0" y="0"/>
                </a:moveTo>
                <a:lnTo>
                  <a:pt x="3779520" y="0"/>
                </a:lnTo>
              </a:path>
            </a:pathLst>
          </a:custGeom>
          <a:ln w="8890">
            <a:solidFill>
              <a:srgbClr val="FFAD33"/>
            </a:solidFill>
          </a:ln>
        </p:spPr>
        <p:txBody>
          <a:bodyPr wrap="square" lIns="0" tIns="0" rIns="0" bIns="0" rtlCol="0">
            <a:noAutofit/>
          </a:bodyPr>
          <a:lstStyle/>
          <a:p>
            <a:endParaRPr/>
          </a:p>
        </p:txBody>
      </p:sp>
      <p:sp>
        <p:nvSpPr>
          <p:cNvPr id="248" name="object 248"/>
          <p:cNvSpPr/>
          <p:nvPr/>
        </p:nvSpPr>
        <p:spPr>
          <a:xfrm>
            <a:off x="8964930" y="689610"/>
            <a:ext cx="179070" cy="0"/>
          </a:xfrm>
          <a:custGeom>
            <a:avLst/>
            <a:gdLst/>
            <a:ahLst/>
            <a:cxnLst/>
            <a:rect l="l" t="t" r="r" b="b"/>
            <a:pathLst>
              <a:path w="179070">
                <a:moveTo>
                  <a:pt x="0" y="0"/>
                </a:moveTo>
                <a:lnTo>
                  <a:pt x="179070" y="0"/>
                </a:lnTo>
              </a:path>
            </a:pathLst>
          </a:custGeom>
          <a:ln w="8890">
            <a:solidFill>
              <a:srgbClr val="FFAC2F"/>
            </a:solidFill>
          </a:ln>
        </p:spPr>
        <p:txBody>
          <a:bodyPr wrap="square" lIns="0" tIns="0" rIns="0" bIns="0" rtlCol="0">
            <a:noAutofit/>
          </a:bodyPr>
          <a:lstStyle/>
          <a:p>
            <a:endParaRPr/>
          </a:p>
        </p:txBody>
      </p:sp>
      <p:sp>
        <p:nvSpPr>
          <p:cNvPr id="249" name="object 249"/>
          <p:cNvSpPr/>
          <p:nvPr/>
        </p:nvSpPr>
        <p:spPr>
          <a:xfrm>
            <a:off x="0" y="689610"/>
            <a:ext cx="3779520" cy="0"/>
          </a:xfrm>
          <a:custGeom>
            <a:avLst/>
            <a:gdLst/>
            <a:ahLst/>
            <a:cxnLst/>
            <a:rect l="l" t="t" r="r" b="b"/>
            <a:pathLst>
              <a:path w="3779520">
                <a:moveTo>
                  <a:pt x="0" y="0"/>
                </a:moveTo>
                <a:lnTo>
                  <a:pt x="3779520" y="0"/>
                </a:lnTo>
              </a:path>
            </a:pathLst>
          </a:custGeom>
          <a:ln w="8890">
            <a:solidFill>
              <a:srgbClr val="FFAC2F"/>
            </a:solidFill>
          </a:ln>
        </p:spPr>
        <p:txBody>
          <a:bodyPr wrap="square" lIns="0" tIns="0" rIns="0" bIns="0" rtlCol="0">
            <a:noAutofit/>
          </a:bodyPr>
          <a:lstStyle/>
          <a:p>
            <a:endParaRPr/>
          </a:p>
        </p:txBody>
      </p:sp>
      <p:sp>
        <p:nvSpPr>
          <p:cNvPr id="250" name="object 250"/>
          <p:cNvSpPr/>
          <p:nvPr/>
        </p:nvSpPr>
        <p:spPr>
          <a:xfrm>
            <a:off x="8964930" y="696595"/>
            <a:ext cx="179070" cy="0"/>
          </a:xfrm>
          <a:custGeom>
            <a:avLst/>
            <a:gdLst/>
            <a:ahLst/>
            <a:cxnLst/>
            <a:rect l="l" t="t" r="r" b="b"/>
            <a:pathLst>
              <a:path w="179070">
                <a:moveTo>
                  <a:pt x="0" y="0"/>
                </a:moveTo>
                <a:lnTo>
                  <a:pt x="179070" y="0"/>
                </a:lnTo>
              </a:path>
            </a:pathLst>
          </a:custGeom>
          <a:ln w="7620">
            <a:solidFill>
              <a:srgbClr val="FFAB2D"/>
            </a:solidFill>
          </a:ln>
        </p:spPr>
        <p:txBody>
          <a:bodyPr wrap="square" lIns="0" tIns="0" rIns="0" bIns="0" rtlCol="0">
            <a:noAutofit/>
          </a:bodyPr>
          <a:lstStyle/>
          <a:p>
            <a:endParaRPr/>
          </a:p>
        </p:txBody>
      </p:sp>
      <p:sp>
        <p:nvSpPr>
          <p:cNvPr id="251" name="object 251"/>
          <p:cNvSpPr/>
          <p:nvPr/>
        </p:nvSpPr>
        <p:spPr>
          <a:xfrm>
            <a:off x="0" y="696595"/>
            <a:ext cx="3779520" cy="0"/>
          </a:xfrm>
          <a:custGeom>
            <a:avLst/>
            <a:gdLst/>
            <a:ahLst/>
            <a:cxnLst/>
            <a:rect l="l" t="t" r="r" b="b"/>
            <a:pathLst>
              <a:path w="3779520">
                <a:moveTo>
                  <a:pt x="0" y="0"/>
                </a:moveTo>
                <a:lnTo>
                  <a:pt x="3779520" y="0"/>
                </a:lnTo>
              </a:path>
            </a:pathLst>
          </a:custGeom>
          <a:ln w="7620">
            <a:solidFill>
              <a:srgbClr val="FFAB2D"/>
            </a:solidFill>
          </a:ln>
        </p:spPr>
        <p:txBody>
          <a:bodyPr wrap="square" lIns="0" tIns="0" rIns="0" bIns="0" rtlCol="0">
            <a:noAutofit/>
          </a:bodyPr>
          <a:lstStyle/>
          <a:p>
            <a:endParaRPr/>
          </a:p>
        </p:txBody>
      </p:sp>
      <p:sp>
        <p:nvSpPr>
          <p:cNvPr id="252" name="object 252"/>
          <p:cNvSpPr/>
          <p:nvPr/>
        </p:nvSpPr>
        <p:spPr>
          <a:xfrm>
            <a:off x="8964930" y="703579"/>
            <a:ext cx="179070" cy="0"/>
          </a:xfrm>
          <a:custGeom>
            <a:avLst/>
            <a:gdLst/>
            <a:ahLst/>
            <a:cxnLst/>
            <a:rect l="l" t="t" r="r" b="b"/>
            <a:pathLst>
              <a:path w="179070">
                <a:moveTo>
                  <a:pt x="0" y="0"/>
                </a:moveTo>
                <a:lnTo>
                  <a:pt x="179070" y="0"/>
                </a:lnTo>
              </a:path>
            </a:pathLst>
          </a:custGeom>
          <a:ln w="8889">
            <a:solidFill>
              <a:srgbClr val="FFAA2B"/>
            </a:solidFill>
          </a:ln>
        </p:spPr>
        <p:txBody>
          <a:bodyPr wrap="square" lIns="0" tIns="0" rIns="0" bIns="0" rtlCol="0">
            <a:noAutofit/>
          </a:bodyPr>
          <a:lstStyle/>
          <a:p>
            <a:endParaRPr/>
          </a:p>
        </p:txBody>
      </p:sp>
      <p:sp>
        <p:nvSpPr>
          <p:cNvPr id="253" name="object 253"/>
          <p:cNvSpPr/>
          <p:nvPr/>
        </p:nvSpPr>
        <p:spPr>
          <a:xfrm>
            <a:off x="0" y="703579"/>
            <a:ext cx="3779520" cy="0"/>
          </a:xfrm>
          <a:custGeom>
            <a:avLst/>
            <a:gdLst/>
            <a:ahLst/>
            <a:cxnLst/>
            <a:rect l="l" t="t" r="r" b="b"/>
            <a:pathLst>
              <a:path w="3779520">
                <a:moveTo>
                  <a:pt x="0" y="0"/>
                </a:moveTo>
                <a:lnTo>
                  <a:pt x="3779520" y="0"/>
                </a:lnTo>
              </a:path>
            </a:pathLst>
          </a:custGeom>
          <a:ln w="8889">
            <a:solidFill>
              <a:srgbClr val="FFAA2B"/>
            </a:solidFill>
          </a:ln>
        </p:spPr>
        <p:txBody>
          <a:bodyPr wrap="square" lIns="0" tIns="0" rIns="0" bIns="0" rtlCol="0">
            <a:noAutofit/>
          </a:bodyPr>
          <a:lstStyle/>
          <a:p>
            <a:endParaRPr/>
          </a:p>
        </p:txBody>
      </p:sp>
      <p:sp>
        <p:nvSpPr>
          <p:cNvPr id="254" name="object 254"/>
          <p:cNvSpPr/>
          <p:nvPr/>
        </p:nvSpPr>
        <p:spPr>
          <a:xfrm>
            <a:off x="8964930" y="711200"/>
            <a:ext cx="179070" cy="0"/>
          </a:xfrm>
          <a:custGeom>
            <a:avLst/>
            <a:gdLst/>
            <a:ahLst/>
            <a:cxnLst/>
            <a:rect l="l" t="t" r="r" b="b"/>
            <a:pathLst>
              <a:path w="179070">
                <a:moveTo>
                  <a:pt x="0" y="0"/>
                </a:moveTo>
                <a:lnTo>
                  <a:pt x="179070" y="0"/>
                </a:lnTo>
              </a:path>
            </a:pathLst>
          </a:custGeom>
          <a:ln w="8890">
            <a:solidFill>
              <a:srgbClr val="FFA929"/>
            </a:solidFill>
          </a:ln>
        </p:spPr>
        <p:txBody>
          <a:bodyPr wrap="square" lIns="0" tIns="0" rIns="0" bIns="0" rtlCol="0">
            <a:noAutofit/>
          </a:bodyPr>
          <a:lstStyle/>
          <a:p>
            <a:endParaRPr/>
          </a:p>
        </p:txBody>
      </p:sp>
      <p:sp>
        <p:nvSpPr>
          <p:cNvPr id="255" name="object 255"/>
          <p:cNvSpPr/>
          <p:nvPr/>
        </p:nvSpPr>
        <p:spPr>
          <a:xfrm>
            <a:off x="0" y="711200"/>
            <a:ext cx="3779520" cy="0"/>
          </a:xfrm>
          <a:custGeom>
            <a:avLst/>
            <a:gdLst/>
            <a:ahLst/>
            <a:cxnLst/>
            <a:rect l="l" t="t" r="r" b="b"/>
            <a:pathLst>
              <a:path w="3779520">
                <a:moveTo>
                  <a:pt x="0" y="0"/>
                </a:moveTo>
                <a:lnTo>
                  <a:pt x="3779520" y="0"/>
                </a:lnTo>
              </a:path>
            </a:pathLst>
          </a:custGeom>
          <a:ln w="8890">
            <a:solidFill>
              <a:srgbClr val="FFA929"/>
            </a:solidFill>
          </a:ln>
        </p:spPr>
        <p:txBody>
          <a:bodyPr wrap="square" lIns="0" tIns="0" rIns="0" bIns="0" rtlCol="0">
            <a:noAutofit/>
          </a:bodyPr>
          <a:lstStyle/>
          <a:p>
            <a:endParaRPr/>
          </a:p>
        </p:txBody>
      </p:sp>
      <p:sp>
        <p:nvSpPr>
          <p:cNvPr id="256" name="object 256"/>
          <p:cNvSpPr/>
          <p:nvPr/>
        </p:nvSpPr>
        <p:spPr>
          <a:xfrm>
            <a:off x="8964930" y="718185"/>
            <a:ext cx="179070" cy="0"/>
          </a:xfrm>
          <a:custGeom>
            <a:avLst/>
            <a:gdLst/>
            <a:ahLst/>
            <a:cxnLst/>
            <a:rect l="l" t="t" r="r" b="b"/>
            <a:pathLst>
              <a:path w="179070">
                <a:moveTo>
                  <a:pt x="0" y="0"/>
                </a:moveTo>
                <a:lnTo>
                  <a:pt x="179070" y="0"/>
                </a:lnTo>
              </a:path>
            </a:pathLst>
          </a:custGeom>
          <a:ln w="7620">
            <a:solidFill>
              <a:srgbClr val="FFA827"/>
            </a:solidFill>
          </a:ln>
        </p:spPr>
        <p:txBody>
          <a:bodyPr wrap="square" lIns="0" tIns="0" rIns="0" bIns="0" rtlCol="0">
            <a:noAutofit/>
          </a:bodyPr>
          <a:lstStyle/>
          <a:p>
            <a:endParaRPr/>
          </a:p>
        </p:txBody>
      </p:sp>
      <p:sp>
        <p:nvSpPr>
          <p:cNvPr id="257" name="object 257"/>
          <p:cNvSpPr/>
          <p:nvPr/>
        </p:nvSpPr>
        <p:spPr>
          <a:xfrm>
            <a:off x="0" y="718185"/>
            <a:ext cx="3779520" cy="0"/>
          </a:xfrm>
          <a:custGeom>
            <a:avLst/>
            <a:gdLst/>
            <a:ahLst/>
            <a:cxnLst/>
            <a:rect l="l" t="t" r="r" b="b"/>
            <a:pathLst>
              <a:path w="3779520">
                <a:moveTo>
                  <a:pt x="0" y="0"/>
                </a:moveTo>
                <a:lnTo>
                  <a:pt x="3779520" y="0"/>
                </a:lnTo>
              </a:path>
            </a:pathLst>
          </a:custGeom>
          <a:ln w="7620">
            <a:solidFill>
              <a:srgbClr val="FFA827"/>
            </a:solidFill>
          </a:ln>
        </p:spPr>
        <p:txBody>
          <a:bodyPr wrap="square" lIns="0" tIns="0" rIns="0" bIns="0" rtlCol="0">
            <a:noAutofit/>
          </a:bodyPr>
          <a:lstStyle/>
          <a:p>
            <a:endParaRPr/>
          </a:p>
        </p:txBody>
      </p:sp>
      <p:sp>
        <p:nvSpPr>
          <p:cNvPr id="258" name="object 258"/>
          <p:cNvSpPr/>
          <p:nvPr/>
        </p:nvSpPr>
        <p:spPr>
          <a:xfrm>
            <a:off x="8964930" y="725170"/>
            <a:ext cx="179070" cy="0"/>
          </a:xfrm>
          <a:custGeom>
            <a:avLst/>
            <a:gdLst/>
            <a:ahLst/>
            <a:cxnLst/>
            <a:rect l="l" t="t" r="r" b="b"/>
            <a:pathLst>
              <a:path w="179070">
                <a:moveTo>
                  <a:pt x="0" y="0"/>
                </a:moveTo>
                <a:lnTo>
                  <a:pt x="179070" y="0"/>
                </a:lnTo>
              </a:path>
            </a:pathLst>
          </a:custGeom>
          <a:ln w="8889">
            <a:solidFill>
              <a:srgbClr val="FFA725"/>
            </a:solidFill>
          </a:ln>
        </p:spPr>
        <p:txBody>
          <a:bodyPr wrap="square" lIns="0" tIns="0" rIns="0" bIns="0" rtlCol="0">
            <a:noAutofit/>
          </a:bodyPr>
          <a:lstStyle/>
          <a:p>
            <a:endParaRPr/>
          </a:p>
        </p:txBody>
      </p:sp>
      <p:sp>
        <p:nvSpPr>
          <p:cNvPr id="259" name="object 259"/>
          <p:cNvSpPr/>
          <p:nvPr/>
        </p:nvSpPr>
        <p:spPr>
          <a:xfrm>
            <a:off x="0" y="725170"/>
            <a:ext cx="3779520" cy="0"/>
          </a:xfrm>
          <a:custGeom>
            <a:avLst/>
            <a:gdLst/>
            <a:ahLst/>
            <a:cxnLst/>
            <a:rect l="l" t="t" r="r" b="b"/>
            <a:pathLst>
              <a:path w="3779520">
                <a:moveTo>
                  <a:pt x="0" y="0"/>
                </a:moveTo>
                <a:lnTo>
                  <a:pt x="3779520" y="0"/>
                </a:lnTo>
              </a:path>
            </a:pathLst>
          </a:custGeom>
          <a:ln w="8889">
            <a:solidFill>
              <a:srgbClr val="FFA725"/>
            </a:solidFill>
          </a:ln>
        </p:spPr>
        <p:txBody>
          <a:bodyPr wrap="square" lIns="0" tIns="0" rIns="0" bIns="0" rtlCol="0">
            <a:noAutofit/>
          </a:bodyPr>
          <a:lstStyle/>
          <a:p>
            <a:endParaRPr/>
          </a:p>
        </p:txBody>
      </p:sp>
      <p:sp>
        <p:nvSpPr>
          <p:cNvPr id="260" name="object 260"/>
          <p:cNvSpPr/>
          <p:nvPr/>
        </p:nvSpPr>
        <p:spPr>
          <a:xfrm>
            <a:off x="8964930" y="732789"/>
            <a:ext cx="179070" cy="0"/>
          </a:xfrm>
          <a:custGeom>
            <a:avLst/>
            <a:gdLst/>
            <a:ahLst/>
            <a:cxnLst/>
            <a:rect l="l" t="t" r="r" b="b"/>
            <a:pathLst>
              <a:path w="179070">
                <a:moveTo>
                  <a:pt x="0" y="0"/>
                </a:moveTo>
                <a:lnTo>
                  <a:pt x="179070" y="0"/>
                </a:lnTo>
              </a:path>
            </a:pathLst>
          </a:custGeom>
          <a:ln w="8890">
            <a:solidFill>
              <a:srgbClr val="FFA622"/>
            </a:solidFill>
          </a:ln>
        </p:spPr>
        <p:txBody>
          <a:bodyPr wrap="square" lIns="0" tIns="0" rIns="0" bIns="0" rtlCol="0">
            <a:noAutofit/>
          </a:bodyPr>
          <a:lstStyle/>
          <a:p>
            <a:endParaRPr/>
          </a:p>
        </p:txBody>
      </p:sp>
      <p:sp>
        <p:nvSpPr>
          <p:cNvPr id="261" name="object 261"/>
          <p:cNvSpPr/>
          <p:nvPr/>
        </p:nvSpPr>
        <p:spPr>
          <a:xfrm>
            <a:off x="0" y="732789"/>
            <a:ext cx="3779520" cy="0"/>
          </a:xfrm>
          <a:custGeom>
            <a:avLst/>
            <a:gdLst/>
            <a:ahLst/>
            <a:cxnLst/>
            <a:rect l="l" t="t" r="r" b="b"/>
            <a:pathLst>
              <a:path w="3779520">
                <a:moveTo>
                  <a:pt x="0" y="0"/>
                </a:moveTo>
                <a:lnTo>
                  <a:pt x="3779520" y="0"/>
                </a:lnTo>
              </a:path>
            </a:pathLst>
          </a:custGeom>
          <a:ln w="8890">
            <a:solidFill>
              <a:srgbClr val="FFA622"/>
            </a:solidFill>
          </a:ln>
        </p:spPr>
        <p:txBody>
          <a:bodyPr wrap="square" lIns="0" tIns="0" rIns="0" bIns="0" rtlCol="0">
            <a:noAutofit/>
          </a:bodyPr>
          <a:lstStyle/>
          <a:p>
            <a:endParaRPr/>
          </a:p>
        </p:txBody>
      </p:sp>
      <p:sp>
        <p:nvSpPr>
          <p:cNvPr id="262" name="object 262"/>
          <p:cNvSpPr/>
          <p:nvPr/>
        </p:nvSpPr>
        <p:spPr>
          <a:xfrm>
            <a:off x="8964930" y="739775"/>
            <a:ext cx="179070" cy="0"/>
          </a:xfrm>
          <a:custGeom>
            <a:avLst/>
            <a:gdLst/>
            <a:ahLst/>
            <a:cxnLst/>
            <a:rect l="l" t="t" r="r" b="b"/>
            <a:pathLst>
              <a:path w="179070">
                <a:moveTo>
                  <a:pt x="0" y="0"/>
                </a:moveTo>
                <a:lnTo>
                  <a:pt x="179070" y="0"/>
                </a:lnTo>
              </a:path>
            </a:pathLst>
          </a:custGeom>
          <a:ln w="7620">
            <a:solidFill>
              <a:srgbClr val="FFA620"/>
            </a:solidFill>
          </a:ln>
        </p:spPr>
        <p:txBody>
          <a:bodyPr wrap="square" lIns="0" tIns="0" rIns="0" bIns="0" rtlCol="0">
            <a:noAutofit/>
          </a:bodyPr>
          <a:lstStyle/>
          <a:p>
            <a:endParaRPr/>
          </a:p>
        </p:txBody>
      </p:sp>
      <p:sp>
        <p:nvSpPr>
          <p:cNvPr id="263" name="object 263"/>
          <p:cNvSpPr/>
          <p:nvPr/>
        </p:nvSpPr>
        <p:spPr>
          <a:xfrm>
            <a:off x="0" y="739775"/>
            <a:ext cx="3779520" cy="0"/>
          </a:xfrm>
          <a:custGeom>
            <a:avLst/>
            <a:gdLst/>
            <a:ahLst/>
            <a:cxnLst/>
            <a:rect l="l" t="t" r="r" b="b"/>
            <a:pathLst>
              <a:path w="3779520">
                <a:moveTo>
                  <a:pt x="0" y="0"/>
                </a:moveTo>
                <a:lnTo>
                  <a:pt x="3779520" y="0"/>
                </a:lnTo>
              </a:path>
            </a:pathLst>
          </a:custGeom>
          <a:ln w="7620">
            <a:solidFill>
              <a:srgbClr val="FFA620"/>
            </a:solidFill>
          </a:ln>
        </p:spPr>
        <p:txBody>
          <a:bodyPr wrap="square" lIns="0" tIns="0" rIns="0" bIns="0" rtlCol="0">
            <a:noAutofit/>
          </a:bodyPr>
          <a:lstStyle/>
          <a:p>
            <a:endParaRPr/>
          </a:p>
        </p:txBody>
      </p:sp>
      <p:sp>
        <p:nvSpPr>
          <p:cNvPr id="264" name="object 264"/>
          <p:cNvSpPr/>
          <p:nvPr/>
        </p:nvSpPr>
        <p:spPr>
          <a:xfrm>
            <a:off x="8964930" y="746760"/>
            <a:ext cx="179070" cy="0"/>
          </a:xfrm>
          <a:custGeom>
            <a:avLst/>
            <a:gdLst/>
            <a:ahLst/>
            <a:cxnLst/>
            <a:rect l="l" t="t" r="r" b="b"/>
            <a:pathLst>
              <a:path w="179070">
                <a:moveTo>
                  <a:pt x="0" y="0"/>
                </a:moveTo>
                <a:lnTo>
                  <a:pt x="179070" y="0"/>
                </a:lnTo>
              </a:path>
            </a:pathLst>
          </a:custGeom>
          <a:ln w="8890">
            <a:solidFill>
              <a:srgbClr val="FFA51E"/>
            </a:solidFill>
          </a:ln>
        </p:spPr>
        <p:txBody>
          <a:bodyPr wrap="square" lIns="0" tIns="0" rIns="0" bIns="0" rtlCol="0">
            <a:noAutofit/>
          </a:bodyPr>
          <a:lstStyle/>
          <a:p>
            <a:endParaRPr/>
          </a:p>
        </p:txBody>
      </p:sp>
      <p:sp>
        <p:nvSpPr>
          <p:cNvPr id="265" name="object 265"/>
          <p:cNvSpPr/>
          <p:nvPr/>
        </p:nvSpPr>
        <p:spPr>
          <a:xfrm>
            <a:off x="0" y="746760"/>
            <a:ext cx="3779520" cy="0"/>
          </a:xfrm>
          <a:custGeom>
            <a:avLst/>
            <a:gdLst/>
            <a:ahLst/>
            <a:cxnLst/>
            <a:rect l="l" t="t" r="r" b="b"/>
            <a:pathLst>
              <a:path w="3779520">
                <a:moveTo>
                  <a:pt x="0" y="0"/>
                </a:moveTo>
                <a:lnTo>
                  <a:pt x="3779520" y="0"/>
                </a:lnTo>
              </a:path>
            </a:pathLst>
          </a:custGeom>
          <a:ln w="8890">
            <a:solidFill>
              <a:srgbClr val="FFA51E"/>
            </a:solidFill>
          </a:ln>
        </p:spPr>
        <p:txBody>
          <a:bodyPr wrap="square" lIns="0" tIns="0" rIns="0" bIns="0" rtlCol="0">
            <a:noAutofit/>
          </a:bodyPr>
          <a:lstStyle/>
          <a:p>
            <a:endParaRPr/>
          </a:p>
        </p:txBody>
      </p:sp>
      <p:sp>
        <p:nvSpPr>
          <p:cNvPr id="266" name="object 266"/>
          <p:cNvSpPr/>
          <p:nvPr/>
        </p:nvSpPr>
        <p:spPr>
          <a:xfrm>
            <a:off x="8964930" y="754379"/>
            <a:ext cx="179070" cy="0"/>
          </a:xfrm>
          <a:custGeom>
            <a:avLst/>
            <a:gdLst/>
            <a:ahLst/>
            <a:cxnLst/>
            <a:rect l="l" t="t" r="r" b="b"/>
            <a:pathLst>
              <a:path w="179070">
                <a:moveTo>
                  <a:pt x="0" y="0"/>
                </a:moveTo>
                <a:lnTo>
                  <a:pt x="179070" y="0"/>
                </a:lnTo>
              </a:path>
            </a:pathLst>
          </a:custGeom>
          <a:ln w="8889">
            <a:solidFill>
              <a:srgbClr val="FFA41C"/>
            </a:solidFill>
          </a:ln>
        </p:spPr>
        <p:txBody>
          <a:bodyPr wrap="square" lIns="0" tIns="0" rIns="0" bIns="0" rtlCol="0">
            <a:noAutofit/>
          </a:bodyPr>
          <a:lstStyle/>
          <a:p>
            <a:endParaRPr/>
          </a:p>
        </p:txBody>
      </p:sp>
      <p:sp>
        <p:nvSpPr>
          <p:cNvPr id="267" name="object 267"/>
          <p:cNvSpPr/>
          <p:nvPr/>
        </p:nvSpPr>
        <p:spPr>
          <a:xfrm>
            <a:off x="0" y="754379"/>
            <a:ext cx="3779520" cy="0"/>
          </a:xfrm>
          <a:custGeom>
            <a:avLst/>
            <a:gdLst/>
            <a:ahLst/>
            <a:cxnLst/>
            <a:rect l="l" t="t" r="r" b="b"/>
            <a:pathLst>
              <a:path w="3779520">
                <a:moveTo>
                  <a:pt x="0" y="0"/>
                </a:moveTo>
                <a:lnTo>
                  <a:pt x="3779520" y="0"/>
                </a:lnTo>
              </a:path>
            </a:pathLst>
          </a:custGeom>
          <a:ln w="8889">
            <a:solidFill>
              <a:srgbClr val="FFA41C"/>
            </a:solidFill>
          </a:ln>
        </p:spPr>
        <p:txBody>
          <a:bodyPr wrap="square" lIns="0" tIns="0" rIns="0" bIns="0" rtlCol="0">
            <a:noAutofit/>
          </a:bodyPr>
          <a:lstStyle/>
          <a:p>
            <a:endParaRPr/>
          </a:p>
        </p:txBody>
      </p:sp>
      <p:sp>
        <p:nvSpPr>
          <p:cNvPr id="268" name="object 268"/>
          <p:cNvSpPr/>
          <p:nvPr/>
        </p:nvSpPr>
        <p:spPr>
          <a:xfrm>
            <a:off x="8964930" y="762000"/>
            <a:ext cx="179070" cy="0"/>
          </a:xfrm>
          <a:custGeom>
            <a:avLst/>
            <a:gdLst/>
            <a:ahLst/>
            <a:cxnLst/>
            <a:rect l="l" t="t" r="r" b="b"/>
            <a:pathLst>
              <a:path w="179070">
                <a:moveTo>
                  <a:pt x="0" y="0"/>
                </a:moveTo>
                <a:lnTo>
                  <a:pt x="179070" y="0"/>
                </a:lnTo>
              </a:path>
            </a:pathLst>
          </a:custGeom>
          <a:ln w="8890">
            <a:solidFill>
              <a:srgbClr val="FFA31A"/>
            </a:solidFill>
          </a:ln>
        </p:spPr>
        <p:txBody>
          <a:bodyPr wrap="square" lIns="0" tIns="0" rIns="0" bIns="0" rtlCol="0">
            <a:noAutofit/>
          </a:bodyPr>
          <a:lstStyle/>
          <a:p>
            <a:endParaRPr/>
          </a:p>
        </p:txBody>
      </p:sp>
      <p:sp>
        <p:nvSpPr>
          <p:cNvPr id="269" name="object 269"/>
          <p:cNvSpPr/>
          <p:nvPr/>
        </p:nvSpPr>
        <p:spPr>
          <a:xfrm>
            <a:off x="0" y="762000"/>
            <a:ext cx="3779520" cy="0"/>
          </a:xfrm>
          <a:custGeom>
            <a:avLst/>
            <a:gdLst/>
            <a:ahLst/>
            <a:cxnLst/>
            <a:rect l="l" t="t" r="r" b="b"/>
            <a:pathLst>
              <a:path w="3779520">
                <a:moveTo>
                  <a:pt x="0" y="0"/>
                </a:moveTo>
                <a:lnTo>
                  <a:pt x="3779520" y="0"/>
                </a:lnTo>
              </a:path>
            </a:pathLst>
          </a:custGeom>
          <a:ln w="8890">
            <a:solidFill>
              <a:srgbClr val="FFA31A"/>
            </a:solidFill>
          </a:ln>
        </p:spPr>
        <p:txBody>
          <a:bodyPr wrap="square" lIns="0" tIns="0" rIns="0" bIns="0" rtlCol="0">
            <a:noAutofit/>
          </a:bodyPr>
          <a:lstStyle/>
          <a:p>
            <a:endParaRPr/>
          </a:p>
        </p:txBody>
      </p:sp>
      <p:sp>
        <p:nvSpPr>
          <p:cNvPr id="270" name="object 270"/>
          <p:cNvSpPr/>
          <p:nvPr/>
        </p:nvSpPr>
        <p:spPr>
          <a:xfrm>
            <a:off x="8964930" y="768985"/>
            <a:ext cx="179070" cy="0"/>
          </a:xfrm>
          <a:custGeom>
            <a:avLst/>
            <a:gdLst/>
            <a:ahLst/>
            <a:cxnLst/>
            <a:rect l="l" t="t" r="r" b="b"/>
            <a:pathLst>
              <a:path w="179070">
                <a:moveTo>
                  <a:pt x="0" y="0"/>
                </a:moveTo>
                <a:lnTo>
                  <a:pt x="179070" y="0"/>
                </a:lnTo>
              </a:path>
            </a:pathLst>
          </a:custGeom>
          <a:ln w="7620">
            <a:solidFill>
              <a:srgbClr val="FFA217"/>
            </a:solidFill>
          </a:ln>
        </p:spPr>
        <p:txBody>
          <a:bodyPr wrap="square" lIns="0" tIns="0" rIns="0" bIns="0" rtlCol="0">
            <a:noAutofit/>
          </a:bodyPr>
          <a:lstStyle/>
          <a:p>
            <a:endParaRPr/>
          </a:p>
        </p:txBody>
      </p:sp>
      <p:sp>
        <p:nvSpPr>
          <p:cNvPr id="271" name="object 271"/>
          <p:cNvSpPr/>
          <p:nvPr/>
        </p:nvSpPr>
        <p:spPr>
          <a:xfrm>
            <a:off x="0" y="768985"/>
            <a:ext cx="3779520" cy="0"/>
          </a:xfrm>
          <a:custGeom>
            <a:avLst/>
            <a:gdLst/>
            <a:ahLst/>
            <a:cxnLst/>
            <a:rect l="l" t="t" r="r" b="b"/>
            <a:pathLst>
              <a:path w="3779520">
                <a:moveTo>
                  <a:pt x="0" y="0"/>
                </a:moveTo>
                <a:lnTo>
                  <a:pt x="3779520" y="0"/>
                </a:lnTo>
              </a:path>
            </a:pathLst>
          </a:custGeom>
          <a:ln w="7620">
            <a:solidFill>
              <a:srgbClr val="FFA217"/>
            </a:solidFill>
          </a:ln>
        </p:spPr>
        <p:txBody>
          <a:bodyPr wrap="square" lIns="0" tIns="0" rIns="0" bIns="0" rtlCol="0">
            <a:noAutofit/>
          </a:bodyPr>
          <a:lstStyle/>
          <a:p>
            <a:endParaRPr/>
          </a:p>
        </p:txBody>
      </p:sp>
      <p:sp>
        <p:nvSpPr>
          <p:cNvPr id="272" name="object 272"/>
          <p:cNvSpPr/>
          <p:nvPr/>
        </p:nvSpPr>
        <p:spPr>
          <a:xfrm>
            <a:off x="8964930" y="775970"/>
            <a:ext cx="179070" cy="0"/>
          </a:xfrm>
          <a:custGeom>
            <a:avLst/>
            <a:gdLst/>
            <a:ahLst/>
            <a:cxnLst/>
            <a:rect l="l" t="t" r="r" b="b"/>
            <a:pathLst>
              <a:path w="179070">
                <a:moveTo>
                  <a:pt x="0" y="0"/>
                </a:moveTo>
                <a:lnTo>
                  <a:pt x="179070" y="0"/>
                </a:lnTo>
              </a:path>
            </a:pathLst>
          </a:custGeom>
          <a:ln w="8889">
            <a:solidFill>
              <a:srgbClr val="FFA115"/>
            </a:solidFill>
          </a:ln>
        </p:spPr>
        <p:txBody>
          <a:bodyPr wrap="square" lIns="0" tIns="0" rIns="0" bIns="0" rtlCol="0">
            <a:noAutofit/>
          </a:bodyPr>
          <a:lstStyle/>
          <a:p>
            <a:endParaRPr/>
          </a:p>
        </p:txBody>
      </p:sp>
      <p:sp>
        <p:nvSpPr>
          <p:cNvPr id="273" name="object 273"/>
          <p:cNvSpPr/>
          <p:nvPr/>
        </p:nvSpPr>
        <p:spPr>
          <a:xfrm>
            <a:off x="0" y="775970"/>
            <a:ext cx="3779520" cy="0"/>
          </a:xfrm>
          <a:custGeom>
            <a:avLst/>
            <a:gdLst/>
            <a:ahLst/>
            <a:cxnLst/>
            <a:rect l="l" t="t" r="r" b="b"/>
            <a:pathLst>
              <a:path w="3779520">
                <a:moveTo>
                  <a:pt x="0" y="0"/>
                </a:moveTo>
                <a:lnTo>
                  <a:pt x="3779520" y="0"/>
                </a:lnTo>
              </a:path>
            </a:pathLst>
          </a:custGeom>
          <a:ln w="8889">
            <a:solidFill>
              <a:srgbClr val="FFA115"/>
            </a:solidFill>
          </a:ln>
        </p:spPr>
        <p:txBody>
          <a:bodyPr wrap="square" lIns="0" tIns="0" rIns="0" bIns="0" rtlCol="0">
            <a:noAutofit/>
          </a:bodyPr>
          <a:lstStyle/>
          <a:p>
            <a:endParaRPr/>
          </a:p>
        </p:txBody>
      </p:sp>
      <p:sp>
        <p:nvSpPr>
          <p:cNvPr id="274" name="object 274"/>
          <p:cNvSpPr/>
          <p:nvPr/>
        </p:nvSpPr>
        <p:spPr>
          <a:xfrm>
            <a:off x="8964930" y="783589"/>
            <a:ext cx="179070" cy="0"/>
          </a:xfrm>
          <a:custGeom>
            <a:avLst/>
            <a:gdLst/>
            <a:ahLst/>
            <a:cxnLst/>
            <a:rect l="l" t="t" r="r" b="b"/>
            <a:pathLst>
              <a:path w="179070">
                <a:moveTo>
                  <a:pt x="0" y="0"/>
                </a:moveTo>
                <a:lnTo>
                  <a:pt x="179070" y="0"/>
                </a:lnTo>
              </a:path>
            </a:pathLst>
          </a:custGeom>
          <a:ln w="8890">
            <a:solidFill>
              <a:srgbClr val="FFA013"/>
            </a:solidFill>
          </a:ln>
        </p:spPr>
        <p:txBody>
          <a:bodyPr wrap="square" lIns="0" tIns="0" rIns="0" bIns="0" rtlCol="0">
            <a:noAutofit/>
          </a:bodyPr>
          <a:lstStyle/>
          <a:p>
            <a:endParaRPr/>
          </a:p>
        </p:txBody>
      </p:sp>
      <p:sp>
        <p:nvSpPr>
          <p:cNvPr id="275" name="object 275"/>
          <p:cNvSpPr/>
          <p:nvPr/>
        </p:nvSpPr>
        <p:spPr>
          <a:xfrm>
            <a:off x="0" y="783589"/>
            <a:ext cx="3779520" cy="0"/>
          </a:xfrm>
          <a:custGeom>
            <a:avLst/>
            <a:gdLst/>
            <a:ahLst/>
            <a:cxnLst/>
            <a:rect l="l" t="t" r="r" b="b"/>
            <a:pathLst>
              <a:path w="3779520">
                <a:moveTo>
                  <a:pt x="0" y="0"/>
                </a:moveTo>
                <a:lnTo>
                  <a:pt x="3779520" y="0"/>
                </a:lnTo>
              </a:path>
            </a:pathLst>
          </a:custGeom>
          <a:ln w="8890">
            <a:solidFill>
              <a:srgbClr val="FFA013"/>
            </a:solidFill>
          </a:ln>
        </p:spPr>
        <p:txBody>
          <a:bodyPr wrap="square" lIns="0" tIns="0" rIns="0" bIns="0" rtlCol="0">
            <a:noAutofit/>
          </a:bodyPr>
          <a:lstStyle/>
          <a:p>
            <a:endParaRPr/>
          </a:p>
        </p:txBody>
      </p:sp>
      <p:sp>
        <p:nvSpPr>
          <p:cNvPr id="276" name="object 276"/>
          <p:cNvSpPr/>
          <p:nvPr/>
        </p:nvSpPr>
        <p:spPr>
          <a:xfrm>
            <a:off x="8964930" y="790575"/>
            <a:ext cx="179070" cy="0"/>
          </a:xfrm>
          <a:custGeom>
            <a:avLst/>
            <a:gdLst/>
            <a:ahLst/>
            <a:cxnLst/>
            <a:rect l="l" t="t" r="r" b="b"/>
            <a:pathLst>
              <a:path w="179070">
                <a:moveTo>
                  <a:pt x="0" y="0"/>
                </a:moveTo>
                <a:lnTo>
                  <a:pt x="179070" y="0"/>
                </a:lnTo>
              </a:path>
            </a:pathLst>
          </a:custGeom>
          <a:ln w="7620">
            <a:solidFill>
              <a:srgbClr val="FF9F11"/>
            </a:solidFill>
          </a:ln>
        </p:spPr>
        <p:txBody>
          <a:bodyPr wrap="square" lIns="0" tIns="0" rIns="0" bIns="0" rtlCol="0">
            <a:noAutofit/>
          </a:bodyPr>
          <a:lstStyle/>
          <a:p>
            <a:endParaRPr/>
          </a:p>
        </p:txBody>
      </p:sp>
      <p:sp>
        <p:nvSpPr>
          <p:cNvPr id="277" name="object 277"/>
          <p:cNvSpPr/>
          <p:nvPr/>
        </p:nvSpPr>
        <p:spPr>
          <a:xfrm>
            <a:off x="0" y="790575"/>
            <a:ext cx="3779520" cy="0"/>
          </a:xfrm>
          <a:custGeom>
            <a:avLst/>
            <a:gdLst/>
            <a:ahLst/>
            <a:cxnLst/>
            <a:rect l="l" t="t" r="r" b="b"/>
            <a:pathLst>
              <a:path w="3779520">
                <a:moveTo>
                  <a:pt x="0" y="0"/>
                </a:moveTo>
                <a:lnTo>
                  <a:pt x="3779520" y="0"/>
                </a:lnTo>
              </a:path>
            </a:pathLst>
          </a:custGeom>
          <a:ln w="7620">
            <a:solidFill>
              <a:srgbClr val="FF9F11"/>
            </a:solidFill>
          </a:ln>
        </p:spPr>
        <p:txBody>
          <a:bodyPr wrap="square" lIns="0" tIns="0" rIns="0" bIns="0" rtlCol="0">
            <a:noAutofit/>
          </a:bodyPr>
          <a:lstStyle/>
          <a:p>
            <a:endParaRPr/>
          </a:p>
        </p:txBody>
      </p:sp>
      <p:sp>
        <p:nvSpPr>
          <p:cNvPr id="278" name="object 278"/>
          <p:cNvSpPr/>
          <p:nvPr/>
        </p:nvSpPr>
        <p:spPr>
          <a:xfrm>
            <a:off x="8964930" y="797560"/>
            <a:ext cx="179070" cy="0"/>
          </a:xfrm>
          <a:custGeom>
            <a:avLst/>
            <a:gdLst/>
            <a:ahLst/>
            <a:cxnLst/>
            <a:rect l="l" t="t" r="r" b="b"/>
            <a:pathLst>
              <a:path w="179070">
                <a:moveTo>
                  <a:pt x="0" y="0"/>
                </a:moveTo>
                <a:lnTo>
                  <a:pt x="179070" y="0"/>
                </a:lnTo>
              </a:path>
            </a:pathLst>
          </a:custGeom>
          <a:ln w="8890">
            <a:solidFill>
              <a:srgbClr val="FF9F0F"/>
            </a:solidFill>
          </a:ln>
        </p:spPr>
        <p:txBody>
          <a:bodyPr wrap="square" lIns="0" tIns="0" rIns="0" bIns="0" rtlCol="0">
            <a:noAutofit/>
          </a:bodyPr>
          <a:lstStyle/>
          <a:p>
            <a:endParaRPr/>
          </a:p>
        </p:txBody>
      </p:sp>
      <p:sp>
        <p:nvSpPr>
          <p:cNvPr id="279" name="object 279"/>
          <p:cNvSpPr/>
          <p:nvPr/>
        </p:nvSpPr>
        <p:spPr>
          <a:xfrm>
            <a:off x="0" y="797560"/>
            <a:ext cx="3779520" cy="0"/>
          </a:xfrm>
          <a:custGeom>
            <a:avLst/>
            <a:gdLst/>
            <a:ahLst/>
            <a:cxnLst/>
            <a:rect l="l" t="t" r="r" b="b"/>
            <a:pathLst>
              <a:path w="3779520">
                <a:moveTo>
                  <a:pt x="0" y="0"/>
                </a:moveTo>
                <a:lnTo>
                  <a:pt x="3779520" y="0"/>
                </a:lnTo>
              </a:path>
            </a:pathLst>
          </a:custGeom>
          <a:ln w="8890">
            <a:solidFill>
              <a:srgbClr val="FF9F0F"/>
            </a:solidFill>
          </a:ln>
        </p:spPr>
        <p:txBody>
          <a:bodyPr wrap="square" lIns="0" tIns="0" rIns="0" bIns="0" rtlCol="0">
            <a:noAutofit/>
          </a:bodyPr>
          <a:lstStyle/>
          <a:p>
            <a:endParaRPr/>
          </a:p>
        </p:txBody>
      </p:sp>
      <p:sp>
        <p:nvSpPr>
          <p:cNvPr id="280" name="object 280"/>
          <p:cNvSpPr/>
          <p:nvPr/>
        </p:nvSpPr>
        <p:spPr>
          <a:xfrm>
            <a:off x="8964930" y="805179"/>
            <a:ext cx="179070" cy="0"/>
          </a:xfrm>
          <a:custGeom>
            <a:avLst/>
            <a:gdLst/>
            <a:ahLst/>
            <a:cxnLst/>
            <a:rect l="l" t="t" r="r" b="b"/>
            <a:pathLst>
              <a:path w="179070">
                <a:moveTo>
                  <a:pt x="0" y="0"/>
                </a:moveTo>
                <a:lnTo>
                  <a:pt x="179070" y="0"/>
                </a:lnTo>
              </a:path>
            </a:pathLst>
          </a:custGeom>
          <a:ln w="8889">
            <a:solidFill>
              <a:srgbClr val="FF9E0D"/>
            </a:solidFill>
          </a:ln>
        </p:spPr>
        <p:txBody>
          <a:bodyPr wrap="square" lIns="0" tIns="0" rIns="0" bIns="0" rtlCol="0">
            <a:noAutofit/>
          </a:bodyPr>
          <a:lstStyle/>
          <a:p>
            <a:endParaRPr/>
          </a:p>
        </p:txBody>
      </p:sp>
      <p:sp>
        <p:nvSpPr>
          <p:cNvPr id="281" name="object 281"/>
          <p:cNvSpPr/>
          <p:nvPr/>
        </p:nvSpPr>
        <p:spPr>
          <a:xfrm>
            <a:off x="0" y="805179"/>
            <a:ext cx="3779520" cy="0"/>
          </a:xfrm>
          <a:custGeom>
            <a:avLst/>
            <a:gdLst/>
            <a:ahLst/>
            <a:cxnLst/>
            <a:rect l="l" t="t" r="r" b="b"/>
            <a:pathLst>
              <a:path w="3779520">
                <a:moveTo>
                  <a:pt x="0" y="0"/>
                </a:moveTo>
                <a:lnTo>
                  <a:pt x="3779520" y="0"/>
                </a:lnTo>
              </a:path>
            </a:pathLst>
          </a:custGeom>
          <a:ln w="8889">
            <a:solidFill>
              <a:srgbClr val="FF9E0D"/>
            </a:solidFill>
          </a:ln>
        </p:spPr>
        <p:txBody>
          <a:bodyPr wrap="square" lIns="0" tIns="0" rIns="0" bIns="0" rtlCol="0">
            <a:noAutofit/>
          </a:bodyPr>
          <a:lstStyle/>
          <a:p>
            <a:endParaRPr/>
          </a:p>
        </p:txBody>
      </p:sp>
      <p:sp>
        <p:nvSpPr>
          <p:cNvPr id="282" name="object 282"/>
          <p:cNvSpPr/>
          <p:nvPr/>
        </p:nvSpPr>
        <p:spPr>
          <a:xfrm>
            <a:off x="8964930" y="812164"/>
            <a:ext cx="179070" cy="0"/>
          </a:xfrm>
          <a:custGeom>
            <a:avLst/>
            <a:gdLst/>
            <a:ahLst/>
            <a:cxnLst/>
            <a:rect l="l" t="t" r="r" b="b"/>
            <a:pathLst>
              <a:path w="179070">
                <a:moveTo>
                  <a:pt x="0" y="0"/>
                </a:moveTo>
                <a:lnTo>
                  <a:pt x="179070" y="0"/>
                </a:lnTo>
              </a:path>
            </a:pathLst>
          </a:custGeom>
          <a:ln w="7620">
            <a:solidFill>
              <a:srgbClr val="FF9D0A"/>
            </a:solidFill>
          </a:ln>
        </p:spPr>
        <p:txBody>
          <a:bodyPr wrap="square" lIns="0" tIns="0" rIns="0" bIns="0" rtlCol="0">
            <a:noAutofit/>
          </a:bodyPr>
          <a:lstStyle/>
          <a:p>
            <a:endParaRPr/>
          </a:p>
        </p:txBody>
      </p:sp>
      <p:sp>
        <p:nvSpPr>
          <p:cNvPr id="283" name="object 283"/>
          <p:cNvSpPr/>
          <p:nvPr/>
        </p:nvSpPr>
        <p:spPr>
          <a:xfrm>
            <a:off x="0" y="812164"/>
            <a:ext cx="3779520" cy="0"/>
          </a:xfrm>
          <a:custGeom>
            <a:avLst/>
            <a:gdLst/>
            <a:ahLst/>
            <a:cxnLst/>
            <a:rect l="l" t="t" r="r" b="b"/>
            <a:pathLst>
              <a:path w="3779520">
                <a:moveTo>
                  <a:pt x="0" y="0"/>
                </a:moveTo>
                <a:lnTo>
                  <a:pt x="3779520" y="0"/>
                </a:lnTo>
              </a:path>
            </a:pathLst>
          </a:custGeom>
          <a:ln w="7620">
            <a:solidFill>
              <a:srgbClr val="FF9D0A"/>
            </a:solidFill>
          </a:ln>
        </p:spPr>
        <p:txBody>
          <a:bodyPr wrap="square" lIns="0" tIns="0" rIns="0" bIns="0" rtlCol="0">
            <a:noAutofit/>
          </a:bodyPr>
          <a:lstStyle/>
          <a:p>
            <a:endParaRPr/>
          </a:p>
        </p:txBody>
      </p:sp>
      <p:sp>
        <p:nvSpPr>
          <p:cNvPr id="284" name="object 284"/>
          <p:cNvSpPr/>
          <p:nvPr/>
        </p:nvSpPr>
        <p:spPr>
          <a:xfrm>
            <a:off x="8964930" y="819150"/>
            <a:ext cx="179070" cy="0"/>
          </a:xfrm>
          <a:custGeom>
            <a:avLst/>
            <a:gdLst/>
            <a:ahLst/>
            <a:cxnLst/>
            <a:rect l="l" t="t" r="r" b="b"/>
            <a:pathLst>
              <a:path w="179070">
                <a:moveTo>
                  <a:pt x="0" y="0"/>
                </a:moveTo>
                <a:lnTo>
                  <a:pt x="179070" y="0"/>
                </a:lnTo>
              </a:path>
            </a:pathLst>
          </a:custGeom>
          <a:ln w="8890">
            <a:solidFill>
              <a:srgbClr val="FF9C08"/>
            </a:solidFill>
          </a:ln>
        </p:spPr>
        <p:txBody>
          <a:bodyPr wrap="square" lIns="0" tIns="0" rIns="0" bIns="0" rtlCol="0">
            <a:noAutofit/>
          </a:bodyPr>
          <a:lstStyle/>
          <a:p>
            <a:endParaRPr/>
          </a:p>
        </p:txBody>
      </p:sp>
      <p:sp>
        <p:nvSpPr>
          <p:cNvPr id="285" name="object 285"/>
          <p:cNvSpPr/>
          <p:nvPr/>
        </p:nvSpPr>
        <p:spPr>
          <a:xfrm>
            <a:off x="0" y="819150"/>
            <a:ext cx="3779520" cy="0"/>
          </a:xfrm>
          <a:custGeom>
            <a:avLst/>
            <a:gdLst/>
            <a:ahLst/>
            <a:cxnLst/>
            <a:rect l="l" t="t" r="r" b="b"/>
            <a:pathLst>
              <a:path w="3779520">
                <a:moveTo>
                  <a:pt x="0" y="0"/>
                </a:moveTo>
                <a:lnTo>
                  <a:pt x="3779520" y="0"/>
                </a:lnTo>
              </a:path>
            </a:pathLst>
          </a:custGeom>
          <a:ln w="8890">
            <a:solidFill>
              <a:srgbClr val="FF9C08"/>
            </a:solidFill>
          </a:ln>
        </p:spPr>
        <p:txBody>
          <a:bodyPr wrap="square" lIns="0" tIns="0" rIns="0" bIns="0" rtlCol="0">
            <a:noAutofit/>
          </a:bodyPr>
          <a:lstStyle/>
          <a:p>
            <a:endParaRPr/>
          </a:p>
        </p:txBody>
      </p:sp>
      <p:sp>
        <p:nvSpPr>
          <p:cNvPr id="286" name="object 286"/>
          <p:cNvSpPr/>
          <p:nvPr/>
        </p:nvSpPr>
        <p:spPr>
          <a:xfrm>
            <a:off x="8964930" y="826770"/>
            <a:ext cx="179070" cy="0"/>
          </a:xfrm>
          <a:custGeom>
            <a:avLst/>
            <a:gdLst/>
            <a:ahLst/>
            <a:cxnLst/>
            <a:rect l="l" t="t" r="r" b="b"/>
            <a:pathLst>
              <a:path w="179070">
                <a:moveTo>
                  <a:pt x="0" y="0"/>
                </a:moveTo>
                <a:lnTo>
                  <a:pt x="179070" y="0"/>
                </a:lnTo>
              </a:path>
            </a:pathLst>
          </a:custGeom>
          <a:ln w="8889">
            <a:solidFill>
              <a:srgbClr val="FF9B06"/>
            </a:solidFill>
          </a:ln>
        </p:spPr>
        <p:txBody>
          <a:bodyPr wrap="square" lIns="0" tIns="0" rIns="0" bIns="0" rtlCol="0">
            <a:noAutofit/>
          </a:bodyPr>
          <a:lstStyle/>
          <a:p>
            <a:endParaRPr/>
          </a:p>
        </p:txBody>
      </p:sp>
      <p:sp>
        <p:nvSpPr>
          <p:cNvPr id="287" name="object 287"/>
          <p:cNvSpPr/>
          <p:nvPr/>
        </p:nvSpPr>
        <p:spPr>
          <a:xfrm>
            <a:off x="0" y="826770"/>
            <a:ext cx="3779520" cy="0"/>
          </a:xfrm>
          <a:custGeom>
            <a:avLst/>
            <a:gdLst/>
            <a:ahLst/>
            <a:cxnLst/>
            <a:rect l="l" t="t" r="r" b="b"/>
            <a:pathLst>
              <a:path w="3779520">
                <a:moveTo>
                  <a:pt x="0" y="0"/>
                </a:moveTo>
                <a:lnTo>
                  <a:pt x="3779520" y="0"/>
                </a:lnTo>
              </a:path>
            </a:pathLst>
          </a:custGeom>
          <a:ln w="8889">
            <a:solidFill>
              <a:srgbClr val="FF9B06"/>
            </a:solidFill>
          </a:ln>
        </p:spPr>
        <p:txBody>
          <a:bodyPr wrap="square" lIns="0" tIns="0" rIns="0" bIns="0" rtlCol="0">
            <a:noAutofit/>
          </a:bodyPr>
          <a:lstStyle/>
          <a:p>
            <a:endParaRPr/>
          </a:p>
        </p:txBody>
      </p:sp>
      <p:sp>
        <p:nvSpPr>
          <p:cNvPr id="288" name="object 288"/>
          <p:cNvSpPr/>
          <p:nvPr/>
        </p:nvSpPr>
        <p:spPr>
          <a:xfrm>
            <a:off x="8964930" y="833437"/>
            <a:ext cx="179070" cy="0"/>
          </a:xfrm>
          <a:custGeom>
            <a:avLst/>
            <a:gdLst/>
            <a:ahLst/>
            <a:cxnLst/>
            <a:rect l="l" t="t" r="r" b="b"/>
            <a:pathLst>
              <a:path w="179070">
                <a:moveTo>
                  <a:pt x="0" y="0"/>
                </a:moveTo>
                <a:lnTo>
                  <a:pt x="179070" y="0"/>
                </a:lnTo>
              </a:path>
            </a:pathLst>
          </a:custGeom>
          <a:ln w="7620">
            <a:solidFill>
              <a:srgbClr val="FF9A04"/>
            </a:solidFill>
          </a:ln>
        </p:spPr>
        <p:txBody>
          <a:bodyPr wrap="square" lIns="0" tIns="0" rIns="0" bIns="0" rtlCol="0">
            <a:noAutofit/>
          </a:bodyPr>
          <a:lstStyle/>
          <a:p>
            <a:endParaRPr/>
          </a:p>
        </p:txBody>
      </p:sp>
      <p:sp>
        <p:nvSpPr>
          <p:cNvPr id="289" name="object 289"/>
          <p:cNvSpPr/>
          <p:nvPr/>
        </p:nvSpPr>
        <p:spPr>
          <a:xfrm>
            <a:off x="0" y="833437"/>
            <a:ext cx="3779520" cy="0"/>
          </a:xfrm>
          <a:custGeom>
            <a:avLst/>
            <a:gdLst/>
            <a:ahLst/>
            <a:cxnLst/>
            <a:rect l="l" t="t" r="r" b="b"/>
            <a:pathLst>
              <a:path w="3779520">
                <a:moveTo>
                  <a:pt x="0" y="0"/>
                </a:moveTo>
                <a:lnTo>
                  <a:pt x="3779520" y="0"/>
                </a:lnTo>
              </a:path>
            </a:pathLst>
          </a:custGeom>
          <a:ln w="7620">
            <a:solidFill>
              <a:srgbClr val="FF9A04"/>
            </a:solidFill>
          </a:ln>
        </p:spPr>
        <p:txBody>
          <a:bodyPr wrap="square" lIns="0" tIns="0" rIns="0" bIns="0" rtlCol="0">
            <a:noAutofit/>
          </a:bodyPr>
          <a:lstStyle/>
          <a:p>
            <a:endParaRPr/>
          </a:p>
        </p:txBody>
      </p:sp>
      <p:sp>
        <p:nvSpPr>
          <p:cNvPr id="290" name="object 290"/>
          <p:cNvSpPr/>
          <p:nvPr/>
        </p:nvSpPr>
        <p:spPr>
          <a:xfrm>
            <a:off x="0" y="0"/>
            <a:ext cx="9144000" cy="836929"/>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12579">
            <a:solidFill>
              <a:srgbClr val="000000"/>
            </a:solidFill>
          </a:ln>
        </p:spPr>
        <p:txBody>
          <a:bodyPr wrap="square" lIns="0" tIns="0" rIns="0" bIns="0" rtlCol="0">
            <a:noAutofit/>
          </a:bodyPr>
          <a:lstStyle/>
          <a:p>
            <a:endParaRPr/>
          </a:p>
        </p:txBody>
      </p:sp>
      <p:sp>
        <p:nvSpPr>
          <p:cNvPr id="291" name="object 291"/>
          <p:cNvSpPr/>
          <p:nvPr/>
        </p:nvSpPr>
        <p:spPr>
          <a:xfrm>
            <a:off x="173990" y="184150"/>
            <a:ext cx="1018540" cy="1088389"/>
          </a:xfrm>
          <a:custGeom>
            <a:avLst/>
            <a:gdLst/>
            <a:ahLst/>
            <a:cxnLst/>
            <a:rect l="l" t="t" r="r" b="b"/>
            <a:pathLst>
              <a:path w="1018540" h="1088389">
                <a:moveTo>
                  <a:pt x="0" y="0"/>
                </a:moveTo>
                <a:lnTo>
                  <a:pt x="1018540" y="0"/>
                </a:lnTo>
                <a:lnTo>
                  <a:pt x="1018540" y="1088389"/>
                </a:lnTo>
                <a:lnTo>
                  <a:pt x="0" y="1088389"/>
                </a:lnTo>
                <a:lnTo>
                  <a:pt x="0" y="0"/>
                </a:lnTo>
                <a:close/>
              </a:path>
            </a:pathLst>
          </a:custGeom>
          <a:ln w="9344">
            <a:solidFill>
              <a:srgbClr val="000000"/>
            </a:solidFill>
          </a:ln>
        </p:spPr>
        <p:txBody>
          <a:bodyPr wrap="square" lIns="0" tIns="0" rIns="0" bIns="0" rtlCol="0">
            <a:noAutofit/>
          </a:bodyPr>
          <a:lstStyle/>
          <a:p>
            <a:endParaRPr/>
          </a:p>
        </p:txBody>
      </p:sp>
      <p:sp>
        <p:nvSpPr>
          <p:cNvPr id="292" name="object 292"/>
          <p:cNvSpPr/>
          <p:nvPr/>
        </p:nvSpPr>
        <p:spPr>
          <a:xfrm>
            <a:off x="-283210" y="68579"/>
            <a:ext cx="1778000" cy="1236980"/>
          </a:xfrm>
          <a:prstGeom prst="rect">
            <a:avLst/>
          </a:prstGeom>
          <a:blipFill>
            <a:blip r:embed="rId2" cstate="print"/>
            <a:stretch>
              <a:fillRect/>
            </a:stretch>
          </a:blipFill>
        </p:spPr>
        <p:txBody>
          <a:bodyPr wrap="square" lIns="0" tIns="0" rIns="0" bIns="0" rtlCol="0">
            <a:noAutofit/>
          </a:bodyPr>
          <a:lstStyle/>
          <a:p>
            <a:endParaRPr/>
          </a:p>
        </p:txBody>
      </p:sp>
      <p:sp>
        <p:nvSpPr>
          <p:cNvPr id="293" name="object 293"/>
          <p:cNvSpPr/>
          <p:nvPr/>
        </p:nvSpPr>
        <p:spPr>
          <a:xfrm>
            <a:off x="3657600" y="152400"/>
            <a:ext cx="5326380" cy="342900"/>
          </a:xfrm>
          <a:custGeom>
            <a:avLst/>
            <a:gdLst/>
            <a:ahLst/>
            <a:cxnLst/>
            <a:rect l="l" t="t" r="r" b="b"/>
            <a:pathLst>
              <a:path w="5275580" h="342900">
                <a:moveTo>
                  <a:pt x="0" y="0"/>
                </a:moveTo>
                <a:lnTo>
                  <a:pt x="0" y="342900"/>
                </a:lnTo>
                <a:lnTo>
                  <a:pt x="5275580" y="342900"/>
                </a:lnTo>
                <a:lnTo>
                  <a:pt x="5275580" y="0"/>
                </a:lnTo>
                <a:lnTo>
                  <a:pt x="0" y="0"/>
                </a:lnTo>
                <a:close/>
              </a:path>
            </a:pathLst>
          </a:custGeom>
          <a:solidFill>
            <a:srgbClr val="7F7F7F"/>
          </a:solidFill>
        </p:spPr>
        <p:txBody>
          <a:bodyPr wrap="square" lIns="0" tIns="0" rIns="0" bIns="0" rtlCol="0">
            <a:noAutofit/>
          </a:bodyPr>
          <a:lstStyle/>
          <a:p>
            <a:endParaRPr/>
          </a:p>
        </p:txBody>
      </p:sp>
      <p:sp>
        <p:nvSpPr>
          <p:cNvPr id="294" name="object 294"/>
          <p:cNvSpPr/>
          <p:nvPr/>
        </p:nvSpPr>
        <p:spPr>
          <a:xfrm>
            <a:off x="3657600" y="533400"/>
            <a:ext cx="5334000" cy="685800"/>
          </a:xfrm>
          <a:custGeom>
            <a:avLst/>
            <a:gdLst/>
            <a:ahLst/>
            <a:cxnLst/>
            <a:rect l="l" t="t" r="r" b="b"/>
            <a:pathLst>
              <a:path w="5185409" h="647700">
                <a:moveTo>
                  <a:pt x="0" y="0"/>
                </a:moveTo>
                <a:lnTo>
                  <a:pt x="0" y="647700"/>
                </a:lnTo>
                <a:lnTo>
                  <a:pt x="5185409" y="647700"/>
                </a:lnTo>
                <a:lnTo>
                  <a:pt x="5185409" y="0"/>
                </a:lnTo>
                <a:lnTo>
                  <a:pt x="0" y="0"/>
                </a:lnTo>
                <a:close/>
              </a:path>
            </a:pathLst>
          </a:custGeom>
          <a:solidFill>
            <a:srgbClr val="000000"/>
          </a:solidFill>
        </p:spPr>
        <p:txBody>
          <a:bodyPr wrap="square" lIns="0" tIns="0" rIns="0" bIns="0" rtlCol="0">
            <a:noAutofit/>
          </a:bodyPr>
          <a:lstStyle/>
          <a:p>
            <a:endParaRPr/>
          </a:p>
        </p:txBody>
      </p:sp>
      <p:sp>
        <p:nvSpPr>
          <p:cNvPr id="295" name="object 295"/>
          <p:cNvSpPr/>
          <p:nvPr/>
        </p:nvSpPr>
        <p:spPr>
          <a:xfrm>
            <a:off x="3779520" y="541020"/>
            <a:ext cx="5185409" cy="647700"/>
          </a:xfrm>
          <a:custGeom>
            <a:avLst/>
            <a:gdLst/>
            <a:ahLst/>
            <a:cxnLst/>
            <a:rect l="l" t="t" r="r" b="b"/>
            <a:pathLst>
              <a:path w="5185409" h="647700">
                <a:moveTo>
                  <a:pt x="0" y="0"/>
                </a:moveTo>
                <a:lnTo>
                  <a:pt x="5185409" y="0"/>
                </a:lnTo>
                <a:lnTo>
                  <a:pt x="5185409" y="647700"/>
                </a:lnTo>
                <a:lnTo>
                  <a:pt x="0" y="647700"/>
                </a:lnTo>
                <a:lnTo>
                  <a:pt x="0" y="0"/>
                </a:lnTo>
                <a:close/>
              </a:path>
            </a:pathLst>
          </a:custGeom>
          <a:ln w="9344">
            <a:solidFill>
              <a:srgbClr val="000000"/>
            </a:solidFill>
          </a:ln>
        </p:spPr>
        <p:txBody>
          <a:bodyPr wrap="square" lIns="0" tIns="0" rIns="0" bIns="0" rtlCol="0">
            <a:noAutofit/>
          </a:bodyPr>
          <a:lstStyle/>
          <a:p>
            <a:endParaRPr/>
          </a:p>
        </p:txBody>
      </p:sp>
      <p:sp>
        <p:nvSpPr>
          <p:cNvPr id="91" name="object 91"/>
          <p:cNvSpPr/>
          <p:nvPr/>
        </p:nvSpPr>
        <p:spPr>
          <a:xfrm>
            <a:off x="755650" y="3657601"/>
            <a:ext cx="7790180" cy="1066800"/>
          </a:xfrm>
          <a:custGeom>
            <a:avLst/>
            <a:gdLst/>
            <a:ahLst/>
            <a:cxnLst/>
            <a:rect l="l" t="t" r="r" b="b"/>
            <a:pathLst>
              <a:path w="7790180" h="1026160">
                <a:moveTo>
                  <a:pt x="1504950" y="0"/>
                </a:moveTo>
                <a:lnTo>
                  <a:pt x="1504950" y="298450"/>
                </a:lnTo>
                <a:lnTo>
                  <a:pt x="0" y="298450"/>
                </a:lnTo>
                <a:lnTo>
                  <a:pt x="3895090" y="1026159"/>
                </a:lnTo>
                <a:lnTo>
                  <a:pt x="7790180" y="298450"/>
                </a:lnTo>
                <a:lnTo>
                  <a:pt x="6285230" y="298450"/>
                </a:lnTo>
                <a:lnTo>
                  <a:pt x="6285230" y="0"/>
                </a:lnTo>
                <a:lnTo>
                  <a:pt x="1504950" y="0"/>
                </a:lnTo>
                <a:close/>
              </a:path>
            </a:pathLst>
          </a:custGeom>
          <a:ln w="28393">
            <a:solidFill>
              <a:srgbClr val="339933"/>
            </a:solidFill>
          </a:ln>
        </p:spPr>
        <p:txBody>
          <a:bodyPr wrap="square" lIns="0" tIns="0" rIns="0" bIns="0" rtlCol="0">
            <a:noAutofit/>
          </a:bodyPr>
          <a:lstStyle/>
          <a:p>
            <a:endParaRPr/>
          </a:p>
        </p:txBody>
      </p:sp>
      <p:sp>
        <p:nvSpPr>
          <p:cNvPr id="89" name="object 89"/>
          <p:cNvSpPr/>
          <p:nvPr/>
        </p:nvSpPr>
        <p:spPr>
          <a:xfrm>
            <a:off x="209709" y="4843779"/>
            <a:ext cx="2667000" cy="1879600"/>
          </a:xfrm>
          <a:custGeom>
            <a:avLst/>
            <a:gdLst/>
            <a:ahLst/>
            <a:cxnLst/>
            <a:rect l="l" t="t" r="r" b="b"/>
            <a:pathLst>
              <a:path w="1629410" h="1598929">
                <a:moveTo>
                  <a:pt x="815340" y="1598930"/>
                </a:moveTo>
                <a:lnTo>
                  <a:pt x="0" y="1598930"/>
                </a:lnTo>
                <a:lnTo>
                  <a:pt x="0" y="0"/>
                </a:lnTo>
                <a:lnTo>
                  <a:pt x="1629410" y="0"/>
                </a:lnTo>
                <a:lnTo>
                  <a:pt x="1629410" y="1598930"/>
                </a:lnTo>
                <a:lnTo>
                  <a:pt x="815340" y="1598930"/>
                </a:lnTo>
                <a:close/>
              </a:path>
            </a:pathLst>
          </a:custGeom>
          <a:ln w="38097">
            <a:solidFill>
              <a:srgbClr val="007F00"/>
            </a:solidFill>
          </a:ln>
        </p:spPr>
        <p:txBody>
          <a:bodyPr wrap="square" lIns="0" tIns="0" rIns="0" bIns="0" rtlCol="0">
            <a:noAutofit/>
          </a:bodyPr>
          <a:lstStyle/>
          <a:p>
            <a:endParaRPr/>
          </a:p>
        </p:txBody>
      </p:sp>
      <p:sp>
        <p:nvSpPr>
          <p:cNvPr id="85" name="object 85"/>
          <p:cNvSpPr/>
          <p:nvPr/>
        </p:nvSpPr>
        <p:spPr>
          <a:xfrm>
            <a:off x="709930" y="1413510"/>
            <a:ext cx="2033270" cy="2091690"/>
          </a:xfrm>
          <a:custGeom>
            <a:avLst/>
            <a:gdLst/>
            <a:ahLst/>
            <a:cxnLst/>
            <a:rect l="l" t="t" r="r" b="b"/>
            <a:pathLst>
              <a:path w="2033270" h="2024379">
                <a:moveTo>
                  <a:pt x="1016000" y="2024379"/>
                </a:moveTo>
                <a:lnTo>
                  <a:pt x="0" y="2024379"/>
                </a:lnTo>
                <a:lnTo>
                  <a:pt x="0" y="0"/>
                </a:lnTo>
                <a:lnTo>
                  <a:pt x="2033270" y="0"/>
                </a:lnTo>
                <a:lnTo>
                  <a:pt x="2033270" y="2024379"/>
                </a:lnTo>
                <a:lnTo>
                  <a:pt x="1016000" y="2024379"/>
                </a:lnTo>
                <a:close/>
              </a:path>
            </a:pathLst>
          </a:custGeom>
          <a:ln w="38097">
            <a:solidFill>
              <a:srgbClr val="009900"/>
            </a:solidFill>
          </a:ln>
        </p:spPr>
        <p:txBody>
          <a:bodyPr wrap="square" lIns="0" tIns="0" rIns="0" bIns="0" rtlCol="0">
            <a:noAutofit/>
          </a:bodyPr>
          <a:lstStyle/>
          <a:p>
            <a:endParaRPr/>
          </a:p>
        </p:txBody>
      </p:sp>
      <p:sp>
        <p:nvSpPr>
          <p:cNvPr id="82" name="object 82"/>
          <p:cNvSpPr/>
          <p:nvPr/>
        </p:nvSpPr>
        <p:spPr>
          <a:xfrm>
            <a:off x="3442970" y="1413510"/>
            <a:ext cx="2033269" cy="2091690"/>
          </a:xfrm>
          <a:custGeom>
            <a:avLst/>
            <a:gdLst/>
            <a:ahLst/>
            <a:cxnLst/>
            <a:rect l="l" t="t" r="r" b="b"/>
            <a:pathLst>
              <a:path w="2033269" h="2024379">
                <a:moveTo>
                  <a:pt x="1017269" y="2024379"/>
                </a:moveTo>
                <a:lnTo>
                  <a:pt x="0" y="2024379"/>
                </a:lnTo>
                <a:lnTo>
                  <a:pt x="0" y="0"/>
                </a:lnTo>
                <a:lnTo>
                  <a:pt x="2033269" y="0"/>
                </a:lnTo>
                <a:lnTo>
                  <a:pt x="2033269" y="2024379"/>
                </a:lnTo>
                <a:lnTo>
                  <a:pt x="1017269" y="2024379"/>
                </a:lnTo>
                <a:close/>
              </a:path>
            </a:pathLst>
          </a:custGeom>
          <a:ln w="38097">
            <a:solidFill>
              <a:srgbClr val="009900"/>
            </a:solidFill>
          </a:ln>
        </p:spPr>
        <p:txBody>
          <a:bodyPr wrap="square" lIns="0" tIns="0" rIns="0" bIns="0" rtlCol="0">
            <a:noAutofit/>
          </a:bodyPr>
          <a:lstStyle/>
          <a:p>
            <a:endParaRPr/>
          </a:p>
        </p:txBody>
      </p:sp>
      <p:sp>
        <p:nvSpPr>
          <p:cNvPr id="80" name="object 80"/>
          <p:cNvSpPr/>
          <p:nvPr/>
        </p:nvSpPr>
        <p:spPr>
          <a:xfrm>
            <a:off x="6353810" y="1413510"/>
            <a:ext cx="2034539" cy="2091690"/>
          </a:xfrm>
          <a:custGeom>
            <a:avLst/>
            <a:gdLst/>
            <a:ahLst/>
            <a:cxnLst/>
            <a:rect l="l" t="t" r="r" b="b"/>
            <a:pathLst>
              <a:path w="2034539" h="2024379">
                <a:moveTo>
                  <a:pt x="1017269" y="2024379"/>
                </a:moveTo>
                <a:lnTo>
                  <a:pt x="0" y="2024379"/>
                </a:lnTo>
                <a:lnTo>
                  <a:pt x="0" y="0"/>
                </a:lnTo>
                <a:lnTo>
                  <a:pt x="2034539" y="0"/>
                </a:lnTo>
                <a:lnTo>
                  <a:pt x="2034539" y="2024379"/>
                </a:lnTo>
                <a:lnTo>
                  <a:pt x="1017269" y="2024379"/>
                </a:lnTo>
                <a:close/>
              </a:path>
            </a:pathLst>
          </a:custGeom>
          <a:ln w="38097">
            <a:solidFill>
              <a:srgbClr val="009900"/>
            </a:solidFill>
          </a:ln>
        </p:spPr>
        <p:txBody>
          <a:bodyPr wrap="square" lIns="0" tIns="0" rIns="0" bIns="0" rtlCol="0">
            <a:noAutofit/>
          </a:bodyPr>
          <a:lstStyle/>
          <a:p>
            <a:endParaRPr/>
          </a:p>
        </p:txBody>
      </p:sp>
      <p:sp>
        <p:nvSpPr>
          <p:cNvPr id="79" name="object 79"/>
          <p:cNvSpPr txBox="1"/>
          <p:nvPr/>
        </p:nvSpPr>
        <p:spPr>
          <a:xfrm>
            <a:off x="2931160" y="2101166"/>
            <a:ext cx="435550" cy="584200"/>
          </a:xfrm>
          <a:prstGeom prst="rect">
            <a:avLst/>
          </a:prstGeom>
        </p:spPr>
        <p:txBody>
          <a:bodyPr wrap="square" lIns="0" tIns="0" rIns="0" bIns="0" rtlCol="0">
            <a:noAutofit/>
          </a:bodyPr>
          <a:lstStyle/>
          <a:p>
            <a:pPr marL="12700">
              <a:lnSpc>
                <a:spcPts val="4600"/>
              </a:lnSpc>
              <a:spcBef>
                <a:spcPts val="230"/>
              </a:spcBef>
            </a:pPr>
            <a:r>
              <a:rPr sz="4400" b="1" spc="0" dirty="0" smtClean="0">
                <a:solidFill>
                  <a:srgbClr val="009900"/>
                </a:solidFill>
                <a:latin typeface="Arial"/>
                <a:cs typeface="Arial"/>
              </a:rPr>
              <a:t>+</a:t>
            </a:r>
            <a:endParaRPr sz="4400">
              <a:latin typeface="Arial"/>
              <a:cs typeface="Arial"/>
            </a:endParaRPr>
          </a:p>
        </p:txBody>
      </p:sp>
      <p:sp>
        <p:nvSpPr>
          <p:cNvPr id="78" name="object 78"/>
          <p:cNvSpPr txBox="1"/>
          <p:nvPr/>
        </p:nvSpPr>
        <p:spPr>
          <a:xfrm>
            <a:off x="5693410" y="2101166"/>
            <a:ext cx="435550" cy="584200"/>
          </a:xfrm>
          <a:prstGeom prst="rect">
            <a:avLst/>
          </a:prstGeom>
        </p:spPr>
        <p:txBody>
          <a:bodyPr wrap="square" lIns="0" tIns="0" rIns="0" bIns="0" rtlCol="0">
            <a:noAutofit/>
          </a:bodyPr>
          <a:lstStyle/>
          <a:p>
            <a:pPr marL="12700">
              <a:lnSpc>
                <a:spcPts val="4600"/>
              </a:lnSpc>
              <a:spcBef>
                <a:spcPts val="230"/>
              </a:spcBef>
            </a:pPr>
            <a:r>
              <a:rPr lang="en-US" sz="4400" b="1" spc="0" dirty="0" smtClean="0">
                <a:solidFill>
                  <a:srgbClr val="009900"/>
                </a:solidFill>
                <a:latin typeface="Arial"/>
                <a:cs typeface="Arial"/>
              </a:rPr>
              <a:t>+</a:t>
            </a:r>
            <a:endParaRPr sz="4400" dirty="0">
              <a:latin typeface="Arial"/>
              <a:cs typeface="Arial"/>
            </a:endParaRPr>
          </a:p>
        </p:txBody>
      </p:sp>
      <p:sp>
        <p:nvSpPr>
          <p:cNvPr id="74" name="object 74"/>
          <p:cNvSpPr txBox="1"/>
          <p:nvPr/>
        </p:nvSpPr>
        <p:spPr>
          <a:xfrm>
            <a:off x="2362200" y="3733800"/>
            <a:ext cx="1356719" cy="330200"/>
          </a:xfrm>
          <a:prstGeom prst="rect">
            <a:avLst/>
          </a:prstGeom>
        </p:spPr>
        <p:txBody>
          <a:bodyPr wrap="square" lIns="0" tIns="0" rIns="0" bIns="0" rtlCol="0">
            <a:noAutofit/>
          </a:bodyPr>
          <a:lstStyle/>
          <a:p>
            <a:pPr marL="12700">
              <a:lnSpc>
                <a:spcPts val="2555"/>
              </a:lnSpc>
              <a:spcBef>
                <a:spcPts val="127"/>
              </a:spcBef>
            </a:pPr>
            <a:r>
              <a:rPr sz="2400" b="1" spc="9" dirty="0" smtClean="0">
                <a:solidFill>
                  <a:srgbClr val="009900"/>
                </a:solidFill>
                <a:latin typeface="Arial"/>
                <a:cs typeface="Arial"/>
              </a:rPr>
              <a:t>M</a:t>
            </a:r>
            <a:r>
              <a:rPr sz="2400" b="1" spc="-4" dirty="0" smtClean="0">
                <a:solidFill>
                  <a:srgbClr val="009900"/>
                </a:solidFill>
                <a:latin typeface="Arial"/>
                <a:cs typeface="Arial"/>
              </a:rPr>
              <a:t>acAu</a:t>
            </a:r>
            <a:r>
              <a:rPr sz="2400" b="1" spc="0" dirty="0" smtClean="0">
                <a:solidFill>
                  <a:srgbClr val="009900"/>
                </a:solidFill>
                <a:latin typeface="Arial"/>
                <a:cs typeface="Arial"/>
              </a:rPr>
              <a:t>to</a:t>
            </a:r>
            <a:endParaRPr sz="2400">
              <a:latin typeface="Arial"/>
              <a:cs typeface="Arial"/>
            </a:endParaRPr>
          </a:p>
        </p:txBody>
      </p:sp>
      <p:sp>
        <p:nvSpPr>
          <p:cNvPr id="73" name="object 73"/>
          <p:cNvSpPr txBox="1"/>
          <p:nvPr/>
        </p:nvSpPr>
        <p:spPr>
          <a:xfrm>
            <a:off x="3732885" y="3733800"/>
            <a:ext cx="3168848" cy="330200"/>
          </a:xfrm>
          <a:prstGeom prst="rect">
            <a:avLst/>
          </a:prstGeom>
        </p:spPr>
        <p:txBody>
          <a:bodyPr wrap="square" lIns="0" tIns="0" rIns="0" bIns="0" rtlCol="0">
            <a:noAutofit/>
          </a:bodyPr>
          <a:lstStyle/>
          <a:p>
            <a:pPr marL="12700">
              <a:lnSpc>
                <a:spcPts val="2555"/>
              </a:lnSpc>
              <a:spcBef>
                <a:spcPts val="127"/>
              </a:spcBef>
            </a:pPr>
            <a:r>
              <a:rPr lang="en-US" altLang="zh-CN" sz="2400" b="1" spc="-4" dirty="0" smtClean="0">
                <a:solidFill>
                  <a:srgbClr val="009900"/>
                </a:solidFill>
                <a:latin typeface="Arial"/>
                <a:cs typeface="Arial"/>
              </a:rPr>
              <a:t>Will bring us</a:t>
            </a:r>
            <a:r>
              <a:rPr lang="en-US" sz="2400" b="1" spc="-4" dirty="0" smtClean="0">
                <a:solidFill>
                  <a:srgbClr val="009900"/>
                </a:solidFill>
                <a:latin typeface="Arial"/>
                <a:cs typeface="Arial"/>
              </a:rPr>
              <a:t>:</a:t>
            </a:r>
            <a:endParaRPr sz="2400" dirty="0">
              <a:latin typeface="Arial"/>
              <a:cs typeface="Arial"/>
            </a:endParaRPr>
          </a:p>
        </p:txBody>
      </p:sp>
      <p:sp>
        <p:nvSpPr>
          <p:cNvPr id="62" name="object 62"/>
          <p:cNvSpPr txBox="1"/>
          <p:nvPr/>
        </p:nvSpPr>
        <p:spPr>
          <a:xfrm>
            <a:off x="6277610" y="1295400"/>
            <a:ext cx="3856990" cy="2015489"/>
          </a:xfrm>
          <a:prstGeom prst="rect">
            <a:avLst/>
          </a:prstGeom>
        </p:spPr>
        <p:txBody>
          <a:bodyPr wrap="square" lIns="0" tIns="0" rIns="0" bIns="0" rtlCol="0">
            <a:noAutofit/>
          </a:bodyPr>
          <a:lstStyle/>
          <a:p>
            <a:pPr>
              <a:lnSpc>
                <a:spcPts val="500"/>
              </a:lnSpc>
              <a:spcBef>
                <a:spcPts val="9"/>
              </a:spcBef>
            </a:pPr>
            <a:endParaRPr sz="400" dirty="0"/>
          </a:p>
          <a:p>
            <a:pPr marL="224789">
              <a:lnSpc>
                <a:spcPct val="95825"/>
              </a:lnSpc>
              <a:spcBef>
                <a:spcPts val="13000"/>
              </a:spcBef>
            </a:pPr>
            <a:r>
              <a:rPr lang="fr-FR" sz="1400" b="1" spc="4" dirty="0" err="1" smtClean="0">
                <a:latin typeface="Arial"/>
                <a:cs typeface="Arial"/>
              </a:rPr>
              <a:t>Foreign</a:t>
            </a:r>
            <a:r>
              <a:rPr lang="fr-FR" sz="1400" b="1" spc="4" dirty="0" smtClean="0">
                <a:latin typeface="Arial"/>
                <a:cs typeface="Arial"/>
              </a:rPr>
              <a:t> </a:t>
            </a:r>
            <a:r>
              <a:rPr lang="fr-FR" sz="1400" b="1" spc="4" dirty="0" err="1" smtClean="0">
                <a:latin typeface="Arial"/>
                <a:cs typeface="Arial"/>
              </a:rPr>
              <a:t>cooperation</a:t>
            </a:r>
            <a:endParaRPr sz="1400" dirty="0">
              <a:latin typeface="Arial"/>
              <a:cs typeface="Arial"/>
            </a:endParaRPr>
          </a:p>
        </p:txBody>
      </p:sp>
      <p:sp>
        <p:nvSpPr>
          <p:cNvPr id="61" name="object 61"/>
          <p:cNvSpPr txBox="1"/>
          <p:nvPr/>
        </p:nvSpPr>
        <p:spPr>
          <a:xfrm>
            <a:off x="3048000" y="1295400"/>
            <a:ext cx="2819400" cy="2024379"/>
          </a:xfrm>
          <a:prstGeom prst="rect">
            <a:avLst/>
          </a:prstGeom>
        </p:spPr>
        <p:txBody>
          <a:bodyPr wrap="square" lIns="0" tIns="0" rIns="0" bIns="0" rtlCol="0">
            <a:noAutofit/>
          </a:bodyPr>
          <a:lstStyle/>
          <a:p>
            <a:pPr>
              <a:lnSpc>
                <a:spcPts val="500"/>
              </a:lnSpc>
              <a:spcBef>
                <a:spcPts val="9"/>
              </a:spcBef>
            </a:pPr>
            <a:endParaRPr sz="500" dirty="0"/>
          </a:p>
          <a:p>
            <a:pPr marL="662939" marR="695101" algn="ctr">
              <a:lnSpc>
                <a:spcPct val="95825"/>
              </a:lnSpc>
              <a:spcBef>
                <a:spcPts val="13000"/>
              </a:spcBef>
            </a:pPr>
            <a:r>
              <a:rPr lang="en-US" sz="1400" b="1" spc="-4" dirty="0" smtClean="0">
                <a:latin typeface="Arial"/>
                <a:cs typeface="Arial"/>
              </a:rPr>
              <a:t>High technology </a:t>
            </a:r>
            <a:r>
              <a:rPr lang="zh-CN" altLang="en-US" sz="1400" spc="-4" dirty="0" smtClean="0">
                <a:latin typeface="Arial"/>
                <a:cs typeface="Arial"/>
              </a:rPr>
              <a:t>高科技</a:t>
            </a:r>
            <a:endParaRPr sz="1400" dirty="0">
              <a:latin typeface="Arial"/>
              <a:cs typeface="Arial"/>
            </a:endParaRPr>
          </a:p>
        </p:txBody>
      </p:sp>
      <p:sp>
        <p:nvSpPr>
          <p:cNvPr id="60" name="object 60"/>
          <p:cNvSpPr txBox="1"/>
          <p:nvPr/>
        </p:nvSpPr>
        <p:spPr>
          <a:xfrm>
            <a:off x="609600" y="1295400"/>
            <a:ext cx="2438400" cy="2015489"/>
          </a:xfrm>
          <a:prstGeom prst="rect">
            <a:avLst/>
          </a:prstGeom>
        </p:spPr>
        <p:txBody>
          <a:bodyPr wrap="square" lIns="0" tIns="0" rIns="0" bIns="0" rtlCol="0">
            <a:noAutofit/>
          </a:bodyPr>
          <a:lstStyle/>
          <a:p>
            <a:pPr>
              <a:lnSpc>
                <a:spcPts val="1000"/>
              </a:lnSpc>
            </a:pPr>
            <a:endParaRPr sz="900" dirty="0"/>
          </a:p>
          <a:p>
            <a:pPr marL="472440">
              <a:lnSpc>
                <a:spcPct val="95825"/>
              </a:lnSpc>
              <a:spcBef>
                <a:spcPts val="12439"/>
              </a:spcBef>
            </a:pPr>
            <a:r>
              <a:rPr lang="en-US" altLang="zh-CN" sz="1400" b="1" spc="0" dirty="0" smtClean="0">
                <a:latin typeface="Arial"/>
                <a:cs typeface="Arial"/>
              </a:rPr>
              <a:t>Smart system</a:t>
            </a:r>
            <a:endParaRPr sz="1400" dirty="0">
              <a:latin typeface="Arial"/>
              <a:cs typeface="Arial"/>
            </a:endParaRPr>
          </a:p>
        </p:txBody>
      </p:sp>
      <p:sp>
        <p:nvSpPr>
          <p:cNvPr id="59" name="object 59"/>
          <p:cNvSpPr txBox="1"/>
          <p:nvPr/>
        </p:nvSpPr>
        <p:spPr>
          <a:xfrm>
            <a:off x="0" y="28922"/>
            <a:ext cx="9144000" cy="70772"/>
          </a:xfrm>
          <a:prstGeom prst="rect">
            <a:avLst/>
          </a:prstGeom>
        </p:spPr>
        <p:txBody>
          <a:bodyPr wrap="square" lIns="0" tIns="0" rIns="0" bIns="0" rtlCol="0">
            <a:noAutofit/>
          </a:bodyPr>
          <a:lstStyle/>
          <a:p>
            <a:pPr marL="25400">
              <a:lnSpc>
                <a:spcPts val="550"/>
              </a:lnSpc>
              <a:spcBef>
                <a:spcPts val="7"/>
              </a:spcBef>
            </a:pPr>
            <a:endParaRPr sz="550"/>
          </a:p>
        </p:txBody>
      </p:sp>
      <p:sp>
        <p:nvSpPr>
          <p:cNvPr id="58" name="object 58"/>
          <p:cNvSpPr txBox="1"/>
          <p:nvPr/>
        </p:nvSpPr>
        <p:spPr>
          <a:xfrm>
            <a:off x="0" y="99694"/>
            <a:ext cx="9144000" cy="50800"/>
          </a:xfrm>
          <a:prstGeom prst="rect">
            <a:avLst/>
          </a:prstGeom>
        </p:spPr>
        <p:txBody>
          <a:bodyPr wrap="square" lIns="0" tIns="0" rIns="0" bIns="0" rtlCol="0">
            <a:noAutofit/>
          </a:bodyPr>
          <a:lstStyle/>
          <a:p>
            <a:endParaRPr/>
          </a:p>
        </p:txBody>
      </p:sp>
      <p:sp>
        <p:nvSpPr>
          <p:cNvPr id="57" name="object 57"/>
          <p:cNvSpPr txBox="1"/>
          <p:nvPr/>
        </p:nvSpPr>
        <p:spPr>
          <a:xfrm>
            <a:off x="0" y="150495"/>
            <a:ext cx="3708400" cy="50800"/>
          </a:xfrm>
          <a:prstGeom prst="rect">
            <a:avLst/>
          </a:prstGeom>
        </p:spPr>
        <p:txBody>
          <a:bodyPr wrap="square" lIns="0" tIns="0" rIns="0" bIns="0" rtlCol="0">
            <a:noAutofit/>
          </a:bodyPr>
          <a:lstStyle/>
          <a:p>
            <a:endParaRPr/>
          </a:p>
        </p:txBody>
      </p:sp>
      <p:sp>
        <p:nvSpPr>
          <p:cNvPr id="56" name="object 56"/>
          <p:cNvSpPr txBox="1"/>
          <p:nvPr/>
        </p:nvSpPr>
        <p:spPr>
          <a:xfrm>
            <a:off x="3708400" y="150495"/>
            <a:ext cx="5275580" cy="340359"/>
          </a:xfrm>
          <a:prstGeom prst="rect">
            <a:avLst/>
          </a:prstGeom>
        </p:spPr>
        <p:txBody>
          <a:bodyPr wrap="square" lIns="0" tIns="0" rIns="0" bIns="0" rtlCol="0">
            <a:noAutofit/>
          </a:bodyPr>
          <a:lstStyle/>
          <a:p>
            <a:pPr>
              <a:lnSpc>
                <a:spcPts val="500"/>
              </a:lnSpc>
              <a:spcBef>
                <a:spcPts val="19"/>
              </a:spcBef>
            </a:pPr>
            <a:endParaRPr sz="500"/>
          </a:p>
          <a:p>
            <a:pPr marL="563879">
              <a:lnSpc>
                <a:spcPts val="2160"/>
              </a:lnSpc>
              <a:spcBef>
                <a:spcPts val="108"/>
              </a:spcBef>
            </a:pPr>
            <a:r>
              <a:rPr sz="3000" b="1" i="1" spc="4" baseline="-4348" dirty="0" smtClean="0">
                <a:solidFill>
                  <a:srgbClr val="FFFFFF"/>
                </a:solidFill>
                <a:latin typeface="Arial"/>
                <a:cs typeface="Arial"/>
              </a:rPr>
              <a:t>E</a:t>
            </a:r>
            <a:r>
              <a:rPr sz="3000" b="1" i="1" spc="-4" baseline="-4348" dirty="0" smtClean="0">
                <a:solidFill>
                  <a:srgbClr val="FFFFFF"/>
                </a:solidFill>
                <a:latin typeface="Arial"/>
                <a:cs typeface="Arial"/>
              </a:rPr>
              <a:t>l</a:t>
            </a:r>
            <a:r>
              <a:rPr sz="3000" b="1" i="1" spc="0" baseline="-4348" dirty="0" smtClean="0">
                <a:solidFill>
                  <a:srgbClr val="FFFFFF"/>
                </a:solidFill>
                <a:latin typeface="Arial"/>
                <a:cs typeface="Arial"/>
              </a:rPr>
              <a:t>e</a:t>
            </a:r>
            <a:r>
              <a:rPr sz="3000" b="1" i="1" spc="4" baseline="-4348" dirty="0" smtClean="0">
                <a:solidFill>
                  <a:srgbClr val="FFFFFF"/>
                </a:solidFill>
                <a:latin typeface="Arial"/>
                <a:cs typeface="Arial"/>
              </a:rPr>
              <a:t>c</a:t>
            </a:r>
            <a:r>
              <a:rPr sz="3000" b="1" i="1" spc="0" baseline="-4348" dirty="0" smtClean="0">
                <a:solidFill>
                  <a:srgbClr val="FFFFFF"/>
                </a:solidFill>
                <a:latin typeface="Arial"/>
                <a:cs typeface="Arial"/>
              </a:rPr>
              <a:t>tr</a:t>
            </a:r>
            <a:r>
              <a:rPr sz="3000" b="1" i="1" spc="-4" baseline="-4348" dirty="0" smtClean="0">
                <a:solidFill>
                  <a:srgbClr val="FFFFFF"/>
                </a:solidFill>
                <a:latin typeface="Arial"/>
                <a:cs typeface="Arial"/>
              </a:rPr>
              <a:t>i</a:t>
            </a:r>
            <a:r>
              <a:rPr sz="3000" b="1" i="1" spc="0" baseline="-4348" dirty="0" smtClean="0">
                <a:solidFill>
                  <a:srgbClr val="FFFFFF"/>
                </a:solidFill>
                <a:latin typeface="Arial"/>
                <a:cs typeface="Arial"/>
              </a:rPr>
              <a:t>c </a:t>
            </a:r>
            <a:r>
              <a:rPr sz="3000" b="1" i="1" spc="4" baseline="-4348" dirty="0" smtClean="0">
                <a:solidFill>
                  <a:srgbClr val="FFFFFF"/>
                </a:solidFill>
                <a:latin typeface="Arial"/>
                <a:cs typeface="Arial"/>
              </a:rPr>
              <a:t>v</a:t>
            </a:r>
            <a:r>
              <a:rPr sz="3000" b="1" i="1" spc="0" baseline="-4348" dirty="0" smtClean="0">
                <a:solidFill>
                  <a:srgbClr val="FFFFFF"/>
                </a:solidFill>
                <a:latin typeface="Arial"/>
                <a:cs typeface="Arial"/>
              </a:rPr>
              <a:t>e</a:t>
            </a:r>
            <a:r>
              <a:rPr sz="3000" b="1" i="1" spc="4" baseline="-4348" dirty="0" smtClean="0">
                <a:solidFill>
                  <a:srgbClr val="FFFFFF"/>
                </a:solidFill>
                <a:latin typeface="Arial"/>
                <a:cs typeface="Arial"/>
              </a:rPr>
              <a:t>h</a:t>
            </a:r>
            <a:r>
              <a:rPr sz="3000" b="1" i="1" spc="-4" baseline="-4348" dirty="0" smtClean="0">
                <a:solidFill>
                  <a:srgbClr val="FFFFFF"/>
                </a:solidFill>
                <a:latin typeface="Arial"/>
                <a:cs typeface="Arial"/>
              </a:rPr>
              <a:t>i</a:t>
            </a:r>
            <a:r>
              <a:rPr sz="3000" b="1" i="1" spc="4" baseline="-4348" dirty="0" smtClean="0">
                <a:solidFill>
                  <a:srgbClr val="FFFFFF"/>
                </a:solidFill>
                <a:latin typeface="Arial"/>
                <a:cs typeface="Arial"/>
              </a:rPr>
              <a:t>c</a:t>
            </a:r>
            <a:r>
              <a:rPr sz="3000" b="1" i="1" spc="0" baseline="-4348" dirty="0" smtClean="0">
                <a:solidFill>
                  <a:srgbClr val="FFFFFF"/>
                </a:solidFill>
                <a:latin typeface="Arial"/>
                <a:cs typeface="Arial"/>
              </a:rPr>
              <a:t>u</a:t>
            </a:r>
            <a:r>
              <a:rPr sz="3000" b="1" i="1" spc="-4" baseline="-4348" dirty="0" smtClean="0">
                <a:solidFill>
                  <a:srgbClr val="FFFFFF"/>
                </a:solidFill>
                <a:latin typeface="Arial"/>
                <a:cs typeface="Arial"/>
              </a:rPr>
              <a:t>l</a:t>
            </a:r>
            <a:r>
              <a:rPr sz="3000" b="1" i="1" spc="0" baseline="-4348" dirty="0" smtClean="0">
                <a:solidFill>
                  <a:srgbClr val="FFFFFF"/>
                </a:solidFill>
                <a:latin typeface="Arial"/>
                <a:cs typeface="Arial"/>
              </a:rPr>
              <a:t>e </a:t>
            </a:r>
            <a:r>
              <a:rPr sz="3000" b="1" i="1" spc="4" baseline="-4348" dirty="0" smtClean="0">
                <a:solidFill>
                  <a:srgbClr val="FFFFFF"/>
                </a:solidFill>
                <a:latin typeface="Arial"/>
                <a:cs typeface="Arial"/>
              </a:rPr>
              <a:t>s</a:t>
            </a:r>
            <a:r>
              <a:rPr sz="3000" b="1" i="1" spc="0" baseline="-4348" dirty="0" smtClean="0">
                <a:solidFill>
                  <a:srgbClr val="FFFFFF"/>
                </a:solidFill>
                <a:latin typeface="Arial"/>
                <a:cs typeface="Arial"/>
              </a:rPr>
              <a:t>h</a:t>
            </a:r>
            <a:r>
              <a:rPr sz="3000" b="1" i="1" spc="4" baseline="-4348" dirty="0" smtClean="0">
                <a:solidFill>
                  <a:srgbClr val="FFFFFF"/>
                </a:solidFill>
                <a:latin typeface="Arial"/>
                <a:cs typeface="Arial"/>
              </a:rPr>
              <a:t>a</a:t>
            </a:r>
            <a:r>
              <a:rPr sz="3000" b="1" i="1" spc="0" baseline="-4348" dirty="0" smtClean="0">
                <a:solidFill>
                  <a:srgbClr val="FFFFFF"/>
                </a:solidFill>
                <a:latin typeface="Arial"/>
                <a:cs typeface="Arial"/>
              </a:rPr>
              <a:t>r</a:t>
            </a:r>
            <a:r>
              <a:rPr sz="3000" b="1" i="1" spc="-4" baseline="-4348" dirty="0" smtClean="0">
                <a:solidFill>
                  <a:srgbClr val="FFFFFF"/>
                </a:solidFill>
                <a:latin typeface="Arial"/>
                <a:cs typeface="Arial"/>
              </a:rPr>
              <a:t>i</a:t>
            </a:r>
            <a:r>
              <a:rPr sz="3000" b="1" i="1" spc="0" baseline="-4348" dirty="0" smtClean="0">
                <a:solidFill>
                  <a:srgbClr val="FFFFFF"/>
                </a:solidFill>
                <a:latin typeface="Arial"/>
                <a:cs typeface="Arial"/>
              </a:rPr>
              <a:t>ng s</a:t>
            </a:r>
            <a:r>
              <a:rPr sz="3000" b="1" i="1" spc="4" baseline="-4348" dirty="0" smtClean="0">
                <a:solidFill>
                  <a:srgbClr val="FFFFFF"/>
                </a:solidFill>
                <a:latin typeface="Arial"/>
                <a:cs typeface="Arial"/>
              </a:rPr>
              <a:t>ys</a:t>
            </a:r>
            <a:r>
              <a:rPr sz="3000" b="1" i="1" spc="0" baseline="-4348" dirty="0" smtClean="0">
                <a:solidFill>
                  <a:srgbClr val="FFFFFF"/>
                </a:solidFill>
                <a:latin typeface="Arial"/>
                <a:cs typeface="Arial"/>
              </a:rPr>
              <a:t>tem</a:t>
            </a:r>
            <a:endParaRPr sz="2000">
              <a:latin typeface="Arial"/>
              <a:cs typeface="Arial"/>
            </a:endParaRPr>
          </a:p>
        </p:txBody>
      </p:sp>
      <p:sp>
        <p:nvSpPr>
          <p:cNvPr id="55" name="object 55"/>
          <p:cNvSpPr txBox="1"/>
          <p:nvPr/>
        </p:nvSpPr>
        <p:spPr>
          <a:xfrm>
            <a:off x="8983980" y="150495"/>
            <a:ext cx="16002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54" name="object 54"/>
          <p:cNvSpPr txBox="1"/>
          <p:nvPr/>
        </p:nvSpPr>
        <p:spPr>
          <a:xfrm>
            <a:off x="0" y="201295"/>
            <a:ext cx="173990" cy="50800"/>
          </a:xfrm>
          <a:prstGeom prst="rect">
            <a:avLst/>
          </a:prstGeom>
        </p:spPr>
        <p:txBody>
          <a:bodyPr wrap="square" lIns="0" tIns="0" rIns="0" bIns="0" rtlCol="0">
            <a:noAutofit/>
          </a:bodyPr>
          <a:lstStyle/>
          <a:p>
            <a:endParaRPr/>
          </a:p>
        </p:txBody>
      </p:sp>
      <p:sp>
        <p:nvSpPr>
          <p:cNvPr id="53" name="object 53"/>
          <p:cNvSpPr txBox="1"/>
          <p:nvPr/>
        </p:nvSpPr>
        <p:spPr>
          <a:xfrm>
            <a:off x="173990" y="201295"/>
            <a:ext cx="1018540" cy="50800"/>
          </a:xfrm>
          <a:prstGeom prst="rect">
            <a:avLst/>
          </a:prstGeom>
        </p:spPr>
        <p:txBody>
          <a:bodyPr wrap="square" lIns="0" tIns="0" rIns="0" bIns="0" rtlCol="0">
            <a:noAutofit/>
          </a:bodyPr>
          <a:lstStyle/>
          <a:p>
            <a:endParaRPr/>
          </a:p>
        </p:txBody>
      </p:sp>
      <p:sp>
        <p:nvSpPr>
          <p:cNvPr id="52" name="object 52"/>
          <p:cNvSpPr txBox="1"/>
          <p:nvPr/>
        </p:nvSpPr>
        <p:spPr>
          <a:xfrm>
            <a:off x="1192530" y="201295"/>
            <a:ext cx="2515870" cy="50800"/>
          </a:xfrm>
          <a:prstGeom prst="rect">
            <a:avLst/>
          </a:prstGeom>
        </p:spPr>
        <p:txBody>
          <a:bodyPr wrap="square" lIns="0" tIns="0" rIns="0" bIns="0" rtlCol="0">
            <a:noAutofit/>
          </a:bodyPr>
          <a:lstStyle/>
          <a:p>
            <a:endParaRPr/>
          </a:p>
        </p:txBody>
      </p:sp>
      <p:sp>
        <p:nvSpPr>
          <p:cNvPr id="51" name="object 51"/>
          <p:cNvSpPr txBox="1"/>
          <p:nvPr/>
        </p:nvSpPr>
        <p:spPr>
          <a:xfrm>
            <a:off x="0" y="184150"/>
            <a:ext cx="1192530" cy="67945"/>
          </a:xfrm>
          <a:prstGeom prst="rect">
            <a:avLst/>
          </a:prstGeom>
        </p:spPr>
        <p:txBody>
          <a:bodyPr wrap="square" lIns="0" tIns="0" rIns="0" bIns="0" rtlCol="0">
            <a:noAutofit/>
          </a:bodyPr>
          <a:lstStyle/>
          <a:p>
            <a:pPr marL="25400">
              <a:lnSpc>
                <a:spcPts val="500"/>
              </a:lnSpc>
              <a:spcBef>
                <a:spcPts val="35"/>
              </a:spcBef>
            </a:pPr>
            <a:endParaRPr sz="500"/>
          </a:p>
        </p:txBody>
      </p:sp>
      <p:sp>
        <p:nvSpPr>
          <p:cNvPr id="50" name="object 50"/>
          <p:cNvSpPr txBox="1"/>
          <p:nvPr/>
        </p:nvSpPr>
        <p:spPr>
          <a:xfrm>
            <a:off x="1192530" y="153670"/>
            <a:ext cx="2515870" cy="98425"/>
          </a:xfrm>
          <a:prstGeom prst="rect">
            <a:avLst/>
          </a:prstGeom>
        </p:spPr>
        <p:txBody>
          <a:bodyPr wrap="square" lIns="0" tIns="0" rIns="0" bIns="0" rtlCol="0">
            <a:noAutofit/>
          </a:bodyPr>
          <a:lstStyle/>
          <a:p>
            <a:pPr marL="25400">
              <a:lnSpc>
                <a:spcPts val="750"/>
              </a:lnSpc>
              <a:spcBef>
                <a:spcPts val="25"/>
              </a:spcBef>
            </a:pPr>
            <a:endParaRPr sz="750"/>
          </a:p>
        </p:txBody>
      </p:sp>
      <p:sp>
        <p:nvSpPr>
          <p:cNvPr id="49" name="object 49"/>
          <p:cNvSpPr txBox="1"/>
          <p:nvPr/>
        </p:nvSpPr>
        <p:spPr>
          <a:xfrm>
            <a:off x="3708400" y="153670"/>
            <a:ext cx="5275580" cy="337184"/>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8983980" y="153670"/>
            <a:ext cx="160020" cy="69214"/>
          </a:xfrm>
          <a:prstGeom prst="rect">
            <a:avLst/>
          </a:prstGeom>
        </p:spPr>
        <p:txBody>
          <a:bodyPr wrap="square" lIns="0" tIns="0" rIns="0" bIns="0" rtlCol="0">
            <a:noAutofit/>
          </a:bodyPr>
          <a:lstStyle/>
          <a:p>
            <a:pPr marL="25400">
              <a:lnSpc>
                <a:spcPts val="500"/>
              </a:lnSpc>
              <a:spcBef>
                <a:spcPts val="44"/>
              </a:spcBef>
            </a:pPr>
            <a:endParaRPr sz="500"/>
          </a:p>
        </p:txBody>
      </p:sp>
      <p:sp>
        <p:nvSpPr>
          <p:cNvPr id="47" name="object 47"/>
          <p:cNvSpPr txBox="1"/>
          <p:nvPr/>
        </p:nvSpPr>
        <p:spPr>
          <a:xfrm>
            <a:off x="0" y="25209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6" name="object 46"/>
          <p:cNvSpPr txBox="1"/>
          <p:nvPr/>
        </p:nvSpPr>
        <p:spPr>
          <a:xfrm>
            <a:off x="173990" y="252095"/>
            <a:ext cx="10185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5" name="object 45"/>
          <p:cNvSpPr txBox="1"/>
          <p:nvPr/>
        </p:nvSpPr>
        <p:spPr>
          <a:xfrm>
            <a:off x="1192530" y="252095"/>
            <a:ext cx="25158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4" name="object 44"/>
          <p:cNvSpPr txBox="1"/>
          <p:nvPr/>
        </p:nvSpPr>
        <p:spPr>
          <a:xfrm>
            <a:off x="8983980" y="222884"/>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3" name="object 43"/>
          <p:cNvSpPr txBox="1"/>
          <p:nvPr/>
        </p:nvSpPr>
        <p:spPr>
          <a:xfrm>
            <a:off x="0" y="32448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2" name="object 42"/>
          <p:cNvSpPr txBox="1"/>
          <p:nvPr/>
        </p:nvSpPr>
        <p:spPr>
          <a:xfrm>
            <a:off x="173990" y="324485"/>
            <a:ext cx="10185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1" name="object 41"/>
          <p:cNvSpPr txBox="1"/>
          <p:nvPr/>
        </p:nvSpPr>
        <p:spPr>
          <a:xfrm>
            <a:off x="1192530" y="324485"/>
            <a:ext cx="25158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0" name="object 40"/>
          <p:cNvSpPr txBox="1"/>
          <p:nvPr/>
        </p:nvSpPr>
        <p:spPr>
          <a:xfrm>
            <a:off x="8983980" y="295275"/>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39" name="object 39"/>
          <p:cNvSpPr txBox="1"/>
          <p:nvPr/>
        </p:nvSpPr>
        <p:spPr>
          <a:xfrm>
            <a:off x="0" y="396875"/>
            <a:ext cx="173990" cy="46990"/>
          </a:xfrm>
          <a:prstGeom prst="rect">
            <a:avLst/>
          </a:prstGeom>
        </p:spPr>
        <p:txBody>
          <a:bodyPr wrap="square" lIns="0" tIns="0" rIns="0" bIns="0" rtlCol="0">
            <a:noAutofit/>
          </a:bodyPr>
          <a:lstStyle/>
          <a:p>
            <a:endParaRPr/>
          </a:p>
        </p:txBody>
      </p:sp>
      <p:sp>
        <p:nvSpPr>
          <p:cNvPr id="38" name="object 38"/>
          <p:cNvSpPr txBox="1"/>
          <p:nvPr/>
        </p:nvSpPr>
        <p:spPr>
          <a:xfrm>
            <a:off x="173990" y="396875"/>
            <a:ext cx="1018540" cy="46990"/>
          </a:xfrm>
          <a:prstGeom prst="rect">
            <a:avLst/>
          </a:prstGeom>
        </p:spPr>
        <p:txBody>
          <a:bodyPr wrap="square" lIns="0" tIns="0" rIns="0" bIns="0" rtlCol="0">
            <a:noAutofit/>
          </a:bodyPr>
          <a:lstStyle/>
          <a:p>
            <a:endParaRPr/>
          </a:p>
        </p:txBody>
      </p:sp>
      <p:sp>
        <p:nvSpPr>
          <p:cNvPr id="37" name="object 37"/>
          <p:cNvSpPr txBox="1"/>
          <p:nvPr/>
        </p:nvSpPr>
        <p:spPr>
          <a:xfrm>
            <a:off x="1192530" y="396875"/>
            <a:ext cx="2515870" cy="46990"/>
          </a:xfrm>
          <a:prstGeom prst="rect">
            <a:avLst/>
          </a:prstGeom>
        </p:spPr>
        <p:txBody>
          <a:bodyPr wrap="square" lIns="0" tIns="0" rIns="0" bIns="0" rtlCol="0">
            <a:noAutofit/>
          </a:bodyPr>
          <a:lstStyle/>
          <a:p>
            <a:endParaRPr/>
          </a:p>
        </p:txBody>
      </p:sp>
      <p:sp>
        <p:nvSpPr>
          <p:cNvPr id="36" name="object 36"/>
          <p:cNvSpPr txBox="1"/>
          <p:nvPr/>
        </p:nvSpPr>
        <p:spPr>
          <a:xfrm>
            <a:off x="8983980" y="367665"/>
            <a:ext cx="160020" cy="57784"/>
          </a:xfrm>
          <a:prstGeom prst="rect">
            <a:avLst/>
          </a:prstGeom>
        </p:spPr>
        <p:txBody>
          <a:bodyPr wrap="square" lIns="0" tIns="0" rIns="0" bIns="0" rtlCol="0">
            <a:noAutofit/>
          </a:bodyPr>
          <a:lstStyle/>
          <a:p>
            <a:endParaRPr/>
          </a:p>
        </p:txBody>
      </p:sp>
      <p:sp>
        <p:nvSpPr>
          <p:cNvPr id="35" name="object 35"/>
          <p:cNvSpPr txBox="1"/>
          <p:nvPr/>
        </p:nvSpPr>
        <p:spPr>
          <a:xfrm>
            <a:off x="0" y="443865"/>
            <a:ext cx="173990" cy="46989"/>
          </a:xfrm>
          <a:prstGeom prst="rect">
            <a:avLst/>
          </a:prstGeom>
        </p:spPr>
        <p:txBody>
          <a:bodyPr wrap="square" lIns="0" tIns="0" rIns="0" bIns="0" rtlCol="0">
            <a:noAutofit/>
          </a:bodyPr>
          <a:lstStyle/>
          <a:p>
            <a:endParaRPr/>
          </a:p>
        </p:txBody>
      </p:sp>
      <p:sp>
        <p:nvSpPr>
          <p:cNvPr id="34" name="object 34"/>
          <p:cNvSpPr txBox="1"/>
          <p:nvPr/>
        </p:nvSpPr>
        <p:spPr>
          <a:xfrm>
            <a:off x="173990" y="443865"/>
            <a:ext cx="1018540" cy="46989"/>
          </a:xfrm>
          <a:prstGeom prst="rect">
            <a:avLst/>
          </a:prstGeom>
        </p:spPr>
        <p:txBody>
          <a:bodyPr wrap="square" lIns="0" tIns="0" rIns="0" bIns="0" rtlCol="0">
            <a:noAutofit/>
          </a:bodyPr>
          <a:lstStyle/>
          <a:p>
            <a:endParaRPr/>
          </a:p>
        </p:txBody>
      </p:sp>
      <p:sp>
        <p:nvSpPr>
          <p:cNvPr id="33" name="object 33"/>
          <p:cNvSpPr txBox="1"/>
          <p:nvPr/>
        </p:nvSpPr>
        <p:spPr>
          <a:xfrm>
            <a:off x="1192530" y="443865"/>
            <a:ext cx="2515870" cy="46989"/>
          </a:xfrm>
          <a:prstGeom prst="rect">
            <a:avLst/>
          </a:prstGeom>
        </p:spPr>
        <p:txBody>
          <a:bodyPr wrap="square" lIns="0" tIns="0" rIns="0" bIns="0" rtlCol="0">
            <a:noAutofit/>
          </a:bodyPr>
          <a:lstStyle/>
          <a:p>
            <a:endParaRPr/>
          </a:p>
        </p:txBody>
      </p:sp>
      <p:sp>
        <p:nvSpPr>
          <p:cNvPr id="32" name="object 32"/>
          <p:cNvSpPr txBox="1"/>
          <p:nvPr/>
        </p:nvSpPr>
        <p:spPr>
          <a:xfrm>
            <a:off x="8983980" y="425450"/>
            <a:ext cx="160020" cy="65404"/>
          </a:xfrm>
          <a:prstGeom prst="rect">
            <a:avLst/>
          </a:prstGeom>
        </p:spPr>
        <p:txBody>
          <a:bodyPr wrap="square" lIns="0" tIns="0" rIns="0" bIns="0" rtlCol="0">
            <a:noAutofit/>
          </a:bodyPr>
          <a:lstStyle/>
          <a:p>
            <a:pPr marL="25400">
              <a:lnSpc>
                <a:spcPts val="500"/>
              </a:lnSpc>
              <a:spcBef>
                <a:spcPts val="14"/>
              </a:spcBef>
            </a:pPr>
            <a:endParaRPr sz="500"/>
          </a:p>
        </p:txBody>
      </p:sp>
      <p:sp>
        <p:nvSpPr>
          <p:cNvPr id="31" name="object 31"/>
          <p:cNvSpPr txBox="1"/>
          <p:nvPr/>
        </p:nvSpPr>
        <p:spPr>
          <a:xfrm>
            <a:off x="0" y="490854"/>
            <a:ext cx="173990" cy="13970"/>
          </a:xfrm>
          <a:prstGeom prst="rect">
            <a:avLst/>
          </a:prstGeom>
        </p:spPr>
        <p:txBody>
          <a:bodyPr wrap="square" lIns="0" tIns="0" rIns="0" bIns="0" rtlCol="0">
            <a:noAutofit/>
          </a:bodyPr>
          <a:lstStyle/>
          <a:p>
            <a:endParaRPr/>
          </a:p>
        </p:txBody>
      </p:sp>
      <p:sp>
        <p:nvSpPr>
          <p:cNvPr id="30" name="object 30"/>
          <p:cNvSpPr txBox="1"/>
          <p:nvPr/>
        </p:nvSpPr>
        <p:spPr>
          <a:xfrm>
            <a:off x="173990" y="490854"/>
            <a:ext cx="1018540" cy="13970"/>
          </a:xfrm>
          <a:prstGeom prst="rect">
            <a:avLst/>
          </a:prstGeom>
        </p:spPr>
        <p:txBody>
          <a:bodyPr wrap="square" lIns="0" tIns="0" rIns="0" bIns="0" rtlCol="0">
            <a:noAutofit/>
          </a:bodyPr>
          <a:lstStyle/>
          <a:p>
            <a:endParaRPr/>
          </a:p>
        </p:txBody>
      </p:sp>
      <p:sp>
        <p:nvSpPr>
          <p:cNvPr id="29" name="object 29"/>
          <p:cNvSpPr txBox="1"/>
          <p:nvPr/>
        </p:nvSpPr>
        <p:spPr>
          <a:xfrm>
            <a:off x="1192530" y="490854"/>
            <a:ext cx="2515870" cy="13970"/>
          </a:xfrm>
          <a:prstGeom prst="rect">
            <a:avLst/>
          </a:prstGeom>
        </p:spPr>
        <p:txBody>
          <a:bodyPr wrap="square" lIns="0" tIns="0" rIns="0" bIns="0" rtlCol="0">
            <a:noAutofit/>
          </a:bodyPr>
          <a:lstStyle/>
          <a:p>
            <a:endParaRPr/>
          </a:p>
        </p:txBody>
      </p:sp>
      <p:sp>
        <p:nvSpPr>
          <p:cNvPr id="28" name="object 28"/>
          <p:cNvSpPr txBox="1"/>
          <p:nvPr/>
        </p:nvSpPr>
        <p:spPr>
          <a:xfrm>
            <a:off x="8983980" y="436245"/>
            <a:ext cx="160020" cy="68579"/>
          </a:xfrm>
          <a:prstGeom prst="rect">
            <a:avLst/>
          </a:prstGeom>
        </p:spPr>
        <p:txBody>
          <a:bodyPr wrap="square" lIns="0" tIns="0" rIns="0" bIns="0" rtlCol="0">
            <a:noAutofit/>
          </a:bodyPr>
          <a:lstStyle/>
          <a:p>
            <a:pPr marL="25400">
              <a:lnSpc>
                <a:spcPts val="500"/>
              </a:lnSpc>
              <a:spcBef>
                <a:spcPts val="39"/>
              </a:spcBef>
            </a:pPr>
            <a:endParaRPr sz="500"/>
          </a:p>
        </p:txBody>
      </p:sp>
      <p:sp>
        <p:nvSpPr>
          <p:cNvPr id="27" name="object 27"/>
          <p:cNvSpPr txBox="1"/>
          <p:nvPr/>
        </p:nvSpPr>
        <p:spPr>
          <a:xfrm>
            <a:off x="0" y="504825"/>
            <a:ext cx="173990" cy="28575"/>
          </a:xfrm>
          <a:prstGeom prst="rect">
            <a:avLst/>
          </a:prstGeom>
        </p:spPr>
        <p:txBody>
          <a:bodyPr wrap="square" lIns="0" tIns="0" rIns="0" bIns="0" rtlCol="0">
            <a:noAutofit/>
          </a:bodyPr>
          <a:lstStyle/>
          <a:p>
            <a:endParaRPr/>
          </a:p>
        </p:txBody>
      </p:sp>
      <p:sp>
        <p:nvSpPr>
          <p:cNvPr id="26" name="object 26"/>
          <p:cNvSpPr txBox="1"/>
          <p:nvPr/>
        </p:nvSpPr>
        <p:spPr>
          <a:xfrm>
            <a:off x="173990" y="504825"/>
            <a:ext cx="1018540" cy="28575"/>
          </a:xfrm>
          <a:prstGeom prst="rect">
            <a:avLst/>
          </a:prstGeom>
        </p:spPr>
        <p:txBody>
          <a:bodyPr wrap="square" lIns="0" tIns="0" rIns="0" bIns="0" rtlCol="0">
            <a:noAutofit/>
          </a:bodyPr>
          <a:lstStyle/>
          <a:p>
            <a:endParaRPr/>
          </a:p>
        </p:txBody>
      </p:sp>
      <p:sp>
        <p:nvSpPr>
          <p:cNvPr id="25" name="object 25"/>
          <p:cNvSpPr txBox="1"/>
          <p:nvPr/>
        </p:nvSpPr>
        <p:spPr>
          <a:xfrm>
            <a:off x="1192530" y="504825"/>
            <a:ext cx="7951470" cy="28575"/>
          </a:xfrm>
          <a:prstGeom prst="rect">
            <a:avLst/>
          </a:prstGeom>
        </p:spPr>
        <p:txBody>
          <a:bodyPr wrap="square" lIns="0" tIns="0" rIns="0" bIns="0" rtlCol="0">
            <a:noAutofit/>
          </a:bodyPr>
          <a:lstStyle/>
          <a:p>
            <a:endParaRPr/>
          </a:p>
        </p:txBody>
      </p:sp>
      <p:sp>
        <p:nvSpPr>
          <p:cNvPr id="24" name="object 24"/>
          <p:cNvSpPr txBox="1"/>
          <p:nvPr/>
        </p:nvSpPr>
        <p:spPr>
          <a:xfrm>
            <a:off x="0" y="533400"/>
            <a:ext cx="173990" cy="73025"/>
          </a:xfrm>
          <a:prstGeom prst="rect">
            <a:avLst/>
          </a:prstGeom>
        </p:spPr>
        <p:txBody>
          <a:bodyPr wrap="square" lIns="0" tIns="0" rIns="0" bIns="0" rtlCol="0">
            <a:noAutofit/>
          </a:bodyPr>
          <a:lstStyle/>
          <a:p>
            <a:pPr marL="25400">
              <a:lnSpc>
                <a:spcPts val="550"/>
              </a:lnSpc>
              <a:spcBef>
                <a:spcPts val="25"/>
              </a:spcBef>
            </a:pPr>
            <a:endParaRPr sz="550"/>
          </a:p>
        </p:txBody>
      </p:sp>
      <p:sp>
        <p:nvSpPr>
          <p:cNvPr id="23" name="object 23"/>
          <p:cNvSpPr txBox="1"/>
          <p:nvPr/>
        </p:nvSpPr>
        <p:spPr>
          <a:xfrm>
            <a:off x="173990" y="533400"/>
            <a:ext cx="1018540" cy="73025"/>
          </a:xfrm>
          <a:prstGeom prst="rect">
            <a:avLst/>
          </a:prstGeom>
        </p:spPr>
        <p:txBody>
          <a:bodyPr wrap="square" lIns="0" tIns="0" rIns="0" bIns="0" rtlCol="0">
            <a:noAutofit/>
          </a:bodyPr>
          <a:lstStyle/>
          <a:p>
            <a:pPr marL="25400">
              <a:lnSpc>
                <a:spcPts val="550"/>
              </a:lnSpc>
              <a:spcBef>
                <a:spcPts val="25"/>
              </a:spcBef>
            </a:pPr>
            <a:endParaRPr sz="550"/>
          </a:p>
        </p:txBody>
      </p:sp>
      <p:sp>
        <p:nvSpPr>
          <p:cNvPr id="22" name="object 22"/>
          <p:cNvSpPr txBox="1"/>
          <p:nvPr/>
        </p:nvSpPr>
        <p:spPr>
          <a:xfrm>
            <a:off x="1192530" y="533400"/>
            <a:ext cx="2586990" cy="73025"/>
          </a:xfrm>
          <a:prstGeom prst="rect">
            <a:avLst/>
          </a:prstGeom>
        </p:spPr>
        <p:txBody>
          <a:bodyPr wrap="square" lIns="0" tIns="0" rIns="0" bIns="0" rtlCol="0">
            <a:noAutofit/>
          </a:bodyPr>
          <a:lstStyle/>
          <a:p>
            <a:pPr marL="25400">
              <a:lnSpc>
                <a:spcPts val="550"/>
              </a:lnSpc>
              <a:spcBef>
                <a:spcPts val="25"/>
              </a:spcBef>
            </a:pPr>
            <a:endParaRPr sz="550"/>
          </a:p>
        </p:txBody>
      </p:sp>
      <p:sp>
        <p:nvSpPr>
          <p:cNvPr id="21" name="object 21"/>
          <p:cNvSpPr txBox="1"/>
          <p:nvPr/>
        </p:nvSpPr>
        <p:spPr>
          <a:xfrm>
            <a:off x="3653791" y="533400"/>
            <a:ext cx="5185409" cy="281592"/>
          </a:xfrm>
          <a:prstGeom prst="rect">
            <a:avLst/>
          </a:prstGeom>
        </p:spPr>
        <p:txBody>
          <a:bodyPr wrap="square" lIns="0" tIns="0" rIns="0" bIns="0" rtlCol="0">
            <a:noAutofit/>
          </a:bodyPr>
          <a:lstStyle/>
          <a:p>
            <a:pPr>
              <a:lnSpc>
                <a:spcPts val="500"/>
              </a:lnSpc>
              <a:spcBef>
                <a:spcPts val="19"/>
              </a:spcBef>
            </a:pPr>
            <a:endParaRPr sz="500" dirty="0"/>
          </a:p>
          <a:p>
            <a:pPr marL="90169">
              <a:lnSpc>
                <a:spcPts val="1700"/>
              </a:lnSpc>
              <a:spcBef>
                <a:spcPts val="85"/>
              </a:spcBef>
            </a:pPr>
            <a:r>
              <a:rPr sz="2400" b="1" i="1" spc="-9" baseline="-5435" dirty="0" smtClean="0">
                <a:solidFill>
                  <a:srgbClr val="FFFFFF"/>
                </a:solidFill>
                <a:latin typeface="Arial"/>
                <a:cs typeface="Arial"/>
              </a:rPr>
              <a:t>Th</a:t>
            </a:r>
            <a:r>
              <a:rPr sz="2400" b="1" i="1" spc="0" baseline="-5435" dirty="0" smtClean="0">
                <a:solidFill>
                  <a:srgbClr val="FFFFFF"/>
                </a:solidFill>
                <a:latin typeface="Arial"/>
                <a:cs typeface="Arial"/>
              </a:rPr>
              <a:t>e</a:t>
            </a:r>
            <a:r>
              <a:rPr sz="2400" b="1" i="1" spc="4" baseline="-5435" dirty="0" smtClean="0">
                <a:solidFill>
                  <a:srgbClr val="FFFFFF"/>
                </a:solidFill>
                <a:latin typeface="Arial"/>
                <a:cs typeface="Arial"/>
              </a:rPr>
              <a:t> </a:t>
            </a:r>
            <a:r>
              <a:rPr sz="2400" b="1" i="1" spc="-9" baseline="-5435" dirty="0" smtClean="0">
                <a:solidFill>
                  <a:srgbClr val="FFFFFF"/>
                </a:solidFill>
                <a:latin typeface="Arial"/>
                <a:cs typeface="Arial"/>
              </a:rPr>
              <a:t>e</a:t>
            </a:r>
            <a:r>
              <a:rPr sz="2400" b="1" i="1" spc="4" baseline="-5435" dirty="0" smtClean="0">
                <a:solidFill>
                  <a:srgbClr val="FFFFFF"/>
                </a:solidFill>
                <a:latin typeface="Arial"/>
                <a:cs typeface="Arial"/>
              </a:rPr>
              <a:t>l</a:t>
            </a:r>
            <a:r>
              <a:rPr sz="2400" b="1" i="1" spc="0" baseline="-5435" dirty="0" smtClean="0">
                <a:solidFill>
                  <a:srgbClr val="FFFFFF"/>
                </a:solidFill>
                <a:latin typeface="Arial"/>
                <a:cs typeface="Arial"/>
              </a:rPr>
              <a:t>e</a:t>
            </a:r>
            <a:r>
              <a:rPr sz="2400" b="1" i="1" spc="-9" baseline="-5435" dirty="0" smtClean="0">
                <a:solidFill>
                  <a:srgbClr val="FFFFFF"/>
                </a:solidFill>
                <a:latin typeface="Arial"/>
                <a:cs typeface="Arial"/>
              </a:rPr>
              <a:t>c</a:t>
            </a:r>
            <a:r>
              <a:rPr sz="2400" b="1" i="1" spc="-4" baseline="-5435" dirty="0" smtClean="0">
                <a:solidFill>
                  <a:srgbClr val="FFFFFF"/>
                </a:solidFill>
                <a:latin typeface="Arial"/>
                <a:cs typeface="Arial"/>
              </a:rPr>
              <a:t>t</a:t>
            </a:r>
            <a:r>
              <a:rPr sz="2400" b="1" i="1" spc="4" baseline="-5435" dirty="0" smtClean="0">
                <a:solidFill>
                  <a:srgbClr val="FFFFFF"/>
                </a:solidFill>
                <a:latin typeface="Arial"/>
                <a:cs typeface="Arial"/>
              </a:rPr>
              <a:t>r</a:t>
            </a:r>
            <a:r>
              <a:rPr sz="2400" b="1" i="1" spc="-4" baseline="-5435" dirty="0" smtClean="0">
                <a:solidFill>
                  <a:srgbClr val="FFFFFF"/>
                </a:solidFill>
                <a:latin typeface="Arial"/>
                <a:cs typeface="Arial"/>
              </a:rPr>
              <a:t>i</a:t>
            </a:r>
            <a:r>
              <a:rPr sz="2400" b="1" i="1" spc="0" baseline="-5435" dirty="0" smtClean="0">
                <a:solidFill>
                  <a:srgbClr val="FFFFFF"/>
                </a:solidFill>
                <a:latin typeface="Arial"/>
                <a:cs typeface="Arial"/>
              </a:rPr>
              <a:t>c ve</a:t>
            </a:r>
            <a:r>
              <a:rPr sz="2400" b="1" i="1" spc="-9" baseline="-5435" dirty="0" smtClean="0">
                <a:solidFill>
                  <a:srgbClr val="FFFFFF"/>
                </a:solidFill>
                <a:latin typeface="Arial"/>
                <a:cs typeface="Arial"/>
              </a:rPr>
              <a:t>h</a:t>
            </a:r>
            <a:r>
              <a:rPr sz="2400" b="1" i="1" spc="-4" baseline="-5435" dirty="0" smtClean="0">
                <a:solidFill>
                  <a:srgbClr val="FFFFFF"/>
                </a:solidFill>
                <a:latin typeface="Arial"/>
                <a:cs typeface="Arial"/>
              </a:rPr>
              <a:t>i</a:t>
            </a:r>
            <a:r>
              <a:rPr sz="2400" b="1" i="1" spc="0" baseline="-5435" dirty="0" smtClean="0">
                <a:solidFill>
                  <a:srgbClr val="FFFFFF"/>
                </a:solidFill>
                <a:latin typeface="Arial"/>
                <a:cs typeface="Arial"/>
              </a:rPr>
              <a:t>c</a:t>
            </a:r>
            <a:r>
              <a:rPr sz="2400" b="1" i="1" spc="4" baseline="-5435" dirty="0" smtClean="0">
                <a:solidFill>
                  <a:srgbClr val="FFFFFF"/>
                </a:solidFill>
                <a:latin typeface="Arial"/>
                <a:cs typeface="Arial"/>
              </a:rPr>
              <a:t>l</a:t>
            </a:r>
            <a:r>
              <a:rPr sz="2400" b="1" i="1" spc="0" baseline="-5435" dirty="0" smtClean="0">
                <a:solidFill>
                  <a:srgbClr val="FFFFFF"/>
                </a:solidFill>
                <a:latin typeface="Arial"/>
                <a:cs typeface="Arial"/>
              </a:rPr>
              <a:t>e</a:t>
            </a:r>
            <a:r>
              <a:rPr sz="2400" b="1" i="1" spc="-4" baseline="-5435" dirty="0" smtClean="0">
                <a:solidFill>
                  <a:srgbClr val="FFFFFF"/>
                </a:solidFill>
                <a:latin typeface="Arial"/>
                <a:cs typeface="Arial"/>
              </a:rPr>
              <a:t> </a:t>
            </a:r>
            <a:r>
              <a:rPr sz="2400" b="1" i="1" spc="0" baseline="-5435" dirty="0" smtClean="0">
                <a:solidFill>
                  <a:srgbClr val="FFFFFF"/>
                </a:solidFill>
                <a:latin typeface="Arial"/>
                <a:cs typeface="Arial"/>
              </a:rPr>
              <a:t>s</a:t>
            </a:r>
            <a:r>
              <a:rPr sz="2400" b="1" i="1" spc="-14" baseline="-5435" dirty="0" smtClean="0">
                <a:solidFill>
                  <a:srgbClr val="FFFFFF"/>
                </a:solidFill>
                <a:latin typeface="Arial"/>
                <a:cs typeface="Arial"/>
              </a:rPr>
              <a:t>t</a:t>
            </a:r>
            <a:r>
              <a:rPr sz="2400" b="1" i="1" spc="0" baseline="-5435" dirty="0" smtClean="0">
                <a:solidFill>
                  <a:srgbClr val="FFFFFF"/>
                </a:solidFill>
                <a:latin typeface="Arial"/>
                <a:cs typeface="Arial"/>
              </a:rPr>
              <a:t>a</a:t>
            </a:r>
            <a:r>
              <a:rPr sz="2400" b="1" i="1" spc="-4" baseline="-5435" dirty="0" smtClean="0">
                <a:solidFill>
                  <a:srgbClr val="FFFFFF"/>
                </a:solidFill>
                <a:latin typeface="Arial"/>
                <a:cs typeface="Arial"/>
              </a:rPr>
              <a:t>t</a:t>
            </a:r>
            <a:r>
              <a:rPr sz="2400" b="1" i="1" spc="0" baseline="-5435" dirty="0" smtClean="0">
                <a:solidFill>
                  <a:srgbClr val="FFFFFF"/>
                </a:solidFill>
                <a:latin typeface="Arial"/>
                <a:cs typeface="Arial"/>
              </a:rPr>
              <a:t>e</a:t>
            </a:r>
            <a:r>
              <a:rPr sz="2400" b="1" i="1" spc="-14" baseline="-5435" dirty="0" smtClean="0">
                <a:solidFill>
                  <a:srgbClr val="FFFFFF"/>
                </a:solidFill>
                <a:latin typeface="Arial"/>
                <a:cs typeface="Arial"/>
              </a:rPr>
              <a:t>m</a:t>
            </a:r>
            <a:r>
              <a:rPr sz="2400" b="1" i="1" spc="0" baseline="-5435" dirty="0" smtClean="0">
                <a:solidFill>
                  <a:srgbClr val="FFFFFF"/>
                </a:solidFill>
                <a:latin typeface="Arial"/>
                <a:cs typeface="Arial"/>
              </a:rPr>
              <a:t>e</a:t>
            </a:r>
            <a:r>
              <a:rPr sz="2400" b="1" i="1" spc="-9" baseline="-5435" dirty="0" smtClean="0">
                <a:solidFill>
                  <a:srgbClr val="FFFFFF"/>
                </a:solidFill>
                <a:latin typeface="Arial"/>
                <a:cs typeface="Arial"/>
              </a:rPr>
              <a:t>n</a:t>
            </a:r>
            <a:r>
              <a:rPr sz="2400" b="1" i="1" spc="0" baseline="-5435" dirty="0" smtClean="0">
                <a:solidFill>
                  <a:srgbClr val="FFFFFF"/>
                </a:solidFill>
                <a:latin typeface="Arial"/>
                <a:cs typeface="Arial"/>
              </a:rPr>
              <a:t>t</a:t>
            </a:r>
            <a:endParaRPr sz="1600" dirty="0">
              <a:latin typeface="Arial"/>
              <a:cs typeface="Arial"/>
            </a:endParaRPr>
          </a:p>
        </p:txBody>
      </p:sp>
      <p:sp>
        <p:nvSpPr>
          <p:cNvPr id="20" name="object 20"/>
          <p:cNvSpPr txBox="1"/>
          <p:nvPr/>
        </p:nvSpPr>
        <p:spPr>
          <a:xfrm>
            <a:off x="8964930" y="533400"/>
            <a:ext cx="179070" cy="50800"/>
          </a:xfrm>
          <a:prstGeom prst="rect">
            <a:avLst/>
          </a:prstGeom>
        </p:spPr>
        <p:txBody>
          <a:bodyPr wrap="square" lIns="0" tIns="0" rIns="0" bIns="0" rtlCol="0">
            <a:noAutofit/>
          </a:bodyPr>
          <a:lstStyle/>
          <a:p>
            <a:endParaRPr/>
          </a:p>
        </p:txBody>
      </p:sp>
      <p:sp>
        <p:nvSpPr>
          <p:cNvPr id="19" name="object 19"/>
          <p:cNvSpPr txBox="1"/>
          <p:nvPr/>
        </p:nvSpPr>
        <p:spPr>
          <a:xfrm>
            <a:off x="0" y="606425"/>
            <a:ext cx="17399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8" name="object 18"/>
          <p:cNvSpPr txBox="1"/>
          <p:nvPr/>
        </p:nvSpPr>
        <p:spPr>
          <a:xfrm>
            <a:off x="173990" y="606425"/>
            <a:ext cx="101854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7" name="object 17"/>
          <p:cNvSpPr txBox="1"/>
          <p:nvPr/>
        </p:nvSpPr>
        <p:spPr>
          <a:xfrm>
            <a:off x="1192530" y="606425"/>
            <a:ext cx="258699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6" name="object 16"/>
          <p:cNvSpPr txBox="1"/>
          <p:nvPr/>
        </p:nvSpPr>
        <p:spPr>
          <a:xfrm>
            <a:off x="8964930" y="584200"/>
            <a:ext cx="179070" cy="65405"/>
          </a:xfrm>
          <a:prstGeom prst="rect">
            <a:avLst/>
          </a:prstGeom>
        </p:spPr>
        <p:txBody>
          <a:bodyPr wrap="square" lIns="0" tIns="0" rIns="0" bIns="0" rtlCol="0">
            <a:noAutofit/>
          </a:bodyPr>
          <a:lstStyle/>
          <a:p>
            <a:pPr marL="25400">
              <a:lnSpc>
                <a:spcPts val="500"/>
              </a:lnSpc>
              <a:spcBef>
                <a:spcPts val="15"/>
              </a:spcBef>
            </a:pPr>
            <a:endParaRPr sz="500"/>
          </a:p>
        </p:txBody>
      </p:sp>
      <p:sp>
        <p:nvSpPr>
          <p:cNvPr id="15" name="object 15"/>
          <p:cNvSpPr txBox="1"/>
          <p:nvPr/>
        </p:nvSpPr>
        <p:spPr>
          <a:xfrm>
            <a:off x="0" y="67881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4" name="object 14"/>
          <p:cNvSpPr txBox="1"/>
          <p:nvPr/>
        </p:nvSpPr>
        <p:spPr>
          <a:xfrm>
            <a:off x="173990" y="678815"/>
            <a:ext cx="10185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3" name="object 13"/>
          <p:cNvSpPr txBox="1"/>
          <p:nvPr/>
        </p:nvSpPr>
        <p:spPr>
          <a:xfrm>
            <a:off x="1192530" y="678815"/>
            <a:ext cx="2586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2" name="object 12"/>
          <p:cNvSpPr txBox="1"/>
          <p:nvPr/>
        </p:nvSpPr>
        <p:spPr>
          <a:xfrm>
            <a:off x="8964930" y="649605"/>
            <a:ext cx="179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1" name="object 11"/>
          <p:cNvSpPr txBox="1"/>
          <p:nvPr/>
        </p:nvSpPr>
        <p:spPr>
          <a:xfrm>
            <a:off x="0" y="751204"/>
            <a:ext cx="17399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0" name="object 10"/>
          <p:cNvSpPr txBox="1"/>
          <p:nvPr/>
        </p:nvSpPr>
        <p:spPr>
          <a:xfrm>
            <a:off x="173990" y="751204"/>
            <a:ext cx="101854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9" name="object 9"/>
          <p:cNvSpPr txBox="1"/>
          <p:nvPr/>
        </p:nvSpPr>
        <p:spPr>
          <a:xfrm>
            <a:off x="1192530" y="751204"/>
            <a:ext cx="258699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8" name="object 8"/>
          <p:cNvSpPr txBox="1"/>
          <p:nvPr/>
        </p:nvSpPr>
        <p:spPr>
          <a:xfrm>
            <a:off x="8964930" y="721994"/>
            <a:ext cx="179070" cy="92997"/>
          </a:xfrm>
          <a:prstGeom prst="rect">
            <a:avLst/>
          </a:prstGeom>
        </p:spPr>
        <p:txBody>
          <a:bodyPr wrap="square" lIns="0" tIns="0" rIns="0" bIns="0" rtlCol="0">
            <a:noAutofit/>
          </a:bodyPr>
          <a:lstStyle/>
          <a:p>
            <a:pPr marL="25400">
              <a:lnSpc>
                <a:spcPts val="700"/>
              </a:lnSpc>
              <a:spcBef>
                <a:spcPts val="32"/>
              </a:spcBef>
            </a:pPr>
            <a:endParaRPr sz="700"/>
          </a:p>
        </p:txBody>
      </p:sp>
      <p:sp>
        <p:nvSpPr>
          <p:cNvPr id="7" name="object 7"/>
          <p:cNvSpPr txBox="1"/>
          <p:nvPr/>
        </p:nvSpPr>
        <p:spPr>
          <a:xfrm>
            <a:off x="0" y="814992"/>
            <a:ext cx="173990" cy="457547"/>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173990" y="814992"/>
            <a:ext cx="1018540" cy="457547"/>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192530" y="814992"/>
            <a:ext cx="2586990" cy="373727"/>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3653791" y="814992"/>
            <a:ext cx="5185409" cy="373727"/>
          </a:xfrm>
          <a:prstGeom prst="rect">
            <a:avLst/>
          </a:prstGeom>
        </p:spPr>
        <p:txBody>
          <a:bodyPr wrap="square" lIns="0" tIns="0" rIns="0" bIns="0" rtlCol="0">
            <a:noAutofit/>
          </a:bodyPr>
          <a:lstStyle/>
          <a:p>
            <a:pPr marL="90169">
              <a:lnSpc>
                <a:spcPts val="2130"/>
              </a:lnSpc>
              <a:spcBef>
                <a:spcPts val="106"/>
              </a:spcBef>
            </a:pPr>
            <a:r>
              <a:rPr sz="1600" spc="0" dirty="0" err="1" smtClean="0">
                <a:solidFill>
                  <a:srgbClr val="FFFFFF"/>
                </a:solidFill>
                <a:latin typeface="Microsoft JhengHei"/>
                <a:cs typeface="Microsoft JhengHei"/>
              </a:rPr>
              <a:t>电</a:t>
            </a:r>
            <a:r>
              <a:rPr sz="1600" spc="9" dirty="0" err="1" smtClean="0">
                <a:solidFill>
                  <a:srgbClr val="FFFFFF"/>
                </a:solidFill>
                <a:latin typeface="Microsoft JhengHei"/>
                <a:cs typeface="Microsoft JhengHei"/>
              </a:rPr>
              <a:t>动车</a:t>
            </a:r>
            <a:r>
              <a:rPr lang="zh-CN" altLang="en-US" sz="1600" spc="9" dirty="0" smtClean="0">
                <a:solidFill>
                  <a:srgbClr val="FFFFFF"/>
                </a:solidFill>
                <a:latin typeface="Microsoft JhengHei"/>
                <a:cs typeface="Microsoft JhengHei"/>
              </a:rPr>
              <a:t>租用系统优越性介绍</a:t>
            </a:r>
            <a:endParaRPr sz="1600" dirty="0">
              <a:latin typeface="Microsoft JhengHei"/>
              <a:cs typeface="Microsoft JhengHei"/>
            </a:endParaRPr>
          </a:p>
        </p:txBody>
      </p:sp>
      <p:sp>
        <p:nvSpPr>
          <p:cNvPr id="3" name="object 3"/>
          <p:cNvSpPr txBox="1"/>
          <p:nvPr/>
        </p:nvSpPr>
        <p:spPr>
          <a:xfrm>
            <a:off x="8964930" y="814992"/>
            <a:ext cx="179070" cy="373727"/>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1192530" y="1188720"/>
            <a:ext cx="7951470" cy="83819"/>
          </a:xfrm>
          <a:prstGeom prst="rect">
            <a:avLst/>
          </a:prstGeom>
        </p:spPr>
        <p:txBody>
          <a:bodyPr wrap="square" lIns="0" tIns="0" rIns="0" bIns="0" rtlCol="0">
            <a:noAutofit/>
          </a:bodyPr>
          <a:lstStyle/>
          <a:p>
            <a:pPr marL="25400">
              <a:lnSpc>
                <a:spcPts val="650"/>
              </a:lnSpc>
              <a:spcBef>
                <a:spcPts val="9"/>
              </a:spcBef>
            </a:pPr>
            <a:endParaRPr sz="650"/>
          </a:p>
        </p:txBody>
      </p:sp>
      <p:sp>
        <p:nvSpPr>
          <p:cNvPr id="296" name="object 77"/>
          <p:cNvSpPr txBox="1"/>
          <p:nvPr/>
        </p:nvSpPr>
        <p:spPr>
          <a:xfrm>
            <a:off x="1261872" y="3200400"/>
            <a:ext cx="871728" cy="228600"/>
          </a:xfrm>
          <a:prstGeom prst="rect">
            <a:avLst/>
          </a:prstGeom>
        </p:spPr>
        <p:txBody>
          <a:bodyPr wrap="square" lIns="0" tIns="0" rIns="0" bIns="0" rtlCol="0">
            <a:noAutofit/>
          </a:bodyPr>
          <a:lstStyle/>
          <a:p>
            <a:pPr marL="12700">
              <a:lnSpc>
                <a:spcPts val="1785"/>
              </a:lnSpc>
              <a:spcBef>
                <a:spcPts val="89"/>
              </a:spcBef>
            </a:pPr>
            <a:r>
              <a:rPr lang="zh-CN" altLang="en-US" sz="2400" spc="9" baseline="1211" dirty="0" smtClean="0">
                <a:latin typeface="Microsoft JhengHei"/>
                <a:cs typeface="Microsoft JhengHei"/>
              </a:rPr>
              <a:t>智能系统</a:t>
            </a:r>
            <a:endParaRPr sz="2400" dirty="0">
              <a:latin typeface="Microsoft JhengHei"/>
              <a:cs typeface="Microsoft JhengHei"/>
            </a:endParaRPr>
          </a:p>
        </p:txBody>
      </p:sp>
      <p:sp>
        <p:nvSpPr>
          <p:cNvPr id="298" name="object 75"/>
          <p:cNvSpPr txBox="1"/>
          <p:nvPr/>
        </p:nvSpPr>
        <p:spPr>
          <a:xfrm>
            <a:off x="6934200" y="3200401"/>
            <a:ext cx="871219" cy="228599"/>
          </a:xfrm>
          <a:prstGeom prst="rect">
            <a:avLst/>
          </a:prstGeom>
        </p:spPr>
        <p:txBody>
          <a:bodyPr wrap="square" lIns="0" tIns="0" rIns="0" bIns="0" rtlCol="0">
            <a:noAutofit/>
          </a:bodyPr>
          <a:lstStyle/>
          <a:p>
            <a:pPr marL="12700">
              <a:lnSpc>
                <a:spcPts val="1785"/>
              </a:lnSpc>
              <a:spcBef>
                <a:spcPts val="89"/>
              </a:spcBef>
            </a:pPr>
            <a:r>
              <a:rPr lang="zh-CN" altLang="en-US" sz="1400" dirty="0" smtClean="0">
                <a:latin typeface="Microsoft JhengHei"/>
                <a:cs typeface="Microsoft JhengHei"/>
              </a:rPr>
              <a:t>外资合作</a:t>
            </a:r>
            <a:endParaRPr sz="1400" dirty="0">
              <a:latin typeface="Microsoft JhengHei"/>
              <a:cs typeface="Microsoft JhengHei"/>
            </a:endParaRPr>
          </a:p>
        </p:txBody>
      </p:sp>
      <p:pic>
        <p:nvPicPr>
          <p:cNvPr id="305" name="Picture 4" descr="http://cmspub.cnnb.com.cn/pic/0/10/08/58/10085814_571373.jpg"/>
          <p:cNvPicPr>
            <a:picLocks noChangeAspect="1" noChangeArrowheads="1"/>
          </p:cNvPicPr>
          <p:nvPr/>
        </p:nvPicPr>
        <p:blipFill>
          <a:blip r:embed="rId3" cstate="print"/>
          <a:srcRect/>
          <a:stretch>
            <a:fillRect/>
          </a:stretch>
        </p:blipFill>
        <p:spPr bwMode="auto">
          <a:xfrm>
            <a:off x="3505200" y="1524000"/>
            <a:ext cx="1905000" cy="1447800"/>
          </a:xfrm>
          <a:prstGeom prst="rect">
            <a:avLst/>
          </a:prstGeom>
          <a:noFill/>
        </p:spPr>
      </p:pic>
      <p:sp>
        <p:nvSpPr>
          <p:cNvPr id="308" name="object 90"/>
          <p:cNvSpPr/>
          <p:nvPr/>
        </p:nvSpPr>
        <p:spPr>
          <a:xfrm>
            <a:off x="609600" y="1219200"/>
            <a:ext cx="2209800" cy="2118505"/>
          </a:xfrm>
          <a:prstGeom prst="rect">
            <a:avLst/>
          </a:prstGeom>
          <a:blipFill>
            <a:blip r:embed="rId4" cstate="print"/>
            <a:stretch>
              <a:fillRect/>
            </a:stretch>
          </a:blipFill>
        </p:spPr>
        <p:txBody>
          <a:bodyPr wrap="square" lIns="0" tIns="0" rIns="0" bIns="0" rtlCol="0">
            <a:noAutofit/>
          </a:bodyPr>
          <a:lstStyle/>
          <a:p>
            <a:endParaRPr/>
          </a:p>
        </p:txBody>
      </p:sp>
      <p:pic>
        <p:nvPicPr>
          <p:cNvPr id="2054" name="Picture 6" descr="http://www.chinese.rfi.fr/sites/chinese.filesrfi/imagecache/rfi_43_large/sites/images.rfi.fr/files/aef_image/2014-03-26T174017Z_1409416678_PM1EA3Q1FQW01_RTRMADP_3_FRANCE-CHINA.JPG"/>
          <p:cNvPicPr>
            <a:picLocks noChangeAspect="1" noChangeArrowheads="1"/>
          </p:cNvPicPr>
          <p:nvPr/>
        </p:nvPicPr>
        <p:blipFill>
          <a:blip r:embed="rId5" cstate="print"/>
          <a:srcRect/>
          <a:stretch>
            <a:fillRect/>
          </a:stretch>
        </p:blipFill>
        <p:spPr bwMode="auto">
          <a:xfrm>
            <a:off x="6476999" y="1524000"/>
            <a:ext cx="1835915" cy="1371600"/>
          </a:xfrm>
          <a:prstGeom prst="rect">
            <a:avLst/>
          </a:prstGeom>
          <a:noFill/>
        </p:spPr>
      </p:pic>
      <p:sp>
        <p:nvSpPr>
          <p:cNvPr id="309" name="object 72"/>
          <p:cNvSpPr txBox="1"/>
          <p:nvPr/>
        </p:nvSpPr>
        <p:spPr>
          <a:xfrm>
            <a:off x="3581400" y="4191000"/>
            <a:ext cx="3372027" cy="256874"/>
          </a:xfrm>
          <a:prstGeom prst="rect">
            <a:avLst/>
          </a:prstGeom>
        </p:spPr>
        <p:txBody>
          <a:bodyPr wrap="square" lIns="0" tIns="0" rIns="0" bIns="0" rtlCol="0">
            <a:noAutofit/>
          </a:bodyPr>
          <a:lstStyle/>
          <a:p>
            <a:pPr marL="12700">
              <a:lnSpc>
                <a:spcPts val="2014"/>
              </a:lnSpc>
              <a:spcBef>
                <a:spcPts val="100"/>
              </a:spcBef>
            </a:pPr>
            <a:r>
              <a:rPr sz="2700" b="1" spc="0" baseline="1610" dirty="0" err="1" smtClean="0">
                <a:solidFill>
                  <a:srgbClr val="009900"/>
                </a:solidFill>
                <a:latin typeface="Arial"/>
                <a:cs typeface="Arial"/>
              </a:rPr>
              <a:t>M</a:t>
            </a:r>
            <a:r>
              <a:rPr sz="2700" b="1" spc="-9" baseline="1610" dirty="0" err="1" smtClean="0">
                <a:solidFill>
                  <a:srgbClr val="009900"/>
                </a:solidFill>
                <a:latin typeface="Arial"/>
                <a:cs typeface="Arial"/>
              </a:rPr>
              <a:t>a</a:t>
            </a:r>
            <a:r>
              <a:rPr sz="2700" b="1" spc="0" baseline="1610" dirty="0" err="1" smtClean="0">
                <a:solidFill>
                  <a:srgbClr val="009900"/>
                </a:solidFill>
                <a:latin typeface="Arial"/>
                <a:cs typeface="Arial"/>
              </a:rPr>
              <a:t>c</a:t>
            </a:r>
            <a:r>
              <a:rPr sz="2700" b="1" spc="-50" baseline="1610" dirty="0" err="1" smtClean="0">
                <a:solidFill>
                  <a:srgbClr val="009900"/>
                </a:solidFill>
                <a:latin typeface="Arial"/>
                <a:cs typeface="Arial"/>
              </a:rPr>
              <a:t>A</a:t>
            </a:r>
            <a:r>
              <a:rPr sz="2700" b="1" spc="0" baseline="1610" dirty="0" err="1" smtClean="0">
                <a:solidFill>
                  <a:srgbClr val="009900"/>
                </a:solidFill>
                <a:latin typeface="Arial"/>
                <a:cs typeface="Arial"/>
              </a:rPr>
              <a:t>uto</a:t>
            </a:r>
            <a:r>
              <a:rPr sz="2700" b="1" spc="-54" baseline="1610" dirty="0" smtClean="0">
                <a:solidFill>
                  <a:srgbClr val="009900"/>
                </a:solidFill>
                <a:latin typeface="Arial"/>
                <a:cs typeface="Arial"/>
              </a:rPr>
              <a:t> </a:t>
            </a:r>
            <a:r>
              <a:rPr lang="zh-CN" altLang="en-US" sz="2700" spc="9" baseline="1076" dirty="0" smtClean="0">
                <a:solidFill>
                  <a:srgbClr val="009900"/>
                </a:solidFill>
                <a:latin typeface="Microsoft JhengHei"/>
                <a:cs typeface="Arial"/>
              </a:rPr>
              <a:t>为我们带来：</a:t>
            </a:r>
            <a:endParaRPr sz="1800" dirty="0">
              <a:latin typeface="Microsoft JhengHei"/>
              <a:cs typeface="Microsoft JhengHei"/>
            </a:endParaRPr>
          </a:p>
        </p:txBody>
      </p:sp>
      <p:pic>
        <p:nvPicPr>
          <p:cNvPr id="312" name="Picture 2" descr="https://ict4green.files.wordpress.com/2011/01/smartcity-1.jpg"/>
          <p:cNvPicPr>
            <a:picLocks noChangeAspect="1" noChangeArrowheads="1"/>
          </p:cNvPicPr>
          <p:nvPr/>
        </p:nvPicPr>
        <p:blipFill>
          <a:blip r:embed="rId6" cstate="print"/>
          <a:srcRect/>
          <a:stretch>
            <a:fillRect/>
          </a:stretch>
        </p:blipFill>
        <p:spPr bwMode="auto">
          <a:xfrm>
            <a:off x="285909" y="4919979"/>
            <a:ext cx="2514600" cy="1453753"/>
          </a:xfrm>
          <a:prstGeom prst="rect">
            <a:avLst/>
          </a:prstGeom>
          <a:noFill/>
          <a:ln>
            <a:noFill/>
          </a:ln>
        </p:spPr>
      </p:pic>
      <p:sp>
        <p:nvSpPr>
          <p:cNvPr id="313" name="object 61"/>
          <p:cNvSpPr txBox="1"/>
          <p:nvPr/>
        </p:nvSpPr>
        <p:spPr>
          <a:xfrm>
            <a:off x="133509" y="4724400"/>
            <a:ext cx="2971800" cy="2024379"/>
          </a:xfrm>
          <a:prstGeom prst="rect">
            <a:avLst/>
          </a:prstGeom>
        </p:spPr>
        <p:txBody>
          <a:bodyPr wrap="square" lIns="0" tIns="0" rIns="0" bIns="0" rtlCol="0">
            <a:noAutofit/>
          </a:bodyPr>
          <a:lstStyle/>
          <a:p>
            <a:pPr>
              <a:lnSpc>
                <a:spcPts val="500"/>
              </a:lnSpc>
              <a:spcBef>
                <a:spcPts val="9"/>
              </a:spcBef>
            </a:pPr>
            <a:endParaRPr sz="500" dirty="0"/>
          </a:p>
          <a:p>
            <a:pPr marL="662939" marR="695101" algn="ctr">
              <a:lnSpc>
                <a:spcPct val="95825"/>
              </a:lnSpc>
              <a:spcBef>
                <a:spcPts val="13000"/>
              </a:spcBef>
            </a:pPr>
            <a:r>
              <a:rPr lang="en-US" sz="1400" b="1" spc="-4" dirty="0" smtClean="0">
                <a:latin typeface="Arial"/>
                <a:cs typeface="Arial"/>
              </a:rPr>
              <a:t>Smart city </a:t>
            </a:r>
            <a:r>
              <a:rPr lang="zh-CN" altLang="en-US" sz="1400" spc="-4" dirty="0" smtClean="0">
                <a:latin typeface="Arial"/>
                <a:cs typeface="Arial"/>
              </a:rPr>
              <a:t>智能城市</a:t>
            </a:r>
            <a:endParaRPr sz="1400" dirty="0">
              <a:latin typeface="Arial"/>
              <a:cs typeface="Arial"/>
            </a:endParaRPr>
          </a:p>
        </p:txBody>
      </p:sp>
      <p:sp>
        <p:nvSpPr>
          <p:cNvPr id="314" name="object 69"/>
          <p:cNvSpPr txBox="1"/>
          <p:nvPr/>
        </p:nvSpPr>
        <p:spPr>
          <a:xfrm>
            <a:off x="2952909" y="5562600"/>
            <a:ext cx="323691" cy="431800"/>
          </a:xfrm>
          <a:prstGeom prst="rect">
            <a:avLst/>
          </a:prstGeom>
        </p:spPr>
        <p:txBody>
          <a:bodyPr wrap="square" lIns="0" tIns="0" rIns="0" bIns="0" rtlCol="0">
            <a:noAutofit/>
          </a:bodyPr>
          <a:lstStyle/>
          <a:p>
            <a:pPr marL="12700">
              <a:lnSpc>
                <a:spcPts val="3370"/>
              </a:lnSpc>
              <a:spcBef>
                <a:spcPts val="168"/>
              </a:spcBef>
            </a:pPr>
            <a:r>
              <a:rPr sz="3200" b="1" spc="0" dirty="0" smtClean="0">
                <a:solidFill>
                  <a:srgbClr val="009900"/>
                </a:solidFill>
                <a:latin typeface="Arial"/>
                <a:cs typeface="Arial"/>
              </a:rPr>
              <a:t>+</a:t>
            </a:r>
            <a:endParaRPr sz="3200">
              <a:latin typeface="Arial"/>
              <a:cs typeface="Arial"/>
            </a:endParaRPr>
          </a:p>
        </p:txBody>
      </p:sp>
      <p:sp>
        <p:nvSpPr>
          <p:cNvPr id="315" name="object 89"/>
          <p:cNvSpPr/>
          <p:nvPr/>
        </p:nvSpPr>
        <p:spPr>
          <a:xfrm>
            <a:off x="3276600" y="4826000"/>
            <a:ext cx="2667000" cy="1879600"/>
          </a:xfrm>
          <a:custGeom>
            <a:avLst/>
            <a:gdLst/>
            <a:ahLst/>
            <a:cxnLst/>
            <a:rect l="l" t="t" r="r" b="b"/>
            <a:pathLst>
              <a:path w="1629410" h="1598929">
                <a:moveTo>
                  <a:pt x="815340" y="1598930"/>
                </a:moveTo>
                <a:lnTo>
                  <a:pt x="0" y="1598930"/>
                </a:lnTo>
                <a:lnTo>
                  <a:pt x="0" y="0"/>
                </a:lnTo>
                <a:lnTo>
                  <a:pt x="1629410" y="0"/>
                </a:lnTo>
                <a:lnTo>
                  <a:pt x="1629410" y="1598930"/>
                </a:lnTo>
                <a:lnTo>
                  <a:pt x="815340" y="1598930"/>
                </a:lnTo>
                <a:close/>
              </a:path>
            </a:pathLst>
          </a:custGeom>
          <a:ln w="38097">
            <a:solidFill>
              <a:srgbClr val="007F00"/>
            </a:solidFill>
          </a:ln>
        </p:spPr>
        <p:txBody>
          <a:bodyPr wrap="square" lIns="0" tIns="0" rIns="0" bIns="0" rtlCol="0">
            <a:noAutofit/>
          </a:bodyPr>
          <a:lstStyle/>
          <a:p>
            <a:endParaRPr/>
          </a:p>
        </p:txBody>
      </p:sp>
      <p:pic>
        <p:nvPicPr>
          <p:cNvPr id="2056" name="Picture 8" descr="http://upload.northnews.cn/2014/0313/1394675778766.jpg"/>
          <p:cNvPicPr>
            <a:picLocks noChangeAspect="1" noChangeArrowheads="1"/>
          </p:cNvPicPr>
          <p:nvPr/>
        </p:nvPicPr>
        <p:blipFill>
          <a:blip r:embed="rId7" cstate="print"/>
          <a:srcRect b="20756"/>
          <a:stretch>
            <a:fillRect/>
          </a:stretch>
        </p:blipFill>
        <p:spPr bwMode="auto">
          <a:xfrm>
            <a:off x="3428999" y="4883848"/>
            <a:ext cx="2438401" cy="1440752"/>
          </a:xfrm>
          <a:prstGeom prst="rect">
            <a:avLst/>
          </a:prstGeom>
          <a:noFill/>
        </p:spPr>
      </p:pic>
      <p:sp>
        <p:nvSpPr>
          <p:cNvPr id="317" name="object 61"/>
          <p:cNvSpPr txBox="1"/>
          <p:nvPr/>
        </p:nvSpPr>
        <p:spPr>
          <a:xfrm>
            <a:off x="3124200" y="4724400"/>
            <a:ext cx="2971800" cy="2024379"/>
          </a:xfrm>
          <a:prstGeom prst="rect">
            <a:avLst/>
          </a:prstGeom>
        </p:spPr>
        <p:txBody>
          <a:bodyPr wrap="square" lIns="0" tIns="0" rIns="0" bIns="0" rtlCol="0">
            <a:noAutofit/>
          </a:bodyPr>
          <a:lstStyle/>
          <a:p>
            <a:pPr>
              <a:lnSpc>
                <a:spcPts val="500"/>
              </a:lnSpc>
              <a:spcBef>
                <a:spcPts val="9"/>
              </a:spcBef>
            </a:pPr>
            <a:endParaRPr sz="500" dirty="0"/>
          </a:p>
          <a:p>
            <a:pPr marL="662939" marR="695101" algn="ctr">
              <a:lnSpc>
                <a:spcPct val="95825"/>
              </a:lnSpc>
              <a:spcBef>
                <a:spcPts val="13000"/>
              </a:spcBef>
            </a:pPr>
            <a:r>
              <a:rPr lang="en-US" altLang="zh-CN" sz="1400" b="1" spc="-4" dirty="0" smtClean="0">
                <a:latin typeface="Arial"/>
                <a:cs typeface="Arial"/>
              </a:rPr>
              <a:t>Clean </a:t>
            </a:r>
            <a:r>
              <a:rPr lang="en-US" sz="1400" b="1" spc="-4" dirty="0" smtClean="0">
                <a:latin typeface="Arial"/>
                <a:cs typeface="Arial"/>
              </a:rPr>
              <a:t>city </a:t>
            </a:r>
            <a:r>
              <a:rPr lang="zh-CN" altLang="en-US" sz="1400" spc="-4" dirty="0" smtClean="0">
                <a:latin typeface="Arial"/>
                <a:cs typeface="Arial"/>
              </a:rPr>
              <a:t>清洁城市</a:t>
            </a:r>
            <a:endParaRPr sz="1400" dirty="0">
              <a:latin typeface="Arial"/>
              <a:cs typeface="Arial"/>
            </a:endParaRPr>
          </a:p>
        </p:txBody>
      </p:sp>
      <p:sp>
        <p:nvSpPr>
          <p:cNvPr id="318" name="object 89"/>
          <p:cNvSpPr/>
          <p:nvPr/>
        </p:nvSpPr>
        <p:spPr>
          <a:xfrm>
            <a:off x="6305709" y="4800600"/>
            <a:ext cx="2667000" cy="1879600"/>
          </a:xfrm>
          <a:custGeom>
            <a:avLst/>
            <a:gdLst/>
            <a:ahLst/>
            <a:cxnLst/>
            <a:rect l="l" t="t" r="r" b="b"/>
            <a:pathLst>
              <a:path w="1629410" h="1598929">
                <a:moveTo>
                  <a:pt x="815340" y="1598930"/>
                </a:moveTo>
                <a:lnTo>
                  <a:pt x="0" y="1598930"/>
                </a:lnTo>
                <a:lnTo>
                  <a:pt x="0" y="0"/>
                </a:lnTo>
                <a:lnTo>
                  <a:pt x="1629410" y="0"/>
                </a:lnTo>
                <a:lnTo>
                  <a:pt x="1629410" y="1598930"/>
                </a:lnTo>
                <a:lnTo>
                  <a:pt x="815340" y="1598930"/>
                </a:lnTo>
                <a:close/>
              </a:path>
            </a:pathLst>
          </a:custGeom>
          <a:ln w="38097">
            <a:solidFill>
              <a:srgbClr val="007F00"/>
            </a:solidFill>
          </a:ln>
        </p:spPr>
        <p:txBody>
          <a:bodyPr wrap="square" lIns="0" tIns="0" rIns="0" bIns="0" rtlCol="0">
            <a:noAutofit/>
          </a:bodyPr>
          <a:lstStyle/>
          <a:p>
            <a:endParaRPr/>
          </a:p>
        </p:txBody>
      </p:sp>
      <p:sp>
        <p:nvSpPr>
          <p:cNvPr id="320" name="object 61"/>
          <p:cNvSpPr txBox="1"/>
          <p:nvPr/>
        </p:nvSpPr>
        <p:spPr>
          <a:xfrm>
            <a:off x="5867400" y="4724400"/>
            <a:ext cx="3676492" cy="2024379"/>
          </a:xfrm>
          <a:prstGeom prst="rect">
            <a:avLst/>
          </a:prstGeom>
        </p:spPr>
        <p:txBody>
          <a:bodyPr wrap="square" lIns="0" tIns="0" rIns="0" bIns="0" rtlCol="0">
            <a:noAutofit/>
          </a:bodyPr>
          <a:lstStyle/>
          <a:p>
            <a:pPr>
              <a:lnSpc>
                <a:spcPts val="500"/>
              </a:lnSpc>
              <a:spcBef>
                <a:spcPts val="9"/>
              </a:spcBef>
            </a:pPr>
            <a:endParaRPr sz="500" dirty="0"/>
          </a:p>
          <a:p>
            <a:pPr marL="662939" marR="695101" algn="ctr">
              <a:lnSpc>
                <a:spcPct val="95825"/>
              </a:lnSpc>
              <a:spcBef>
                <a:spcPts val="13000"/>
              </a:spcBef>
            </a:pPr>
            <a:r>
              <a:rPr lang="en-US" altLang="zh-CN" sz="1400" b="1" spc="-4" dirty="0" smtClean="0">
                <a:latin typeface="Arial"/>
                <a:cs typeface="Arial"/>
              </a:rPr>
              <a:t>International</a:t>
            </a:r>
            <a:r>
              <a:rPr lang="en-US" sz="1400" b="1" spc="-4" dirty="0" smtClean="0">
                <a:latin typeface="Arial"/>
                <a:cs typeface="Arial"/>
              </a:rPr>
              <a:t> city </a:t>
            </a:r>
            <a:r>
              <a:rPr lang="zh-CN" altLang="en-US" sz="1400" spc="-4" dirty="0" smtClean="0">
                <a:latin typeface="Arial"/>
                <a:cs typeface="Arial"/>
              </a:rPr>
              <a:t>国际都市</a:t>
            </a:r>
            <a:endParaRPr sz="1400" dirty="0">
              <a:latin typeface="Arial"/>
              <a:cs typeface="Arial"/>
            </a:endParaRPr>
          </a:p>
        </p:txBody>
      </p:sp>
      <p:sp>
        <p:nvSpPr>
          <p:cNvPr id="321" name="object 69"/>
          <p:cNvSpPr txBox="1"/>
          <p:nvPr/>
        </p:nvSpPr>
        <p:spPr>
          <a:xfrm>
            <a:off x="6000909" y="5588000"/>
            <a:ext cx="323691" cy="431800"/>
          </a:xfrm>
          <a:prstGeom prst="rect">
            <a:avLst/>
          </a:prstGeom>
        </p:spPr>
        <p:txBody>
          <a:bodyPr wrap="square" lIns="0" tIns="0" rIns="0" bIns="0" rtlCol="0">
            <a:noAutofit/>
          </a:bodyPr>
          <a:lstStyle/>
          <a:p>
            <a:pPr marL="12700">
              <a:lnSpc>
                <a:spcPts val="3370"/>
              </a:lnSpc>
              <a:spcBef>
                <a:spcPts val="168"/>
              </a:spcBef>
            </a:pPr>
            <a:r>
              <a:rPr sz="3200" b="1" spc="0" dirty="0" smtClean="0">
                <a:solidFill>
                  <a:srgbClr val="009900"/>
                </a:solidFill>
                <a:latin typeface="Arial"/>
                <a:cs typeface="Arial"/>
              </a:rPr>
              <a:t>+</a:t>
            </a:r>
            <a:endParaRPr sz="3200" dirty="0">
              <a:latin typeface="Arial"/>
              <a:cs typeface="Arial"/>
            </a:endParaRPr>
          </a:p>
        </p:txBody>
      </p:sp>
      <p:pic>
        <p:nvPicPr>
          <p:cNvPr id="1026" name="Picture 2" descr="http://www.cpa-net.cn/fileRepository/news/source/W1hUJl-WSEGjEcAWuwLhpQ.jpg"/>
          <p:cNvPicPr>
            <a:picLocks noChangeAspect="1" noChangeArrowheads="1"/>
          </p:cNvPicPr>
          <p:nvPr/>
        </p:nvPicPr>
        <p:blipFill>
          <a:blip r:embed="rId8" cstate="print"/>
          <a:srcRect t="5862" b="8966"/>
          <a:stretch>
            <a:fillRect/>
          </a:stretch>
        </p:blipFill>
        <p:spPr bwMode="auto">
          <a:xfrm>
            <a:off x="6477000" y="4876800"/>
            <a:ext cx="2381250" cy="1447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bject 92"/>
          <p:cNvSpPr/>
          <p:nvPr/>
        </p:nvSpPr>
        <p:spPr>
          <a:xfrm>
            <a:off x="-1270" y="1015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FFC"/>
            </a:solidFill>
          </a:ln>
        </p:spPr>
        <p:txBody>
          <a:bodyPr wrap="square" lIns="0" tIns="0" rIns="0" bIns="0" rtlCol="0">
            <a:noAutofit/>
          </a:bodyPr>
          <a:lstStyle/>
          <a:p>
            <a:endParaRPr/>
          </a:p>
        </p:txBody>
      </p:sp>
      <p:sp>
        <p:nvSpPr>
          <p:cNvPr id="93" name="object 93"/>
          <p:cNvSpPr/>
          <p:nvPr/>
        </p:nvSpPr>
        <p:spPr>
          <a:xfrm>
            <a:off x="-1270" y="171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DFA"/>
            </a:solidFill>
          </a:ln>
        </p:spPr>
        <p:txBody>
          <a:bodyPr wrap="square" lIns="0" tIns="0" rIns="0" bIns="0" rtlCol="0">
            <a:noAutofit/>
          </a:bodyPr>
          <a:lstStyle/>
          <a:p>
            <a:endParaRPr/>
          </a:p>
        </p:txBody>
      </p:sp>
      <p:sp>
        <p:nvSpPr>
          <p:cNvPr id="94" name="object 94"/>
          <p:cNvSpPr/>
          <p:nvPr/>
        </p:nvSpPr>
        <p:spPr>
          <a:xfrm>
            <a:off x="-1270" y="241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CF8"/>
            </a:solidFill>
          </a:ln>
        </p:spPr>
        <p:txBody>
          <a:bodyPr wrap="square" lIns="0" tIns="0" rIns="0" bIns="0" rtlCol="0">
            <a:noAutofit/>
          </a:bodyPr>
          <a:lstStyle/>
          <a:p>
            <a:endParaRPr/>
          </a:p>
        </p:txBody>
      </p:sp>
      <p:sp>
        <p:nvSpPr>
          <p:cNvPr id="95" name="object 95"/>
          <p:cNvSpPr/>
          <p:nvPr/>
        </p:nvSpPr>
        <p:spPr>
          <a:xfrm>
            <a:off x="-1270" y="3175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BF6"/>
            </a:solidFill>
          </a:ln>
        </p:spPr>
        <p:txBody>
          <a:bodyPr wrap="square" lIns="0" tIns="0" rIns="0" bIns="0" rtlCol="0">
            <a:noAutofit/>
          </a:bodyPr>
          <a:lstStyle/>
          <a:p>
            <a:endParaRPr/>
          </a:p>
        </p:txBody>
      </p:sp>
      <p:sp>
        <p:nvSpPr>
          <p:cNvPr id="96" name="object 96"/>
          <p:cNvSpPr/>
          <p:nvPr/>
        </p:nvSpPr>
        <p:spPr>
          <a:xfrm>
            <a:off x="-1270" y="3873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AF4"/>
            </a:solidFill>
          </a:ln>
        </p:spPr>
        <p:txBody>
          <a:bodyPr wrap="square" lIns="0" tIns="0" rIns="0" bIns="0" rtlCol="0">
            <a:noAutofit/>
          </a:bodyPr>
          <a:lstStyle/>
          <a:p>
            <a:endParaRPr/>
          </a:p>
        </p:txBody>
      </p:sp>
      <p:sp>
        <p:nvSpPr>
          <p:cNvPr id="97" name="object 97"/>
          <p:cNvSpPr/>
          <p:nvPr/>
        </p:nvSpPr>
        <p:spPr>
          <a:xfrm>
            <a:off x="-1270" y="457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9F1"/>
            </a:solidFill>
          </a:ln>
        </p:spPr>
        <p:txBody>
          <a:bodyPr wrap="square" lIns="0" tIns="0" rIns="0" bIns="0" rtlCol="0">
            <a:noAutofit/>
          </a:bodyPr>
          <a:lstStyle/>
          <a:p>
            <a:endParaRPr/>
          </a:p>
        </p:txBody>
      </p:sp>
      <p:sp>
        <p:nvSpPr>
          <p:cNvPr id="98" name="object 98"/>
          <p:cNvSpPr/>
          <p:nvPr/>
        </p:nvSpPr>
        <p:spPr>
          <a:xfrm>
            <a:off x="-1270" y="533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8EF"/>
            </a:solidFill>
          </a:ln>
        </p:spPr>
        <p:txBody>
          <a:bodyPr wrap="square" lIns="0" tIns="0" rIns="0" bIns="0" rtlCol="0">
            <a:noAutofit/>
          </a:bodyPr>
          <a:lstStyle/>
          <a:p>
            <a:endParaRPr/>
          </a:p>
        </p:txBody>
      </p:sp>
      <p:sp>
        <p:nvSpPr>
          <p:cNvPr id="99" name="object 99"/>
          <p:cNvSpPr/>
          <p:nvPr/>
        </p:nvSpPr>
        <p:spPr>
          <a:xfrm>
            <a:off x="-1270" y="603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8ED"/>
            </a:solidFill>
          </a:ln>
        </p:spPr>
        <p:txBody>
          <a:bodyPr wrap="square" lIns="0" tIns="0" rIns="0" bIns="0" rtlCol="0">
            <a:noAutofit/>
          </a:bodyPr>
          <a:lstStyle/>
          <a:p>
            <a:endParaRPr/>
          </a:p>
        </p:txBody>
      </p:sp>
      <p:sp>
        <p:nvSpPr>
          <p:cNvPr id="100" name="object 100"/>
          <p:cNvSpPr/>
          <p:nvPr/>
        </p:nvSpPr>
        <p:spPr>
          <a:xfrm>
            <a:off x="-1270" y="673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7EB"/>
            </a:solidFill>
          </a:ln>
        </p:spPr>
        <p:txBody>
          <a:bodyPr wrap="square" lIns="0" tIns="0" rIns="0" bIns="0" rtlCol="0">
            <a:noAutofit/>
          </a:bodyPr>
          <a:lstStyle/>
          <a:p>
            <a:endParaRPr/>
          </a:p>
        </p:txBody>
      </p:sp>
      <p:sp>
        <p:nvSpPr>
          <p:cNvPr id="101" name="object 101"/>
          <p:cNvSpPr/>
          <p:nvPr/>
        </p:nvSpPr>
        <p:spPr>
          <a:xfrm>
            <a:off x="-1270" y="749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6E9"/>
            </a:solidFill>
          </a:ln>
        </p:spPr>
        <p:txBody>
          <a:bodyPr wrap="square" lIns="0" tIns="0" rIns="0" bIns="0" rtlCol="0">
            <a:noAutofit/>
          </a:bodyPr>
          <a:lstStyle/>
          <a:p>
            <a:endParaRPr/>
          </a:p>
        </p:txBody>
      </p:sp>
      <p:sp>
        <p:nvSpPr>
          <p:cNvPr id="102" name="object 102"/>
          <p:cNvSpPr/>
          <p:nvPr/>
        </p:nvSpPr>
        <p:spPr>
          <a:xfrm>
            <a:off x="-1270" y="819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5E7"/>
            </a:solidFill>
          </a:ln>
        </p:spPr>
        <p:txBody>
          <a:bodyPr wrap="square" lIns="0" tIns="0" rIns="0" bIns="0" rtlCol="0">
            <a:noAutofit/>
          </a:bodyPr>
          <a:lstStyle/>
          <a:p>
            <a:endParaRPr/>
          </a:p>
        </p:txBody>
      </p:sp>
      <p:sp>
        <p:nvSpPr>
          <p:cNvPr id="103" name="object 103"/>
          <p:cNvSpPr/>
          <p:nvPr/>
        </p:nvSpPr>
        <p:spPr>
          <a:xfrm>
            <a:off x="-1270" y="889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4E4"/>
            </a:solidFill>
          </a:ln>
        </p:spPr>
        <p:txBody>
          <a:bodyPr wrap="square" lIns="0" tIns="0" rIns="0" bIns="0" rtlCol="0">
            <a:noAutofit/>
          </a:bodyPr>
          <a:lstStyle/>
          <a:p>
            <a:endParaRPr/>
          </a:p>
        </p:txBody>
      </p:sp>
      <p:sp>
        <p:nvSpPr>
          <p:cNvPr id="104" name="object 104"/>
          <p:cNvSpPr/>
          <p:nvPr/>
        </p:nvSpPr>
        <p:spPr>
          <a:xfrm>
            <a:off x="-1270" y="965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3E2"/>
            </a:solidFill>
          </a:ln>
        </p:spPr>
        <p:txBody>
          <a:bodyPr wrap="square" lIns="0" tIns="0" rIns="0" bIns="0" rtlCol="0">
            <a:noAutofit/>
          </a:bodyPr>
          <a:lstStyle/>
          <a:p>
            <a:endParaRPr/>
          </a:p>
        </p:txBody>
      </p:sp>
      <p:sp>
        <p:nvSpPr>
          <p:cNvPr id="105" name="object 105"/>
          <p:cNvSpPr/>
          <p:nvPr/>
        </p:nvSpPr>
        <p:spPr>
          <a:xfrm>
            <a:off x="-1270" y="1041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2E0"/>
            </a:solidFill>
          </a:ln>
        </p:spPr>
        <p:txBody>
          <a:bodyPr wrap="square" lIns="0" tIns="0" rIns="0" bIns="0" rtlCol="0">
            <a:noAutofit/>
          </a:bodyPr>
          <a:lstStyle/>
          <a:p>
            <a:endParaRPr/>
          </a:p>
        </p:txBody>
      </p:sp>
      <p:sp>
        <p:nvSpPr>
          <p:cNvPr id="106" name="object 106"/>
          <p:cNvSpPr/>
          <p:nvPr/>
        </p:nvSpPr>
        <p:spPr>
          <a:xfrm>
            <a:off x="-1270" y="1111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1DE"/>
            </a:solidFill>
          </a:ln>
        </p:spPr>
        <p:txBody>
          <a:bodyPr wrap="square" lIns="0" tIns="0" rIns="0" bIns="0" rtlCol="0">
            <a:noAutofit/>
          </a:bodyPr>
          <a:lstStyle/>
          <a:p>
            <a:endParaRPr/>
          </a:p>
        </p:txBody>
      </p:sp>
      <p:sp>
        <p:nvSpPr>
          <p:cNvPr id="107" name="object 107"/>
          <p:cNvSpPr/>
          <p:nvPr/>
        </p:nvSpPr>
        <p:spPr>
          <a:xfrm>
            <a:off x="-1270" y="1181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1DC"/>
            </a:solidFill>
          </a:ln>
        </p:spPr>
        <p:txBody>
          <a:bodyPr wrap="square" lIns="0" tIns="0" rIns="0" bIns="0" rtlCol="0">
            <a:noAutofit/>
          </a:bodyPr>
          <a:lstStyle/>
          <a:p>
            <a:endParaRPr/>
          </a:p>
        </p:txBody>
      </p:sp>
      <p:sp>
        <p:nvSpPr>
          <p:cNvPr id="108" name="object 108"/>
          <p:cNvSpPr/>
          <p:nvPr/>
        </p:nvSpPr>
        <p:spPr>
          <a:xfrm>
            <a:off x="-1270" y="1257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0D9"/>
            </a:solidFill>
          </a:ln>
        </p:spPr>
        <p:txBody>
          <a:bodyPr wrap="square" lIns="0" tIns="0" rIns="0" bIns="0" rtlCol="0">
            <a:noAutofit/>
          </a:bodyPr>
          <a:lstStyle/>
          <a:p>
            <a:endParaRPr/>
          </a:p>
        </p:txBody>
      </p:sp>
      <p:sp>
        <p:nvSpPr>
          <p:cNvPr id="109" name="object 109"/>
          <p:cNvSpPr/>
          <p:nvPr/>
        </p:nvSpPr>
        <p:spPr>
          <a:xfrm>
            <a:off x="-1270" y="1327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FD7"/>
            </a:solidFill>
          </a:ln>
        </p:spPr>
        <p:txBody>
          <a:bodyPr wrap="square" lIns="0" tIns="0" rIns="0" bIns="0" rtlCol="0">
            <a:noAutofit/>
          </a:bodyPr>
          <a:lstStyle/>
          <a:p>
            <a:endParaRPr/>
          </a:p>
        </p:txBody>
      </p:sp>
      <p:sp>
        <p:nvSpPr>
          <p:cNvPr id="110" name="object 110"/>
          <p:cNvSpPr/>
          <p:nvPr/>
        </p:nvSpPr>
        <p:spPr>
          <a:xfrm>
            <a:off x="-1270" y="1397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EED5"/>
            </a:solidFill>
          </a:ln>
        </p:spPr>
        <p:txBody>
          <a:bodyPr wrap="square" lIns="0" tIns="0" rIns="0" bIns="0" rtlCol="0">
            <a:noAutofit/>
          </a:bodyPr>
          <a:lstStyle/>
          <a:p>
            <a:endParaRPr/>
          </a:p>
        </p:txBody>
      </p:sp>
      <p:sp>
        <p:nvSpPr>
          <p:cNvPr id="111" name="object 111"/>
          <p:cNvSpPr/>
          <p:nvPr/>
        </p:nvSpPr>
        <p:spPr>
          <a:xfrm>
            <a:off x="-1270" y="1473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DD3"/>
            </a:solidFill>
          </a:ln>
        </p:spPr>
        <p:txBody>
          <a:bodyPr wrap="square" lIns="0" tIns="0" rIns="0" bIns="0" rtlCol="0">
            <a:noAutofit/>
          </a:bodyPr>
          <a:lstStyle/>
          <a:p>
            <a:endParaRPr/>
          </a:p>
        </p:txBody>
      </p:sp>
      <p:sp>
        <p:nvSpPr>
          <p:cNvPr id="112" name="object 112"/>
          <p:cNvSpPr/>
          <p:nvPr/>
        </p:nvSpPr>
        <p:spPr>
          <a:xfrm>
            <a:off x="-1270" y="15430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CD1"/>
            </a:solidFill>
          </a:ln>
        </p:spPr>
        <p:txBody>
          <a:bodyPr wrap="square" lIns="0" tIns="0" rIns="0" bIns="0" rtlCol="0">
            <a:noAutofit/>
          </a:bodyPr>
          <a:lstStyle/>
          <a:p>
            <a:endParaRPr/>
          </a:p>
        </p:txBody>
      </p:sp>
      <p:sp>
        <p:nvSpPr>
          <p:cNvPr id="113" name="object 113"/>
          <p:cNvSpPr/>
          <p:nvPr/>
        </p:nvSpPr>
        <p:spPr>
          <a:xfrm>
            <a:off x="-1270" y="16129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BCF"/>
            </a:solidFill>
          </a:ln>
        </p:spPr>
        <p:txBody>
          <a:bodyPr wrap="square" lIns="0" tIns="0" rIns="0" bIns="0" rtlCol="0">
            <a:noAutofit/>
          </a:bodyPr>
          <a:lstStyle/>
          <a:p>
            <a:endParaRPr/>
          </a:p>
        </p:txBody>
      </p:sp>
      <p:sp>
        <p:nvSpPr>
          <p:cNvPr id="114" name="object 114"/>
          <p:cNvSpPr/>
          <p:nvPr/>
        </p:nvSpPr>
        <p:spPr>
          <a:xfrm>
            <a:off x="8983980" y="168909"/>
            <a:ext cx="160020" cy="0"/>
          </a:xfrm>
          <a:custGeom>
            <a:avLst/>
            <a:gdLst/>
            <a:ahLst/>
            <a:cxnLst/>
            <a:rect l="l" t="t" r="r" b="b"/>
            <a:pathLst>
              <a:path w="160020">
                <a:moveTo>
                  <a:pt x="0" y="0"/>
                </a:moveTo>
                <a:lnTo>
                  <a:pt x="160020" y="0"/>
                </a:lnTo>
              </a:path>
            </a:pathLst>
          </a:custGeom>
          <a:ln w="8890">
            <a:solidFill>
              <a:srgbClr val="FFEACC"/>
            </a:solidFill>
          </a:ln>
        </p:spPr>
        <p:txBody>
          <a:bodyPr wrap="square" lIns="0" tIns="0" rIns="0" bIns="0" rtlCol="0">
            <a:noAutofit/>
          </a:bodyPr>
          <a:lstStyle/>
          <a:p>
            <a:endParaRPr/>
          </a:p>
        </p:txBody>
      </p:sp>
      <p:sp>
        <p:nvSpPr>
          <p:cNvPr id="115" name="object 115"/>
          <p:cNvSpPr/>
          <p:nvPr/>
        </p:nvSpPr>
        <p:spPr>
          <a:xfrm>
            <a:off x="0" y="168909"/>
            <a:ext cx="3708400" cy="0"/>
          </a:xfrm>
          <a:custGeom>
            <a:avLst/>
            <a:gdLst/>
            <a:ahLst/>
            <a:cxnLst/>
            <a:rect l="l" t="t" r="r" b="b"/>
            <a:pathLst>
              <a:path w="3708400">
                <a:moveTo>
                  <a:pt x="0" y="0"/>
                </a:moveTo>
                <a:lnTo>
                  <a:pt x="3708400" y="0"/>
                </a:lnTo>
              </a:path>
            </a:pathLst>
          </a:custGeom>
          <a:ln w="8890">
            <a:solidFill>
              <a:srgbClr val="FFEACC"/>
            </a:solidFill>
          </a:ln>
        </p:spPr>
        <p:txBody>
          <a:bodyPr wrap="square" lIns="0" tIns="0" rIns="0" bIns="0" rtlCol="0">
            <a:noAutofit/>
          </a:bodyPr>
          <a:lstStyle/>
          <a:p>
            <a:endParaRPr/>
          </a:p>
        </p:txBody>
      </p:sp>
      <p:sp>
        <p:nvSpPr>
          <p:cNvPr id="116" name="object 116"/>
          <p:cNvSpPr/>
          <p:nvPr/>
        </p:nvSpPr>
        <p:spPr>
          <a:xfrm>
            <a:off x="8983980" y="175894"/>
            <a:ext cx="160020" cy="0"/>
          </a:xfrm>
          <a:custGeom>
            <a:avLst/>
            <a:gdLst/>
            <a:ahLst/>
            <a:cxnLst/>
            <a:rect l="l" t="t" r="r" b="b"/>
            <a:pathLst>
              <a:path w="160020">
                <a:moveTo>
                  <a:pt x="0" y="0"/>
                </a:moveTo>
                <a:lnTo>
                  <a:pt x="160020" y="0"/>
                </a:lnTo>
              </a:path>
            </a:pathLst>
          </a:custGeom>
          <a:ln w="7620">
            <a:solidFill>
              <a:srgbClr val="FFEACA"/>
            </a:solidFill>
          </a:ln>
        </p:spPr>
        <p:txBody>
          <a:bodyPr wrap="square" lIns="0" tIns="0" rIns="0" bIns="0" rtlCol="0">
            <a:noAutofit/>
          </a:bodyPr>
          <a:lstStyle/>
          <a:p>
            <a:endParaRPr/>
          </a:p>
        </p:txBody>
      </p:sp>
      <p:sp>
        <p:nvSpPr>
          <p:cNvPr id="117" name="object 117"/>
          <p:cNvSpPr/>
          <p:nvPr/>
        </p:nvSpPr>
        <p:spPr>
          <a:xfrm>
            <a:off x="0" y="175894"/>
            <a:ext cx="3708400" cy="0"/>
          </a:xfrm>
          <a:custGeom>
            <a:avLst/>
            <a:gdLst/>
            <a:ahLst/>
            <a:cxnLst/>
            <a:rect l="l" t="t" r="r" b="b"/>
            <a:pathLst>
              <a:path w="3708400">
                <a:moveTo>
                  <a:pt x="0" y="0"/>
                </a:moveTo>
                <a:lnTo>
                  <a:pt x="3708400" y="0"/>
                </a:lnTo>
              </a:path>
            </a:pathLst>
          </a:custGeom>
          <a:ln w="7620">
            <a:solidFill>
              <a:srgbClr val="FFEACA"/>
            </a:solidFill>
          </a:ln>
        </p:spPr>
        <p:txBody>
          <a:bodyPr wrap="square" lIns="0" tIns="0" rIns="0" bIns="0" rtlCol="0">
            <a:noAutofit/>
          </a:bodyPr>
          <a:lstStyle/>
          <a:p>
            <a:endParaRPr/>
          </a:p>
        </p:txBody>
      </p:sp>
      <p:sp>
        <p:nvSpPr>
          <p:cNvPr id="118" name="object 118"/>
          <p:cNvSpPr/>
          <p:nvPr/>
        </p:nvSpPr>
        <p:spPr>
          <a:xfrm>
            <a:off x="8983980" y="182880"/>
            <a:ext cx="160020" cy="0"/>
          </a:xfrm>
          <a:custGeom>
            <a:avLst/>
            <a:gdLst/>
            <a:ahLst/>
            <a:cxnLst/>
            <a:rect l="l" t="t" r="r" b="b"/>
            <a:pathLst>
              <a:path w="160020">
                <a:moveTo>
                  <a:pt x="0" y="0"/>
                </a:moveTo>
                <a:lnTo>
                  <a:pt x="160020" y="0"/>
                </a:lnTo>
              </a:path>
            </a:pathLst>
          </a:custGeom>
          <a:ln w="8890">
            <a:solidFill>
              <a:srgbClr val="FFE9C8"/>
            </a:solidFill>
          </a:ln>
        </p:spPr>
        <p:txBody>
          <a:bodyPr wrap="square" lIns="0" tIns="0" rIns="0" bIns="0" rtlCol="0">
            <a:noAutofit/>
          </a:bodyPr>
          <a:lstStyle/>
          <a:p>
            <a:endParaRPr/>
          </a:p>
        </p:txBody>
      </p:sp>
      <p:sp>
        <p:nvSpPr>
          <p:cNvPr id="119" name="object 119"/>
          <p:cNvSpPr/>
          <p:nvPr/>
        </p:nvSpPr>
        <p:spPr>
          <a:xfrm>
            <a:off x="0" y="182880"/>
            <a:ext cx="3708400" cy="0"/>
          </a:xfrm>
          <a:custGeom>
            <a:avLst/>
            <a:gdLst/>
            <a:ahLst/>
            <a:cxnLst/>
            <a:rect l="l" t="t" r="r" b="b"/>
            <a:pathLst>
              <a:path w="3708400">
                <a:moveTo>
                  <a:pt x="0" y="0"/>
                </a:moveTo>
                <a:lnTo>
                  <a:pt x="3708400" y="0"/>
                </a:lnTo>
              </a:path>
            </a:pathLst>
          </a:custGeom>
          <a:ln w="8890">
            <a:solidFill>
              <a:srgbClr val="FFE9C8"/>
            </a:solidFill>
          </a:ln>
        </p:spPr>
        <p:txBody>
          <a:bodyPr wrap="square" lIns="0" tIns="0" rIns="0" bIns="0" rtlCol="0">
            <a:noAutofit/>
          </a:bodyPr>
          <a:lstStyle/>
          <a:p>
            <a:endParaRPr/>
          </a:p>
        </p:txBody>
      </p:sp>
      <p:sp>
        <p:nvSpPr>
          <p:cNvPr id="120" name="object 120"/>
          <p:cNvSpPr/>
          <p:nvPr/>
        </p:nvSpPr>
        <p:spPr>
          <a:xfrm>
            <a:off x="8983980" y="190500"/>
            <a:ext cx="160020" cy="0"/>
          </a:xfrm>
          <a:custGeom>
            <a:avLst/>
            <a:gdLst/>
            <a:ahLst/>
            <a:cxnLst/>
            <a:rect l="l" t="t" r="r" b="b"/>
            <a:pathLst>
              <a:path w="160020">
                <a:moveTo>
                  <a:pt x="0" y="0"/>
                </a:moveTo>
                <a:lnTo>
                  <a:pt x="160020" y="0"/>
                </a:lnTo>
              </a:path>
            </a:pathLst>
          </a:custGeom>
          <a:ln w="8889">
            <a:solidFill>
              <a:srgbClr val="FFE8C6"/>
            </a:solidFill>
          </a:ln>
        </p:spPr>
        <p:txBody>
          <a:bodyPr wrap="square" lIns="0" tIns="0" rIns="0" bIns="0" rtlCol="0">
            <a:noAutofit/>
          </a:bodyPr>
          <a:lstStyle/>
          <a:p>
            <a:endParaRPr/>
          </a:p>
        </p:txBody>
      </p:sp>
      <p:sp>
        <p:nvSpPr>
          <p:cNvPr id="121" name="object 121"/>
          <p:cNvSpPr/>
          <p:nvPr/>
        </p:nvSpPr>
        <p:spPr>
          <a:xfrm>
            <a:off x="0" y="190500"/>
            <a:ext cx="3708400" cy="0"/>
          </a:xfrm>
          <a:custGeom>
            <a:avLst/>
            <a:gdLst/>
            <a:ahLst/>
            <a:cxnLst/>
            <a:rect l="l" t="t" r="r" b="b"/>
            <a:pathLst>
              <a:path w="3708400">
                <a:moveTo>
                  <a:pt x="0" y="0"/>
                </a:moveTo>
                <a:lnTo>
                  <a:pt x="3708400" y="0"/>
                </a:lnTo>
              </a:path>
            </a:pathLst>
          </a:custGeom>
          <a:ln w="8889">
            <a:solidFill>
              <a:srgbClr val="FFE8C6"/>
            </a:solidFill>
          </a:ln>
        </p:spPr>
        <p:txBody>
          <a:bodyPr wrap="square" lIns="0" tIns="0" rIns="0" bIns="0" rtlCol="0">
            <a:noAutofit/>
          </a:bodyPr>
          <a:lstStyle/>
          <a:p>
            <a:endParaRPr/>
          </a:p>
        </p:txBody>
      </p:sp>
      <p:sp>
        <p:nvSpPr>
          <p:cNvPr id="122" name="object 122"/>
          <p:cNvSpPr/>
          <p:nvPr/>
        </p:nvSpPr>
        <p:spPr>
          <a:xfrm>
            <a:off x="8983980" y="198119"/>
            <a:ext cx="160020" cy="0"/>
          </a:xfrm>
          <a:custGeom>
            <a:avLst/>
            <a:gdLst/>
            <a:ahLst/>
            <a:cxnLst/>
            <a:rect l="l" t="t" r="r" b="b"/>
            <a:pathLst>
              <a:path w="160020">
                <a:moveTo>
                  <a:pt x="0" y="0"/>
                </a:moveTo>
                <a:lnTo>
                  <a:pt x="160020" y="0"/>
                </a:lnTo>
              </a:path>
            </a:pathLst>
          </a:custGeom>
          <a:ln w="8890">
            <a:solidFill>
              <a:srgbClr val="FFE7C4"/>
            </a:solidFill>
          </a:ln>
        </p:spPr>
        <p:txBody>
          <a:bodyPr wrap="square" lIns="0" tIns="0" rIns="0" bIns="0" rtlCol="0">
            <a:noAutofit/>
          </a:bodyPr>
          <a:lstStyle/>
          <a:p>
            <a:endParaRPr/>
          </a:p>
        </p:txBody>
      </p:sp>
      <p:sp>
        <p:nvSpPr>
          <p:cNvPr id="123" name="object 123"/>
          <p:cNvSpPr/>
          <p:nvPr/>
        </p:nvSpPr>
        <p:spPr>
          <a:xfrm>
            <a:off x="0" y="198119"/>
            <a:ext cx="3708400" cy="0"/>
          </a:xfrm>
          <a:custGeom>
            <a:avLst/>
            <a:gdLst/>
            <a:ahLst/>
            <a:cxnLst/>
            <a:rect l="l" t="t" r="r" b="b"/>
            <a:pathLst>
              <a:path w="3708400">
                <a:moveTo>
                  <a:pt x="0" y="0"/>
                </a:moveTo>
                <a:lnTo>
                  <a:pt x="3708400" y="0"/>
                </a:lnTo>
              </a:path>
            </a:pathLst>
          </a:custGeom>
          <a:ln w="8890">
            <a:solidFill>
              <a:srgbClr val="FFE7C4"/>
            </a:solidFill>
          </a:ln>
        </p:spPr>
        <p:txBody>
          <a:bodyPr wrap="square" lIns="0" tIns="0" rIns="0" bIns="0" rtlCol="0">
            <a:noAutofit/>
          </a:bodyPr>
          <a:lstStyle/>
          <a:p>
            <a:endParaRPr/>
          </a:p>
        </p:txBody>
      </p:sp>
      <p:sp>
        <p:nvSpPr>
          <p:cNvPr id="124" name="object 124"/>
          <p:cNvSpPr/>
          <p:nvPr/>
        </p:nvSpPr>
        <p:spPr>
          <a:xfrm>
            <a:off x="8983980" y="205104"/>
            <a:ext cx="160020" cy="0"/>
          </a:xfrm>
          <a:custGeom>
            <a:avLst/>
            <a:gdLst/>
            <a:ahLst/>
            <a:cxnLst/>
            <a:rect l="l" t="t" r="r" b="b"/>
            <a:pathLst>
              <a:path w="160020">
                <a:moveTo>
                  <a:pt x="0" y="0"/>
                </a:moveTo>
                <a:lnTo>
                  <a:pt x="160020" y="0"/>
                </a:lnTo>
              </a:path>
            </a:pathLst>
          </a:custGeom>
          <a:ln w="7620">
            <a:solidFill>
              <a:srgbClr val="FFE6C1"/>
            </a:solidFill>
          </a:ln>
        </p:spPr>
        <p:txBody>
          <a:bodyPr wrap="square" lIns="0" tIns="0" rIns="0" bIns="0" rtlCol="0">
            <a:noAutofit/>
          </a:bodyPr>
          <a:lstStyle/>
          <a:p>
            <a:endParaRPr/>
          </a:p>
        </p:txBody>
      </p:sp>
      <p:sp>
        <p:nvSpPr>
          <p:cNvPr id="125" name="object 125"/>
          <p:cNvSpPr/>
          <p:nvPr/>
        </p:nvSpPr>
        <p:spPr>
          <a:xfrm>
            <a:off x="0" y="205104"/>
            <a:ext cx="3708400" cy="0"/>
          </a:xfrm>
          <a:custGeom>
            <a:avLst/>
            <a:gdLst/>
            <a:ahLst/>
            <a:cxnLst/>
            <a:rect l="l" t="t" r="r" b="b"/>
            <a:pathLst>
              <a:path w="3708400">
                <a:moveTo>
                  <a:pt x="0" y="0"/>
                </a:moveTo>
                <a:lnTo>
                  <a:pt x="3708400" y="0"/>
                </a:lnTo>
              </a:path>
            </a:pathLst>
          </a:custGeom>
          <a:ln w="7620">
            <a:solidFill>
              <a:srgbClr val="FFE6C1"/>
            </a:solidFill>
          </a:ln>
        </p:spPr>
        <p:txBody>
          <a:bodyPr wrap="square" lIns="0" tIns="0" rIns="0" bIns="0" rtlCol="0">
            <a:noAutofit/>
          </a:bodyPr>
          <a:lstStyle/>
          <a:p>
            <a:endParaRPr/>
          </a:p>
        </p:txBody>
      </p:sp>
      <p:sp>
        <p:nvSpPr>
          <p:cNvPr id="126" name="object 126"/>
          <p:cNvSpPr/>
          <p:nvPr/>
        </p:nvSpPr>
        <p:spPr>
          <a:xfrm>
            <a:off x="8983980" y="212090"/>
            <a:ext cx="160020" cy="0"/>
          </a:xfrm>
          <a:custGeom>
            <a:avLst/>
            <a:gdLst/>
            <a:ahLst/>
            <a:cxnLst/>
            <a:rect l="l" t="t" r="r" b="b"/>
            <a:pathLst>
              <a:path w="160020">
                <a:moveTo>
                  <a:pt x="0" y="0"/>
                </a:moveTo>
                <a:lnTo>
                  <a:pt x="160020" y="0"/>
                </a:lnTo>
              </a:path>
            </a:pathLst>
          </a:custGeom>
          <a:ln w="8890">
            <a:solidFill>
              <a:srgbClr val="FFE5BF"/>
            </a:solidFill>
          </a:ln>
        </p:spPr>
        <p:txBody>
          <a:bodyPr wrap="square" lIns="0" tIns="0" rIns="0" bIns="0" rtlCol="0">
            <a:noAutofit/>
          </a:bodyPr>
          <a:lstStyle/>
          <a:p>
            <a:endParaRPr/>
          </a:p>
        </p:txBody>
      </p:sp>
      <p:sp>
        <p:nvSpPr>
          <p:cNvPr id="127" name="object 127"/>
          <p:cNvSpPr/>
          <p:nvPr/>
        </p:nvSpPr>
        <p:spPr>
          <a:xfrm>
            <a:off x="0" y="212090"/>
            <a:ext cx="3708400" cy="0"/>
          </a:xfrm>
          <a:custGeom>
            <a:avLst/>
            <a:gdLst/>
            <a:ahLst/>
            <a:cxnLst/>
            <a:rect l="l" t="t" r="r" b="b"/>
            <a:pathLst>
              <a:path w="3708400">
                <a:moveTo>
                  <a:pt x="0" y="0"/>
                </a:moveTo>
                <a:lnTo>
                  <a:pt x="3708400" y="0"/>
                </a:lnTo>
              </a:path>
            </a:pathLst>
          </a:custGeom>
          <a:ln w="8890">
            <a:solidFill>
              <a:srgbClr val="FFE5BF"/>
            </a:solidFill>
          </a:ln>
        </p:spPr>
        <p:txBody>
          <a:bodyPr wrap="square" lIns="0" tIns="0" rIns="0" bIns="0" rtlCol="0">
            <a:noAutofit/>
          </a:bodyPr>
          <a:lstStyle/>
          <a:p>
            <a:endParaRPr/>
          </a:p>
        </p:txBody>
      </p:sp>
      <p:sp>
        <p:nvSpPr>
          <p:cNvPr id="128" name="object 128"/>
          <p:cNvSpPr/>
          <p:nvPr/>
        </p:nvSpPr>
        <p:spPr>
          <a:xfrm>
            <a:off x="8983980" y="219709"/>
            <a:ext cx="160020" cy="0"/>
          </a:xfrm>
          <a:custGeom>
            <a:avLst/>
            <a:gdLst/>
            <a:ahLst/>
            <a:cxnLst/>
            <a:rect l="l" t="t" r="r" b="b"/>
            <a:pathLst>
              <a:path w="160020">
                <a:moveTo>
                  <a:pt x="0" y="0"/>
                </a:moveTo>
                <a:lnTo>
                  <a:pt x="160020" y="0"/>
                </a:lnTo>
              </a:path>
            </a:pathLst>
          </a:custGeom>
          <a:ln w="8890">
            <a:solidFill>
              <a:srgbClr val="FFE4BD"/>
            </a:solidFill>
          </a:ln>
        </p:spPr>
        <p:txBody>
          <a:bodyPr wrap="square" lIns="0" tIns="0" rIns="0" bIns="0" rtlCol="0">
            <a:noAutofit/>
          </a:bodyPr>
          <a:lstStyle/>
          <a:p>
            <a:endParaRPr/>
          </a:p>
        </p:txBody>
      </p:sp>
      <p:sp>
        <p:nvSpPr>
          <p:cNvPr id="129" name="object 129"/>
          <p:cNvSpPr/>
          <p:nvPr/>
        </p:nvSpPr>
        <p:spPr>
          <a:xfrm>
            <a:off x="0" y="219709"/>
            <a:ext cx="3708400" cy="0"/>
          </a:xfrm>
          <a:custGeom>
            <a:avLst/>
            <a:gdLst/>
            <a:ahLst/>
            <a:cxnLst/>
            <a:rect l="l" t="t" r="r" b="b"/>
            <a:pathLst>
              <a:path w="3708400">
                <a:moveTo>
                  <a:pt x="0" y="0"/>
                </a:moveTo>
                <a:lnTo>
                  <a:pt x="3708400" y="0"/>
                </a:lnTo>
              </a:path>
            </a:pathLst>
          </a:custGeom>
          <a:ln w="8890">
            <a:solidFill>
              <a:srgbClr val="FFE4BD"/>
            </a:solidFill>
          </a:ln>
        </p:spPr>
        <p:txBody>
          <a:bodyPr wrap="square" lIns="0" tIns="0" rIns="0" bIns="0" rtlCol="0">
            <a:noAutofit/>
          </a:bodyPr>
          <a:lstStyle/>
          <a:p>
            <a:endParaRPr/>
          </a:p>
        </p:txBody>
      </p:sp>
      <p:sp>
        <p:nvSpPr>
          <p:cNvPr id="130" name="object 130"/>
          <p:cNvSpPr/>
          <p:nvPr/>
        </p:nvSpPr>
        <p:spPr>
          <a:xfrm>
            <a:off x="8983980" y="226694"/>
            <a:ext cx="160020" cy="0"/>
          </a:xfrm>
          <a:custGeom>
            <a:avLst/>
            <a:gdLst/>
            <a:ahLst/>
            <a:cxnLst/>
            <a:rect l="l" t="t" r="r" b="b"/>
            <a:pathLst>
              <a:path w="160020">
                <a:moveTo>
                  <a:pt x="0" y="0"/>
                </a:moveTo>
                <a:lnTo>
                  <a:pt x="160020" y="0"/>
                </a:lnTo>
              </a:path>
            </a:pathLst>
          </a:custGeom>
          <a:ln w="7620">
            <a:solidFill>
              <a:srgbClr val="FFE3BB"/>
            </a:solidFill>
          </a:ln>
        </p:spPr>
        <p:txBody>
          <a:bodyPr wrap="square" lIns="0" tIns="0" rIns="0" bIns="0" rtlCol="0">
            <a:noAutofit/>
          </a:bodyPr>
          <a:lstStyle/>
          <a:p>
            <a:endParaRPr/>
          </a:p>
        </p:txBody>
      </p:sp>
      <p:sp>
        <p:nvSpPr>
          <p:cNvPr id="131" name="object 131"/>
          <p:cNvSpPr/>
          <p:nvPr/>
        </p:nvSpPr>
        <p:spPr>
          <a:xfrm>
            <a:off x="0" y="226694"/>
            <a:ext cx="3708400" cy="0"/>
          </a:xfrm>
          <a:custGeom>
            <a:avLst/>
            <a:gdLst/>
            <a:ahLst/>
            <a:cxnLst/>
            <a:rect l="l" t="t" r="r" b="b"/>
            <a:pathLst>
              <a:path w="3708400">
                <a:moveTo>
                  <a:pt x="0" y="0"/>
                </a:moveTo>
                <a:lnTo>
                  <a:pt x="3708400" y="0"/>
                </a:lnTo>
              </a:path>
            </a:pathLst>
          </a:custGeom>
          <a:ln w="7620">
            <a:solidFill>
              <a:srgbClr val="FFE3BB"/>
            </a:solidFill>
          </a:ln>
        </p:spPr>
        <p:txBody>
          <a:bodyPr wrap="square" lIns="0" tIns="0" rIns="0" bIns="0" rtlCol="0">
            <a:noAutofit/>
          </a:bodyPr>
          <a:lstStyle/>
          <a:p>
            <a:endParaRPr/>
          </a:p>
        </p:txBody>
      </p:sp>
      <p:sp>
        <p:nvSpPr>
          <p:cNvPr id="132" name="object 132"/>
          <p:cNvSpPr/>
          <p:nvPr/>
        </p:nvSpPr>
        <p:spPr>
          <a:xfrm>
            <a:off x="8983980" y="233680"/>
            <a:ext cx="160020" cy="0"/>
          </a:xfrm>
          <a:custGeom>
            <a:avLst/>
            <a:gdLst/>
            <a:ahLst/>
            <a:cxnLst/>
            <a:rect l="l" t="t" r="r" b="b"/>
            <a:pathLst>
              <a:path w="160020">
                <a:moveTo>
                  <a:pt x="0" y="0"/>
                </a:moveTo>
                <a:lnTo>
                  <a:pt x="160020" y="0"/>
                </a:lnTo>
              </a:path>
            </a:pathLst>
          </a:custGeom>
          <a:ln w="8890">
            <a:solidFill>
              <a:srgbClr val="FFE3B9"/>
            </a:solidFill>
          </a:ln>
        </p:spPr>
        <p:txBody>
          <a:bodyPr wrap="square" lIns="0" tIns="0" rIns="0" bIns="0" rtlCol="0">
            <a:noAutofit/>
          </a:bodyPr>
          <a:lstStyle/>
          <a:p>
            <a:endParaRPr/>
          </a:p>
        </p:txBody>
      </p:sp>
      <p:sp>
        <p:nvSpPr>
          <p:cNvPr id="133" name="object 133"/>
          <p:cNvSpPr/>
          <p:nvPr/>
        </p:nvSpPr>
        <p:spPr>
          <a:xfrm>
            <a:off x="0" y="233680"/>
            <a:ext cx="3708400" cy="0"/>
          </a:xfrm>
          <a:custGeom>
            <a:avLst/>
            <a:gdLst/>
            <a:ahLst/>
            <a:cxnLst/>
            <a:rect l="l" t="t" r="r" b="b"/>
            <a:pathLst>
              <a:path w="3708400">
                <a:moveTo>
                  <a:pt x="0" y="0"/>
                </a:moveTo>
                <a:lnTo>
                  <a:pt x="3708400" y="0"/>
                </a:lnTo>
              </a:path>
            </a:pathLst>
          </a:custGeom>
          <a:ln w="8890">
            <a:solidFill>
              <a:srgbClr val="FFE3B9"/>
            </a:solidFill>
          </a:ln>
        </p:spPr>
        <p:txBody>
          <a:bodyPr wrap="square" lIns="0" tIns="0" rIns="0" bIns="0" rtlCol="0">
            <a:noAutofit/>
          </a:bodyPr>
          <a:lstStyle/>
          <a:p>
            <a:endParaRPr/>
          </a:p>
        </p:txBody>
      </p:sp>
      <p:sp>
        <p:nvSpPr>
          <p:cNvPr id="134" name="object 134"/>
          <p:cNvSpPr/>
          <p:nvPr/>
        </p:nvSpPr>
        <p:spPr>
          <a:xfrm>
            <a:off x="8983980" y="241300"/>
            <a:ext cx="160020" cy="0"/>
          </a:xfrm>
          <a:custGeom>
            <a:avLst/>
            <a:gdLst/>
            <a:ahLst/>
            <a:cxnLst/>
            <a:rect l="l" t="t" r="r" b="b"/>
            <a:pathLst>
              <a:path w="160020">
                <a:moveTo>
                  <a:pt x="0" y="0"/>
                </a:moveTo>
                <a:lnTo>
                  <a:pt x="160020" y="0"/>
                </a:lnTo>
              </a:path>
            </a:pathLst>
          </a:custGeom>
          <a:ln w="8889">
            <a:solidFill>
              <a:srgbClr val="FFE2B7"/>
            </a:solidFill>
          </a:ln>
        </p:spPr>
        <p:txBody>
          <a:bodyPr wrap="square" lIns="0" tIns="0" rIns="0" bIns="0" rtlCol="0">
            <a:noAutofit/>
          </a:bodyPr>
          <a:lstStyle/>
          <a:p>
            <a:endParaRPr/>
          </a:p>
        </p:txBody>
      </p:sp>
      <p:sp>
        <p:nvSpPr>
          <p:cNvPr id="135" name="object 135"/>
          <p:cNvSpPr/>
          <p:nvPr/>
        </p:nvSpPr>
        <p:spPr>
          <a:xfrm>
            <a:off x="0" y="241300"/>
            <a:ext cx="3708400" cy="0"/>
          </a:xfrm>
          <a:custGeom>
            <a:avLst/>
            <a:gdLst/>
            <a:ahLst/>
            <a:cxnLst/>
            <a:rect l="l" t="t" r="r" b="b"/>
            <a:pathLst>
              <a:path w="3708400">
                <a:moveTo>
                  <a:pt x="0" y="0"/>
                </a:moveTo>
                <a:lnTo>
                  <a:pt x="3708400" y="0"/>
                </a:lnTo>
              </a:path>
            </a:pathLst>
          </a:custGeom>
          <a:ln w="8889">
            <a:solidFill>
              <a:srgbClr val="FFE2B7"/>
            </a:solidFill>
          </a:ln>
        </p:spPr>
        <p:txBody>
          <a:bodyPr wrap="square" lIns="0" tIns="0" rIns="0" bIns="0" rtlCol="0">
            <a:noAutofit/>
          </a:bodyPr>
          <a:lstStyle/>
          <a:p>
            <a:endParaRPr/>
          </a:p>
        </p:txBody>
      </p:sp>
      <p:sp>
        <p:nvSpPr>
          <p:cNvPr id="136" name="object 136"/>
          <p:cNvSpPr/>
          <p:nvPr/>
        </p:nvSpPr>
        <p:spPr>
          <a:xfrm>
            <a:off x="8983980" y="248284"/>
            <a:ext cx="160020" cy="0"/>
          </a:xfrm>
          <a:custGeom>
            <a:avLst/>
            <a:gdLst/>
            <a:ahLst/>
            <a:cxnLst/>
            <a:rect l="l" t="t" r="r" b="b"/>
            <a:pathLst>
              <a:path w="160020">
                <a:moveTo>
                  <a:pt x="0" y="0"/>
                </a:moveTo>
                <a:lnTo>
                  <a:pt x="160020" y="0"/>
                </a:lnTo>
              </a:path>
            </a:pathLst>
          </a:custGeom>
          <a:ln w="7620">
            <a:solidFill>
              <a:srgbClr val="FFE1B4"/>
            </a:solidFill>
          </a:ln>
        </p:spPr>
        <p:txBody>
          <a:bodyPr wrap="square" lIns="0" tIns="0" rIns="0" bIns="0" rtlCol="0">
            <a:noAutofit/>
          </a:bodyPr>
          <a:lstStyle/>
          <a:p>
            <a:endParaRPr/>
          </a:p>
        </p:txBody>
      </p:sp>
      <p:sp>
        <p:nvSpPr>
          <p:cNvPr id="137" name="object 137"/>
          <p:cNvSpPr/>
          <p:nvPr/>
        </p:nvSpPr>
        <p:spPr>
          <a:xfrm>
            <a:off x="0" y="248284"/>
            <a:ext cx="3708400" cy="0"/>
          </a:xfrm>
          <a:custGeom>
            <a:avLst/>
            <a:gdLst/>
            <a:ahLst/>
            <a:cxnLst/>
            <a:rect l="l" t="t" r="r" b="b"/>
            <a:pathLst>
              <a:path w="3708400">
                <a:moveTo>
                  <a:pt x="0" y="0"/>
                </a:moveTo>
                <a:lnTo>
                  <a:pt x="3708400" y="0"/>
                </a:lnTo>
              </a:path>
            </a:pathLst>
          </a:custGeom>
          <a:ln w="7620">
            <a:solidFill>
              <a:srgbClr val="FFE1B4"/>
            </a:solidFill>
          </a:ln>
        </p:spPr>
        <p:txBody>
          <a:bodyPr wrap="square" lIns="0" tIns="0" rIns="0" bIns="0" rtlCol="0">
            <a:noAutofit/>
          </a:bodyPr>
          <a:lstStyle/>
          <a:p>
            <a:endParaRPr/>
          </a:p>
        </p:txBody>
      </p:sp>
      <p:sp>
        <p:nvSpPr>
          <p:cNvPr id="138" name="object 138"/>
          <p:cNvSpPr/>
          <p:nvPr/>
        </p:nvSpPr>
        <p:spPr>
          <a:xfrm>
            <a:off x="8983980" y="255269"/>
            <a:ext cx="160020" cy="0"/>
          </a:xfrm>
          <a:custGeom>
            <a:avLst/>
            <a:gdLst/>
            <a:ahLst/>
            <a:cxnLst/>
            <a:rect l="l" t="t" r="r" b="b"/>
            <a:pathLst>
              <a:path w="160020">
                <a:moveTo>
                  <a:pt x="0" y="0"/>
                </a:moveTo>
                <a:lnTo>
                  <a:pt x="160020" y="0"/>
                </a:lnTo>
              </a:path>
            </a:pathLst>
          </a:custGeom>
          <a:ln w="8890">
            <a:solidFill>
              <a:srgbClr val="FFE0B2"/>
            </a:solidFill>
          </a:ln>
        </p:spPr>
        <p:txBody>
          <a:bodyPr wrap="square" lIns="0" tIns="0" rIns="0" bIns="0" rtlCol="0">
            <a:noAutofit/>
          </a:bodyPr>
          <a:lstStyle/>
          <a:p>
            <a:endParaRPr/>
          </a:p>
        </p:txBody>
      </p:sp>
      <p:sp>
        <p:nvSpPr>
          <p:cNvPr id="139" name="object 139"/>
          <p:cNvSpPr/>
          <p:nvPr/>
        </p:nvSpPr>
        <p:spPr>
          <a:xfrm>
            <a:off x="0" y="255269"/>
            <a:ext cx="3708400" cy="0"/>
          </a:xfrm>
          <a:custGeom>
            <a:avLst/>
            <a:gdLst/>
            <a:ahLst/>
            <a:cxnLst/>
            <a:rect l="l" t="t" r="r" b="b"/>
            <a:pathLst>
              <a:path w="3708400">
                <a:moveTo>
                  <a:pt x="0" y="0"/>
                </a:moveTo>
                <a:lnTo>
                  <a:pt x="3708400" y="0"/>
                </a:lnTo>
              </a:path>
            </a:pathLst>
          </a:custGeom>
          <a:ln w="8890">
            <a:solidFill>
              <a:srgbClr val="FFE0B2"/>
            </a:solidFill>
          </a:ln>
        </p:spPr>
        <p:txBody>
          <a:bodyPr wrap="square" lIns="0" tIns="0" rIns="0" bIns="0" rtlCol="0">
            <a:noAutofit/>
          </a:bodyPr>
          <a:lstStyle/>
          <a:p>
            <a:endParaRPr/>
          </a:p>
        </p:txBody>
      </p:sp>
      <p:sp>
        <p:nvSpPr>
          <p:cNvPr id="140" name="object 140"/>
          <p:cNvSpPr/>
          <p:nvPr/>
        </p:nvSpPr>
        <p:spPr>
          <a:xfrm>
            <a:off x="8983980" y="262890"/>
            <a:ext cx="160020" cy="0"/>
          </a:xfrm>
          <a:custGeom>
            <a:avLst/>
            <a:gdLst/>
            <a:ahLst/>
            <a:cxnLst/>
            <a:rect l="l" t="t" r="r" b="b"/>
            <a:pathLst>
              <a:path w="160020">
                <a:moveTo>
                  <a:pt x="0" y="0"/>
                </a:moveTo>
                <a:lnTo>
                  <a:pt x="160020" y="0"/>
                </a:lnTo>
              </a:path>
            </a:pathLst>
          </a:custGeom>
          <a:ln w="8890">
            <a:solidFill>
              <a:srgbClr val="FFDFB0"/>
            </a:solidFill>
          </a:ln>
        </p:spPr>
        <p:txBody>
          <a:bodyPr wrap="square" lIns="0" tIns="0" rIns="0" bIns="0" rtlCol="0">
            <a:noAutofit/>
          </a:bodyPr>
          <a:lstStyle/>
          <a:p>
            <a:endParaRPr/>
          </a:p>
        </p:txBody>
      </p:sp>
      <p:sp>
        <p:nvSpPr>
          <p:cNvPr id="141" name="object 141"/>
          <p:cNvSpPr/>
          <p:nvPr/>
        </p:nvSpPr>
        <p:spPr>
          <a:xfrm>
            <a:off x="0" y="262890"/>
            <a:ext cx="3708400" cy="0"/>
          </a:xfrm>
          <a:custGeom>
            <a:avLst/>
            <a:gdLst/>
            <a:ahLst/>
            <a:cxnLst/>
            <a:rect l="l" t="t" r="r" b="b"/>
            <a:pathLst>
              <a:path w="3708400">
                <a:moveTo>
                  <a:pt x="0" y="0"/>
                </a:moveTo>
                <a:lnTo>
                  <a:pt x="3708400" y="0"/>
                </a:lnTo>
              </a:path>
            </a:pathLst>
          </a:custGeom>
          <a:ln w="8890">
            <a:solidFill>
              <a:srgbClr val="FFDFB0"/>
            </a:solidFill>
          </a:ln>
        </p:spPr>
        <p:txBody>
          <a:bodyPr wrap="square" lIns="0" tIns="0" rIns="0" bIns="0" rtlCol="0">
            <a:noAutofit/>
          </a:bodyPr>
          <a:lstStyle/>
          <a:p>
            <a:endParaRPr/>
          </a:p>
        </p:txBody>
      </p:sp>
      <p:sp>
        <p:nvSpPr>
          <p:cNvPr id="142" name="object 142"/>
          <p:cNvSpPr/>
          <p:nvPr/>
        </p:nvSpPr>
        <p:spPr>
          <a:xfrm>
            <a:off x="8983980" y="269875"/>
            <a:ext cx="160020" cy="0"/>
          </a:xfrm>
          <a:custGeom>
            <a:avLst/>
            <a:gdLst/>
            <a:ahLst/>
            <a:cxnLst/>
            <a:rect l="l" t="t" r="r" b="b"/>
            <a:pathLst>
              <a:path w="160020">
                <a:moveTo>
                  <a:pt x="0" y="0"/>
                </a:moveTo>
                <a:lnTo>
                  <a:pt x="160020" y="0"/>
                </a:lnTo>
              </a:path>
            </a:pathLst>
          </a:custGeom>
          <a:ln w="7620">
            <a:solidFill>
              <a:srgbClr val="FFDEAE"/>
            </a:solidFill>
          </a:ln>
        </p:spPr>
        <p:txBody>
          <a:bodyPr wrap="square" lIns="0" tIns="0" rIns="0" bIns="0" rtlCol="0">
            <a:noAutofit/>
          </a:bodyPr>
          <a:lstStyle/>
          <a:p>
            <a:endParaRPr/>
          </a:p>
        </p:txBody>
      </p:sp>
      <p:sp>
        <p:nvSpPr>
          <p:cNvPr id="143" name="object 143"/>
          <p:cNvSpPr/>
          <p:nvPr/>
        </p:nvSpPr>
        <p:spPr>
          <a:xfrm>
            <a:off x="0" y="269875"/>
            <a:ext cx="3708400" cy="0"/>
          </a:xfrm>
          <a:custGeom>
            <a:avLst/>
            <a:gdLst/>
            <a:ahLst/>
            <a:cxnLst/>
            <a:rect l="l" t="t" r="r" b="b"/>
            <a:pathLst>
              <a:path w="3708400">
                <a:moveTo>
                  <a:pt x="0" y="0"/>
                </a:moveTo>
                <a:lnTo>
                  <a:pt x="3708400" y="0"/>
                </a:lnTo>
              </a:path>
            </a:pathLst>
          </a:custGeom>
          <a:ln w="7620">
            <a:solidFill>
              <a:srgbClr val="FFDEAE"/>
            </a:solidFill>
          </a:ln>
        </p:spPr>
        <p:txBody>
          <a:bodyPr wrap="square" lIns="0" tIns="0" rIns="0" bIns="0" rtlCol="0">
            <a:noAutofit/>
          </a:bodyPr>
          <a:lstStyle/>
          <a:p>
            <a:endParaRPr/>
          </a:p>
        </p:txBody>
      </p:sp>
      <p:sp>
        <p:nvSpPr>
          <p:cNvPr id="144" name="object 144"/>
          <p:cNvSpPr/>
          <p:nvPr/>
        </p:nvSpPr>
        <p:spPr>
          <a:xfrm>
            <a:off x="8983980" y="276859"/>
            <a:ext cx="160020" cy="0"/>
          </a:xfrm>
          <a:custGeom>
            <a:avLst/>
            <a:gdLst/>
            <a:ahLst/>
            <a:cxnLst/>
            <a:rect l="l" t="t" r="r" b="b"/>
            <a:pathLst>
              <a:path w="160020">
                <a:moveTo>
                  <a:pt x="0" y="0"/>
                </a:moveTo>
                <a:lnTo>
                  <a:pt x="160020" y="0"/>
                </a:lnTo>
              </a:path>
            </a:pathLst>
          </a:custGeom>
          <a:ln w="8890">
            <a:solidFill>
              <a:srgbClr val="FFDDAC"/>
            </a:solidFill>
          </a:ln>
        </p:spPr>
        <p:txBody>
          <a:bodyPr wrap="square" lIns="0" tIns="0" rIns="0" bIns="0" rtlCol="0">
            <a:noAutofit/>
          </a:bodyPr>
          <a:lstStyle/>
          <a:p>
            <a:endParaRPr/>
          </a:p>
        </p:txBody>
      </p:sp>
      <p:sp>
        <p:nvSpPr>
          <p:cNvPr id="145" name="object 145"/>
          <p:cNvSpPr/>
          <p:nvPr/>
        </p:nvSpPr>
        <p:spPr>
          <a:xfrm>
            <a:off x="0" y="276859"/>
            <a:ext cx="3708400" cy="0"/>
          </a:xfrm>
          <a:custGeom>
            <a:avLst/>
            <a:gdLst/>
            <a:ahLst/>
            <a:cxnLst/>
            <a:rect l="l" t="t" r="r" b="b"/>
            <a:pathLst>
              <a:path w="3708400">
                <a:moveTo>
                  <a:pt x="0" y="0"/>
                </a:moveTo>
                <a:lnTo>
                  <a:pt x="3708400" y="0"/>
                </a:lnTo>
              </a:path>
            </a:pathLst>
          </a:custGeom>
          <a:ln w="8890">
            <a:solidFill>
              <a:srgbClr val="FFDDAC"/>
            </a:solidFill>
          </a:ln>
        </p:spPr>
        <p:txBody>
          <a:bodyPr wrap="square" lIns="0" tIns="0" rIns="0" bIns="0" rtlCol="0">
            <a:noAutofit/>
          </a:bodyPr>
          <a:lstStyle/>
          <a:p>
            <a:endParaRPr/>
          </a:p>
        </p:txBody>
      </p:sp>
      <p:sp>
        <p:nvSpPr>
          <p:cNvPr id="146" name="object 146"/>
          <p:cNvSpPr/>
          <p:nvPr/>
        </p:nvSpPr>
        <p:spPr>
          <a:xfrm>
            <a:off x="8983980" y="284480"/>
            <a:ext cx="160020" cy="0"/>
          </a:xfrm>
          <a:custGeom>
            <a:avLst/>
            <a:gdLst/>
            <a:ahLst/>
            <a:cxnLst/>
            <a:rect l="l" t="t" r="r" b="b"/>
            <a:pathLst>
              <a:path w="160020">
                <a:moveTo>
                  <a:pt x="0" y="0"/>
                </a:moveTo>
                <a:lnTo>
                  <a:pt x="160020" y="0"/>
                </a:lnTo>
              </a:path>
            </a:pathLst>
          </a:custGeom>
          <a:ln w="8890">
            <a:solidFill>
              <a:srgbClr val="FFDCA9"/>
            </a:solidFill>
          </a:ln>
        </p:spPr>
        <p:txBody>
          <a:bodyPr wrap="square" lIns="0" tIns="0" rIns="0" bIns="0" rtlCol="0">
            <a:noAutofit/>
          </a:bodyPr>
          <a:lstStyle/>
          <a:p>
            <a:endParaRPr/>
          </a:p>
        </p:txBody>
      </p:sp>
      <p:sp>
        <p:nvSpPr>
          <p:cNvPr id="147" name="object 147"/>
          <p:cNvSpPr/>
          <p:nvPr/>
        </p:nvSpPr>
        <p:spPr>
          <a:xfrm>
            <a:off x="0" y="284480"/>
            <a:ext cx="3708400" cy="0"/>
          </a:xfrm>
          <a:custGeom>
            <a:avLst/>
            <a:gdLst/>
            <a:ahLst/>
            <a:cxnLst/>
            <a:rect l="l" t="t" r="r" b="b"/>
            <a:pathLst>
              <a:path w="3708400">
                <a:moveTo>
                  <a:pt x="0" y="0"/>
                </a:moveTo>
                <a:lnTo>
                  <a:pt x="3708400" y="0"/>
                </a:lnTo>
              </a:path>
            </a:pathLst>
          </a:custGeom>
          <a:ln w="8890">
            <a:solidFill>
              <a:srgbClr val="FFDCA9"/>
            </a:solidFill>
          </a:ln>
        </p:spPr>
        <p:txBody>
          <a:bodyPr wrap="square" lIns="0" tIns="0" rIns="0" bIns="0" rtlCol="0">
            <a:noAutofit/>
          </a:bodyPr>
          <a:lstStyle/>
          <a:p>
            <a:endParaRPr/>
          </a:p>
        </p:txBody>
      </p:sp>
      <p:sp>
        <p:nvSpPr>
          <p:cNvPr id="148" name="object 148"/>
          <p:cNvSpPr/>
          <p:nvPr/>
        </p:nvSpPr>
        <p:spPr>
          <a:xfrm>
            <a:off x="8983980" y="292100"/>
            <a:ext cx="160020" cy="0"/>
          </a:xfrm>
          <a:custGeom>
            <a:avLst/>
            <a:gdLst/>
            <a:ahLst/>
            <a:cxnLst/>
            <a:rect l="l" t="t" r="r" b="b"/>
            <a:pathLst>
              <a:path w="160020">
                <a:moveTo>
                  <a:pt x="0" y="0"/>
                </a:moveTo>
                <a:lnTo>
                  <a:pt x="160020" y="0"/>
                </a:lnTo>
              </a:path>
            </a:pathLst>
          </a:custGeom>
          <a:ln w="8889">
            <a:solidFill>
              <a:srgbClr val="FFDCA7"/>
            </a:solidFill>
          </a:ln>
        </p:spPr>
        <p:txBody>
          <a:bodyPr wrap="square" lIns="0" tIns="0" rIns="0" bIns="0" rtlCol="0">
            <a:noAutofit/>
          </a:bodyPr>
          <a:lstStyle/>
          <a:p>
            <a:endParaRPr/>
          </a:p>
        </p:txBody>
      </p:sp>
      <p:sp>
        <p:nvSpPr>
          <p:cNvPr id="149" name="object 149"/>
          <p:cNvSpPr/>
          <p:nvPr/>
        </p:nvSpPr>
        <p:spPr>
          <a:xfrm>
            <a:off x="0" y="292100"/>
            <a:ext cx="3708400" cy="0"/>
          </a:xfrm>
          <a:custGeom>
            <a:avLst/>
            <a:gdLst/>
            <a:ahLst/>
            <a:cxnLst/>
            <a:rect l="l" t="t" r="r" b="b"/>
            <a:pathLst>
              <a:path w="3708400">
                <a:moveTo>
                  <a:pt x="0" y="0"/>
                </a:moveTo>
                <a:lnTo>
                  <a:pt x="3708400" y="0"/>
                </a:lnTo>
              </a:path>
            </a:pathLst>
          </a:custGeom>
          <a:ln w="8889">
            <a:solidFill>
              <a:srgbClr val="FFDCA7"/>
            </a:solidFill>
          </a:ln>
        </p:spPr>
        <p:txBody>
          <a:bodyPr wrap="square" lIns="0" tIns="0" rIns="0" bIns="0" rtlCol="0">
            <a:noAutofit/>
          </a:bodyPr>
          <a:lstStyle/>
          <a:p>
            <a:endParaRPr/>
          </a:p>
        </p:txBody>
      </p:sp>
      <p:sp>
        <p:nvSpPr>
          <p:cNvPr id="150" name="object 150"/>
          <p:cNvSpPr/>
          <p:nvPr/>
        </p:nvSpPr>
        <p:spPr>
          <a:xfrm>
            <a:off x="8983980" y="299084"/>
            <a:ext cx="160020" cy="0"/>
          </a:xfrm>
          <a:custGeom>
            <a:avLst/>
            <a:gdLst/>
            <a:ahLst/>
            <a:cxnLst/>
            <a:rect l="l" t="t" r="r" b="b"/>
            <a:pathLst>
              <a:path w="160020">
                <a:moveTo>
                  <a:pt x="0" y="0"/>
                </a:moveTo>
                <a:lnTo>
                  <a:pt x="160020" y="0"/>
                </a:lnTo>
              </a:path>
            </a:pathLst>
          </a:custGeom>
          <a:ln w="7620">
            <a:solidFill>
              <a:srgbClr val="FFDBA5"/>
            </a:solidFill>
          </a:ln>
        </p:spPr>
        <p:txBody>
          <a:bodyPr wrap="square" lIns="0" tIns="0" rIns="0" bIns="0" rtlCol="0">
            <a:noAutofit/>
          </a:bodyPr>
          <a:lstStyle/>
          <a:p>
            <a:endParaRPr/>
          </a:p>
        </p:txBody>
      </p:sp>
      <p:sp>
        <p:nvSpPr>
          <p:cNvPr id="151" name="object 151"/>
          <p:cNvSpPr/>
          <p:nvPr/>
        </p:nvSpPr>
        <p:spPr>
          <a:xfrm>
            <a:off x="0" y="299084"/>
            <a:ext cx="3708400" cy="0"/>
          </a:xfrm>
          <a:custGeom>
            <a:avLst/>
            <a:gdLst/>
            <a:ahLst/>
            <a:cxnLst/>
            <a:rect l="l" t="t" r="r" b="b"/>
            <a:pathLst>
              <a:path w="3708400">
                <a:moveTo>
                  <a:pt x="0" y="0"/>
                </a:moveTo>
                <a:lnTo>
                  <a:pt x="3708400" y="0"/>
                </a:lnTo>
              </a:path>
            </a:pathLst>
          </a:custGeom>
          <a:ln w="7620">
            <a:solidFill>
              <a:srgbClr val="FFDBA5"/>
            </a:solidFill>
          </a:ln>
        </p:spPr>
        <p:txBody>
          <a:bodyPr wrap="square" lIns="0" tIns="0" rIns="0" bIns="0" rtlCol="0">
            <a:noAutofit/>
          </a:bodyPr>
          <a:lstStyle/>
          <a:p>
            <a:endParaRPr/>
          </a:p>
        </p:txBody>
      </p:sp>
      <p:sp>
        <p:nvSpPr>
          <p:cNvPr id="152" name="object 152"/>
          <p:cNvSpPr/>
          <p:nvPr/>
        </p:nvSpPr>
        <p:spPr>
          <a:xfrm>
            <a:off x="8983980" y="306069"/>
            <a:ext cx="160020" cy="0"/>
          </a:xfrm>
          <a:custGeom>
            <a:avLst/>
            <a:gdLst/>
            <a:ahLst/>
            <a:cxnLst/>
            <a:rect l="l" t="t" r="r" b="b"/>
            <a:pathLst>
              <a:path w="160020">
                <a:moveTo>
                  <a:pt x="0" y="0"/>
                </a:moveTo>
                <a:lnTo>
                  <a:pt x="160020" y="0"/>
                </a:lnTo>
              </a:path>
            </a:pathLst>
          </a:custGeom>
          <a:ln w="8890">
            <a:solidFill>
              <a:srgbClr val="FFDAA3"/>
            </a:solidFill>
          </a:ln>
        </p:spPr>
        <p:txBody>
          <a:bodyPr wrap="square" lIns="0" tIns="0" rIns="0" bIns="0" rtlCol="0">
            <a:noAutofit/>
          </a:bodyPr>
          <a:lstStyle/>
          <a:p>
            <a:endParaRPr/>
          </a:p>
        </p:txBody>
      </p:sp>
      <p:sp>
        <p:nvSpPr>
          <p:cNvPr id="153" name="object 153"/>
          <p:cNvSpPr/>
          <p:nvPr/>
        </p:nvSpPr>
        <p:spPr>
          <a:xfrm>
            <a:off x="0" y="306069"/>
            <a:ext cx="3708400" cy="0"/>
          </a:xfrm>
          <a:custGeom>
            <a:avLst/>
            <a:gdLst/>
            <a:ahLst/>
            <a:cxnLst/>
            <a:rect l="l" t="t" r="r" b="b"/>
            <a:pathLst>
              <a:path w="3708400">
                <a:moveTo>
                  <a:pt x="0" y="0"/>
                </a:moveTo>
                <a:lnTo>
                  <a:pt x="3708400" y="0"/>
                </a:lnTo>
              </a:path>
            </a:pathLst>
          </a:custGeom>
          <a:ln w="8890">
            <a:solidFill>
              <a:srgbClr val="FFDAA3"/>
            </a:solidFill>
          </a:ln>
        </p:spPr>
        <p:txBody>
          <a:bodyPr wrap="square" lIns="0" tIns="0" rIns="0" bIns="0" rtlCol="0">
            <a:noAutofit/>
          </a:bodyPr>
          <a:lstStyle/>
          <a:p>
            <a:endParaRPr/>
          </a:p>
        </p:txBody>
      </p:sp>
      <p:sp>
        <p:nvSpPr>
          <p:cNvPr id="154" name="object 154"/>
          <p:cNvSpPr/>
          <p:nvPr/>
        </p:nvSpPr>
        <p:spPr>
          <a:xfrm>
            <a:off x="8983980" y="313690"/>
            <a:ext cx="160020" cy="0"/>
          </a:xfrm>
          <a:custGeom>
            <a:avLst/>
            <a:gdLst/>
            <a:ahLst/>
            <a:cxnLst/>
            <a:rect l="l" t="t" r="r" b="b"/>
            <a:pathLst>
              <a:path w="160020">
                <a:moveTo>
                  <a:pt x="0" y="0"/>
                </a:moveTo>
                <a:lnTo>
                  <a:pt x="160020" y="0"/>
                </a:lnTo>
              </a:path>
            </a:pathLst>
          </a:custGeom>
          <a:ln w="8890">
            <a:solidFill>
              <a:srgbClr val="FFD9A1"/>
            </a:solidFill>
          </a:ln>
        </p:spPr>
        <p:txBody>
          <a:bodyPr wrap="square" lIns="0" tIns="0" rIns="0" bIns="0" rtlCol="0">
            <a:noAutofit/>
          </a:bodyPr>
          <a:lstStyle/>
          <a:p>
            <a:endParaRPr/>
          </a:p>
        </p:txBody>
      </p:sp>
      <p:sp>
        <p:nvSpPr>
          <p:cNvPr id="155" name="object 155"/>
          <p:cNvSpPr/>
          <p:nvPr/>
        </p:nvSpPr>
        <p:spPr>
          <a:xfrm>
            <a:off x="0" y="313690"/>
            <a:ext cx="3708400" cy="0"/>
          </a:xfrm>
          <a:custGeom>
            <a:avLst/>
            <a:gdLst/>
            <a:ahLst/>
            <a:cxnLst/>
            <a:rect l="l" t="t" r="r" b="b"/>
            <a:pathLst>
              <a:path w="3708400">
                <a:moveTo>
                  <a:pt x="0" y="0"/>
                </a:moveTo>
                <a:lnTo>
                  <a:pt x="3708400" y="0"/>
                </a:lnTo>
              </a:path>
            </a:pathLst>
          </a:custGeom>
          <a:ln w="8890">
            <a:solidFill>
              <a:srgbClr val="FFD9A1"/>
            </a:solidFill>
          </a:ln>
        </p:spPr>
        <p:txBody>
          <a:bodyPr wrap="square" lIns="0" tIns="0" rIns="0" bIns="0" rtlCol="0">
            <a:noAutofit/>
          </a:bodyPr>
          <a:lstStyle/>
          <a:p>
            <a:endParaRPr/>
          </a:p>
        </p:txBody>
      </p:sp>
      <p:sp>
        <p:nvSpPr>
          <p:cNvPr id="156" name="object 156"/>
          <p:cNvSpPr/>
          <p:nvPr/>
        </p:nvSpPr>
        <p:spPr>
          <a:xfrm>
            <a:off x="8983980" y="320675"/>
            <a:ext cx="160020" cy="0"/>
          </a:xfrm>
          <a:custGeom>
            <a:avLst/>
            <a:gdLst/>
            <a:ahLst/>
            <a:cxnLst/>
            <a:rect l="l" t="t" r="r" b="b"/>
            <a:pathLst>
              <a:path w="160020">
                <a:moveTo>
                  <a:pt x="0" y="0"/>
                </a:moveTo>
                <a:lnTo>
                  <a:pt x="160020" y="0"/>
                </a:lnTo>
              </a:path>
            </a:pathLst>
          </a:custGeom>
          <a:ln w="7620">
            <a:solidFill>
              <a:srgbClr val="FFD89F"/>
            </a:solidFill>
          </a:ln>
        </p:spPr>
        <p:txBody>
          <a:bodyPr wrap="square" lIns="0" tIns="0" rIns="0" bIns="0" rtlCol="0">
            <a:noAutofit/>
          </a:bodyPr>
          <a:lstStyle/>
          <a:p>
            <a:endParaRPr/>
          </a:p>
        </p:txBody>
      </p:sp>
      <p:sp>
        <p:nvSpPr>
          <p:cNvPr id="157" name="object 157"/>
          <p:cNvSpPr/>
          <p:nvPr/>
        </p:nvSpPr>
        <p:spPr>
          <a:xfrm>
            <a:off x="0" y="320675"/>
            <a:ext cx="3708400" cy="0"/>
          </a:xfrm>
          <a:custGeom>
            <a:avLst/>
            <a:gdLst/>
            <a:ahLst/>
            <a:cxnLst/>
            <a:rect l="l" t="t" r="r" b="b"/>
            <a:pathLst>
              <a:path w="3708400">
                <a:moveTo>
                  <a:pt x="0" y="0"/>
                </a:moveTo>
                <a:lnTo>
                  <a:pt x="3708400" y="0"/>
                </a:lnTo>
              </a:path>
            </a:pathLst>
          </a:custGeom>
          <a:ln w="7620">
            <a:solidFill>
              <a:srgbClr val="FFD89F"/>
            </a:solidFill>
          </a:ln>
        </p:spPr>
        <p:txBody>
          <a:bodyPr wrap="square" lIns="0" tIns="0" rIns="0" bIns="0" rtlCol="0">
            <a:noAutofit/>
          </a:bodyPr>
          <a:lstStyle/>
          <a:p>
            <a:endParaRPr/>
          </a:p>
        </p:txBody>
      </p:sp>
      <p:sp>
        <p:nvSpPr>
          <p:cNvPr id="158" name="object 158"/>
          <p:cNvSpPr/>
          <p:nvPr/>
        </p:nvSpPr>
        <p:spPr>
          <a:xfrm>
            <a:off x="8983980" y="327659"/>
            <a:ext cx="160020" cy="0"/>
          </a:xfrm>
          <a:custGeom>
            <a:avLst/>
            <a:gdLst/>
            <a:ahLst/>
            <a:cxnLst/>
            <a:rect l="l" t="t" r="r" b="b"/>
            <a:pathLst>
              <a:path w="160020">
                <a:moveTo>
                  <a:pt x="0" y="0"/>
                </a:moveTo>
                <a:lnTo>
                  <a:pt x="160020" y="0"/>
                </a:lnTo>
              </a:path>
            </a:pathLst>
          </a:custGeom>
          <a:ln w="8890">
            <a:solidFill>
              <a:srgbClr val="FFD79C"/>
            </a:solidFill>
          </a:ln>
        </p:spPr>
        <p:txBody>
          <a:bodyPr wrap="square" lIns="0" tIns="0" rIns="0" bIns="0" rtlCol="0">
            <a:noAutofit/>
          </a:bodyPr>
          <a:lstStyle/>
          <a:p>
            <a:endParaRPr/>
          </a:p>
        </p:txBody>
      </p:sp>
      <p:sp>
        <p:nvSpPr>
          <p:cNvPr id="159" name="object 159"/>
          <p:cNvSpPr/>
          <p:nvPr/>
        </p:nvSpPr>
        <p:spPr>
          <a:xfrm>
            <a:off x="0" y="327659"/>
            <a:ext cx="3708400" cy="0"/>
          </a:xfrm>
          <a:custGeom>
            <a:avLst/>
            <a:gdLst/>
            <a:ahLst/>
            <a:cxnLst/>
            <a:rect l="l" t="t" r="r" b="b"/>
            <a:pathLst>
              <a:path w="3708400">
                <a:moveTo>
                  <a:pt x="0" y="0"/>
                </a:moveTo>
                <a:lnTo>
                  <a:pt x="3708400" y="0"/>
                </a:lnTo>
              </a:path>
            </a:pathLst>
          </a:custGeom>
          <a:ln w="8890">
            <a:solidFill>
              <a:srgbClr val="FFD79C"/>
            </a:solidFill>
          </a:ln>
        </p:spPr>
        <p:txBody>
          <a:bodyPr wrap="square" lIns="0" tIns="0" rIns="0" bIns="0" rtlCol="0">
            <a:noAutofit/>
          </a:bodyPr>
          <a:lstStyle/>
          <a:p>
            <a:endParaRPr/>
          </a:p>
        </p:txBody>
      </p:sp>
      <p:sp>
        <p:nvSpPr>
          <p:cNvPr id="160" name="object 160"/>
          <p:cNvSpPr/>
          <p:nvPr/>
        </p:nvSpPr>
        <p:spPr>
          <a:xfrm>
            <a:off x="8983980" y="335280"/>
            <a:ext cx="160020" cy="0"/>
          </a:xfrm>
          <a:custGeom>
            <a:avLst/>
            <a:gdLst/>
            <a:ahLst/>
            <a:cxnLst/>
            <a:rect l="l" t="t" r="r" b="b"/>
            <a:pathLst>
              <a:path w="160020">
                <a:moveTo>
                  <a:pt x="0" y="0"/>
                </a:moveTo>
                <a:lnTo>
                  <a:pt x="160020" y="0"/>
                </a:lnTo>
              </a:path>
            </a:pathLst>
          </a:custGeom>
          <a:ln w="8890">
            <a:solidFill>
              <a:srgbClr val="FFD69A"/>
            </a:solidFill>
          </a:ln>
        </p:spPr>
        <p:txBody>
          <a:bodyPr wrap="square" lIns="0" tIns="0" rIns="0" bIns="0" rtlCol="0">
            <a:noAutofit/>
          </a:bodyPr>
          <a:lstStyle/>
          <a:p>
            <a:endParaRPr/>
          </a:p>
        </p:txBody>
      </p:sp>
      <p:sp>
        <p:nvSpPr>
          <p:cNvPr id="161" name="object 161"/>
          <p:cNvSpPr/>
          <p:nvPr/>
        </p:nvSpPr>
        <p:spPr>
          <a:xfrm>
            <a:off x="0" y="335280"/>
            <a:ext cx="3708400" cy="0"/>
          </a:xfrm>
          <a:custGeom>
            <a:avLst/>
            <a:gdLst/>
            <a:ahLst/>
            <a:cxnLst/>
            <a:rect l="l" t="t" r="r" b="b"/>
            <a:pathLst>
              <a:path w="3708400">
                <a:moveTo>
                  <a:pt x="0" y="0"/>
                </a:moveTo>
                <a:lnTo>
                  <a:pt x="3708400" y="0"/>
                </a:lnTo>
              </a:path>
            </a:pathLst>
          </a:custGeom>
          <a:ln w="8890">
            <a:solidFill>
              <a:srgbClr val="FFD69A"/>
            </a:solidFill>
          </a:ln>
        </p:spPr>
        <p:txBody>
          <a:bodyPr wrap="square" lIns="0" tIns="0" rIns="0" bIns="0" rtlCol="0">
            <a:noAutofit/>
          </a:bodyPr>
          <a:lstStyle/>
          <a:p>
            <a:endParaRPr/>
          </a:p>
        </p:txBody>
      </p:sp>
      <p:sp>
        <p:nvSpPr>
          <p:cNvPr id="162" name="object 162"/>
          <p:cNvSpPr/>
          <p:nvPr/>
        </p:nvSpPr>
        <p:spPr>
          <a:xfrm>
            <a:off x="8983980" y="342265"/>
            <a:ext cx="160020" cy="0"/>
          </a:xfrm>
          <a:custGeom>
            <a:avLst/>
            <a:gdLst/>
            <a:ahLst/>
            <a:cxnLst/>
            <a:rect l="l" t="t" r="r" b="b"/>
            <a:pathLst>
              <a:path w="160020">
                <a:moveTo>
                  <a:pt x="0" y="0"/>
                </a:moveTo>
                <a:lnTo>
                  <a:pt x="160020" y="0"/>
                </a:lnTo>
              </a:path>
            </a:pathLst>
          </a:custGeom>
          <a:ln w="7620">
            <a:solidFill>
              <a:srgbClr val="FFD699"/>
            </a:solidFill>
          </a:ln>
        </p:spPr>
        <p:txBody>
          <a:bodyPr wrap="square" lIns="0" tIns="0" rIns="0" bIns="0" rtlCol="0">
            <a:noAutofit/>
          </a:bodyPr>
          <a:lstStyle/>
          <a:p>
            <a:endParaRPr/>
          </a:p>
        </p:txBody>
      </p:sp>
      <p:sp>
        <p:nvSpPr>
          <p:cNvPr id="163" name="object 163"/>
          <p:cNvSpPr/>
          <p:nvPr/>
        </p:nvSpPr>
        <p:spPr>
          <a:xfrm>
            <a:off x="0" y="342265"/>
            <a:ext cx="3708400" cy="0"/>
          </a:xfrm>
          <a:custGeom>
            <a:avLst/>
            <a:gdLst/>
            <a:ahLst/>
            <a:cxnLst/>
            <a:rect l="l" t="t" r="r" b="b"/>
            <a:pathLst>
              <a:path w="3708400">
                <a:moveTo>
                  <a:pt x="0" y="0"/>
                </a:moveTo>
                <a:lnTo>
                  <a:pt x="3708400" y="0"/>
                </a:lnTo>
              </a:path>
            </a:pathLst>
          </a:custGeom>
          <a:ln w="7620">
            <a:solidFill>
              <a:srgbClr val="FFD699"/>
            </a:solidFill>
          </a:ln>
        </p:spPr>
        <p:txBody>
          <a:bodyPr wrap="square" lIns="0" tIns="0" rIns="0" bIns="0" rtlCol="0">
            <a:noAutofit/>
          </a:bodyPr>
          <a:lstStyle/>
          <a:p>
            <a:endParaRPr/>
          </a:p>
        </p:txBody>
      </p:sp>
      <p:sp>
        <p:nvSpPr>
          <p:cNvPr id="164" name="object 164"/>
          <p:cNvSpPr/>
          <p:nvPr/>
        </p:nvSpPr>
        <p:spPr>
          <a:xfrm>
            <a:off x="8983980" y="349250"/>
            <a:ext cx="160020" cy="0"/>
          </a:xfrm>
          <a:custGeom>
            <a:avLst/>
            <a:gdLst/>
            <a:ahLst/>
            <a:cxnLst/>
            <a:rect l="l" t="t" r="r" b="b"/>
            <a:pathLst>
              <a:path w="160020">
                <a:moveTo>
                  <a:pt x="0" y="0"/>
                </a:moveTo>
                <a:lnTo>
                  <a:pt x="160020" y="0"/>
                </a:lnTo>
              </a:path>
            </a:pathLst>
          </a:custGeom>
          <a:ln w="8889">
            <a:solidFill>
              <a:srgbClr val="FFD596"/>
            </a:solidFill>
          </a:ln>
        </p:spPr>
        <p:txBody>
          <a:bodyPr wrap="square" lIns="0" tIns="0" rIns="0" bIns="0" rtlCol="0">
            <a:noAutofit/>
          </a:bodyPr>
          <a:lstStyle/>
          <a:p>
            <a:endParaRPr/>
          </a:p>
        </p:txBody>
      </p:sp>
      <p:sp>
        <p:nvSpPr>
          <p:cNvPr id="165" name="object 165"/>
          <p:cNvSpPr/>
          <p:nvPr/>
        </p:nvSpPr>
        <p:spPr>
          <a:xfrm>
            <a:off x="0" y="349250"/>
            <a:ext cx="3708400" cy="0"/>
          </a:xfrm>
          <a:custGeom>
            <a:avLst/>
            <a:gdLst/>
            <a:ahLst/>
            <a:cxnLst/>
            <a:rect l="l" t="t" r="r" b="b"/>
            <a:pathLst>
              <a:path w="3708400">
                <a:moveTo>
                  <a:pt x="0" y="0"/>
                </a:moveTo>
                <a:lnTo>
                  <a:pt x="3708400" y="0"/>
                </a:lnTo>
              </a:path>
            </a:pathLst>
          </a:custGeom>
          <a:ln w="8889">
            <a:solidFill>
              <a:srgbClr val="FFD596"/>
            </a:solidFill>
          </a:ln>
        </p:spPr>
        <p:txBody>
          <a:bodyPr wrap="square" lIns="0" tIns="0" rIns="0" bIns="0" rtlCol="0">
            <a:noAutofit/>
          </a:bodyPr>
          <a:lstStyle/>
          <a:p>
            <a:endParaRPr/>
          </a:p>
        </p:txBody>
      </p:sp>
      <p:sp>
        <p:nvSpPr>
          <p:cNvPr id="166" name="object 166"/>
          <p:cNvSpPr/>
          <p:nvPr/>
        </p:nvSpPr>
        <p:spPr>
          <a:xfrm>
            <a:off x="8983980" y="356870"/>
            <a:ext cx="160020" cy="0"/>
          </a:xfrm>
          <a:custGeom>
            <a:avLst/>
            <a:gdLst/>
            <a:ahLst/>
            <a:cxnLst/>
            <a:rect l="l" t="t" r="r" b="b"/>
            <a:pathLst>
              <a:path w="160020">
                <a:moveTo>
                  <a:pt x="0" y="0"/>
                </a:moveTo>
                <a:lnTo>
                  <a:pt x="160020" y="0"/>
                </a:lnTo>
              </a:path>
            </a:pathLst>
          </a:custGeom>
          <a:ln w="8890">
            <a:solidFill>
              <a:srgbClr val="FFD494"/>
            </a:solidFill>
          </a:ln>
        </p:spPr>
        <p:txBody>
          <a:bodyPr wrap="square" lIns="0" tIns="0" rIns="0" bIns="0" rtlCol="0">
            <a:noAutofit/>
          </a:bodyPr>
          <a:lstStyle/>
          <a:p>
            <a:endParaRPr/>
          </a:p>
        </p:txBody>
      </p:sp>
      <p:sp>
        <p:nvSpPr>
          <p:cNvPr id="167" name="object 167"/>
          <p:cNvSpPr/>
          <p:nvPr/>
        </p:nvSpPr>
        <p:spPr>
          <a:xfrm>
            <a:off x="0" y="356870"/>
            <a:ext cx="3708400" cy="0"/>
          </a:xfrm>
          <a:custGeom>
            <a:avLst/>
            <a:gdLst/>
            <a:ahLst/>
            <a:cxnLst/>
            <a:rect l="l" t="t" r="r" b="b"/>
            <a:pathLst>
              <a:path w="3708400">
                <a:moveTo>
                  <a:pt x="0" y="0"/>
                </a:moveTo>
                <a:lnTo>
                  <a:pt x="3708400" y="0"/>
                </a:lnTo>
              </a:path>
            </a:pathLst>
          </a:custGeom>
          <a:ln w="8890">
            <a:solidFill>
              <a:srgbClr val="FFD494"/>
            </a:solidFill>
          </a:ln>
        </p:spPr>
        <p:txBody>
          <a:bodyPr wrap="square" lIns="0" tIns="0" rIns="0" bIns="0" rtlCol="0">
            <a:noAutofit/>
          </a:bodyPr>
          <a:lstStyle/>
          <a:p>
            <a:endParaRPr/>
          </a:p>
        </p:txBody>
      </p:sp>
      <p:sp>
        <p:nvSpPr>
          <p:cNvPr id="168" name="object 168"/>
          <p:cNvSpPr/>
          <p:nvPr/>
        </p:nvSpPr>
        <p:spPr>
          <a:xfrm>
            <a:off x="8983980" y="363854"/>
            <a:ext cx="160020" cy="0"/>
          </a:xfrm>
          <a:custGeom>
            <a:avLst/>
            <a:gdLst/>
            <a:ahLst/>
            <a:cxnLst/>
            <a:rect l="l" t="t" r="r" b="b"/>
            <a:pathLst>
              <a:path w="160020">
                <a:moveTo>
                  <a:pt x="0" y="0"/>
                </a:moveTo>
                <a:lnTo>
                  <a:pt x="160020" y="0"/>
                </a:lnTo>
              </a:path>
            </a:pathLst>
          </a:custGeom>
          <a:ln w="7620">
            <a:solidFill>
              <a:srgbClr val="FFD392"/>
            </a:solidFill>
          </a:ln>
        </p:spPr>
        <p:txBody>
          <a:bodyPr wrap="square" lIns="0" tIns="0" rIns="0" bIns="0" rtlCol="0">
            <a:noAutofit/>
          </a:bodyPr>
          <a:lstStyle/>
          <a:p>
            <a:endParaRPr/>
          </a:p>
        </p:txBody>
      </p:sp>
      <p:sp>
        <p:nvSpPr>
          <p:cNvPr id="169" name="object 169"/>
          <p:cNvSpPr/>
          <p:nvPr/>
        </p:nvSpPr>
        <p:spPr>
          <a:xfrm>
            <a:off x="0" y="363854"/>
            <a:ext cx="3708400" cy="0"/>
          </a:xfrm>
          <a:custGeom>
            <a:avLst/>
            <a:gdLst/>
            <a:ahLst/>
            <a:cxnLst/>
            <a:rect l="l" t="t" r="r" b="b"/>
            <a:pathLst>
              <a:path w="3708400">
                <a:moveTo>
                  <a:pt x="0" y="0"/>
                </a:moveTo>
                <a:lnTo>
                  <a:pt x="3708400" y="0"/>
                </a:lnTo>
              </a:path>
            </a:pathLst>
          </a:custGeom>
          <a:ln w="7620">
            <a:solidFill>
              <a:srgbClr val="FFD392"/>
            </a:solidFill>
          </a:ln>
        </p:spPr>
        <p:txBody>
          <a:bodyPr wrap="square" lIns="0" tIns="0" rIns="0" bIns="0" rtlCol="0">
            <a:noAutofit/>
          </a:bodyPr>
          <a:lstStyle/>
          <a:p>
            <a:endParaRPr/>
          </a:p>
        </p:txBody>
      </p:sp>
      <p:sp>
        <p:nvSpPr>
          <p:cNvPr id="170" name="object 170"/>
          <p:cNvSpPr/>
          <p:nvPr/>
        </p:nvSpPr>
        <p:spPr>
          <a:xfrm>
            <a:off x="8983980" y="370839"/>
            <a:ext cx="160020" cy="0"/>
          </a:xfrm>
          <a:custGeom>
            <a:avLst/>
            <a:gdLst/>
            <a:ahLst/>
            <a:cxnLst/>
            <a:rect l="l" t="t" r="r" b="b"/>
            <a:pathLst>
              <a:path w="160020">
                <a:moveTo>
                  <a:pt x="0" y="0"/>
                </a:moveTo>
                <a:lnTo>
                  <a:pt x="160020" y="0"/>
                </a:lnTo>
              </a:path>
            </a:pathLst>
          </a:custGeom>
          <a:ln w="8890">
            <a:solidFill>
              <a:srgbClr val="FFD28F"/>
            </a:solidFill>
          </a:ln>
        </p:spPr>
        <p:txBody>
          <a:bodyPr wrap="square" lIns="0" tIns="0" rIns="0" bIns="0" rtlCol="0">
            <a:noAutofit/>
          </a:bodyPr>
          <a:lstStyle/>
          <a:p>
            <a:endParaRPr/>
          </a:p>
        </p:txBody>
      </p:sp>
      <p:sp>
        <p:nvSpPr>
          <p:cNvPr id="171" name="object 171"/>
          <p:cNvSpPr/>
          <p:nvPr/>
        </p:nvSpPr>
        <p:spPr>
          <a:xfrm>
            <a:off x="0" y="370839"/>
            <a:ext cx="3708400" cy="0"/>
          </a:xfrm>
          <a:custGeom>
            <a:avLst/>
            <a:gdLst/>
            <a:ahLst/>
            <a:cxnLst/>
            <a:rect l="l" t="t" r="r" b="b"/>
            <a:pathLst>
              <a:path w="3708400">
                <a:moveTo>
                  <a:pt x="0" y="0"/>
                </a:moveTo>
                <a:lnTo>
                  <a:pt x="3708400" y="0"/>
                </a:lnTo>
              </a:path>
            </a:pathLst>
          </a:custGeom>
          <a:ln w="8890">
            <a:solidFill>
              <a:srgbClr val="FFD28F"/>
            </a:solidFill>
          </a:ln>
        </p:spPr>
        <p:txBody>
          <a:bodyPr wrap="square" lIns="0" tIns="0" rIns="0" bIns="0" rtlCol="0">
            <a:noAutofit/>
          </a:bodyPr>
          <a:lstStyle/>
          <a:p>
            <a:endParaRPr/>
          </a:p>
        </p:txBody>
      </p:sp>
      <p:sp>
        <p:nvSpPr>
          <p:cNvPr id="172" name="object 172"/>
          <p:cNvSpPr/>
          <p:nvPr/>
        </p:nvSpPr>
        <p:spPr>
          <a:xfrm>
            <a:off x="8983980" y="378460"/>
            <a:ext cx="160020" cy="0"/>
          </a:xfrm>
          <a:custGeom>
            <a:avLst/>
            <a:gdLst/>
            <a:ahLst/>
            <a:cxnLst/>
            <a:rect l="l" t="t" r="r" b="b"/>
            <a:pathLst>
              <a:path w="160020">
                <a:moveTo>
                  <a:pt x="0" y="0"/>
                </a:moveTo>
                <a:lnTo>
                  <a:pt x="160020" y="0"/>
                </a:lnTo>
              </a:path>
            </a:pathLst>
          </a:custGeom>
          <a:ln w="8890">
            <a:solidFill>
              <a:srgbClr val="FFD18D"/>
            </a:solidFill>
          </a:ln>
        </p:spPr>
        <p:txBody>
          <a:bodyPr wrap="square" lIns="0" tIns="0" rIns="0" bIns="0" rtlCol="0">
            <a:noAutofit/>
          </a:bodyPr>
          <a:lstStyle/>
          <a:p>
            <a:endParaRPr/>
          </a:p>
        </p:txBody>
      </p:sp>
      <p:sp>
        <p:nvSpPr>
          <p:cNvPr id="173" name="object 173"/>
          <p:cNvSpPr/>
          <p:nvPr/>
        </p:nvSpPr>
        <p:spPr>
          <a:xfrm>
            <a:off x="0" y="378460"/>
            <a:ext cx="3708400" cy="0"/>
          </a:xfrm>
          <a:custGeom>
            <a:avLst/>
            <a:gdLst/>
            <a:ahLst/>
            <a:cxnLst/>
            <a:rect l="l" t="t" r="r" b="b"/>
            <a:pathLst>
              <a:path w="3708400">
                <a:moveTo>
                  <a:pt x="0" y="0"/>
                </a:moveTo>
                <a:lnTo>
                  <a:pt x="3708400" y="0"/>
                </a:lnTo>
              </a:path>
            </a:pathLst>
          </a:custGeom>
          <a:ln w="8890">
            <a:solidFill>
              <a:srgbClr val="FFD18D"/>
            </a:solidFill>
          </a:ln>
        </p:spPr>
        <p:txBody>
          <a:bodyPr wrap="square" lIns="0" tIns="0" rIns="0" bIns="0" rtlCol="0">
            <a:noAutofit/>
          </a:bodyPr>
          <a:lstStyle/>
          <a:p>
            <a:endParaRPr/>
          </a:p>
        </p:txBody>
      </p:sp>
      <p:sp>
        <p:nvSpPr>
          <p:cNvPr id="174" name="object 174"/>
          <p:cNvSpPr/>
          <p:nvPr/>
        </p:nvSpPr>
        <p:spPr>
          <a:xfrm>
            <a:off x="8983980" y="386079"/>
            <a:ext cx="160020" cy="0"/>
          </a:xfrm>
          <a:custGeom>
            <a:avLst/>
            <a:gdLst/>
            <a:ahLst/>
            <a:cxnLst/>
            <a:rect l="l" t="t" r="r" b="b"/>
            <a:pathLst>
              <a:path w="160020">
                <a:moveTo>
                  <a:pt x="0" y="0"/>
                </a:moveTo>
                <a:lnTo>
                  <a:pt x="160020" y="0"/>
                </a:lnTo>
              </a:path>
            </a:pathLst>
          </a:custGeom>
          <a:ln w="8889">
            <a:solidFill>
              <a:srgbClr val="FFD08B"/>
            </a:solidFill>
          </a:ln>
        </p:spPr>
        <p:txBody>
          <a:bodyPr wrap="square" lIns="0" tIns="0" rIns="0" bIns="0" rtlCol="0">
            <a:noAutofit/>
          </a:bodyPr>
          <a:lstStyle/>
          <a:p>
            <a:endParaRPr/>
          </a:p>
        </p:txBody>
      </p:sp>
      <p:sp>
        <p:nvSpPr>
          <p:cNvPr id="175" name="object 175"/>
          <p:cNvSpPr/>
          <p:nvPr/>
        </p:nvSpPr>
        <p:spPr>
          <a:xfrm>
            <a:off x="0" y="386079"/>
            <a:ext cx="3708400" cy="0"/>
          </a:xfrm>
          <a:custGeom>
            <a:avLst/>
            <a:gdLst/>
            <a:ahLst/>
            <a:cxnLst/>
            <a:rect l="l" t="t" r="r" b="b"/>
            <a:pathLst>
              <a:path w="3708400">
                <a:moveTo>
                  <a:pt x="0" y="0"/>
                </a:moveTo>
                <a:lnTo>
                  <a:pt x="3708400" y="0"/>
                </a:lnTo>
              </a:path>
            </a:pathLst>
          </a:custGeom>
          <a:ln w="8889">
            <a:solidFill>
              <a:srgbClr val="FFD08B"/>
            </a:solidFill>
          </a:ln>
        </p:spPr>
        <p:txBody>
          <a:bodyPr wrap="square" lIns="0" tIns="0" rIns="0" bIns="0" rtlCol="0">
            <a:noAutofit/>
          </a:bodyPr>
          <a:lstStyle/>
          <a:p>
            <a:endParaRPr/>
          </a:p>
        </p:txBody>
      </p:sp>
      <p:sp>
        <p:nvSpPr>
          <p:cNvPr id="176" name="object 176"/>
          <p:cNvSpPr/>
          <p:nvPr/>
        </p:nvSpPr>
        <p:spPr>
          <a:xfrm>
            <a:off x="8983980" y="393064"/>
            <a:ext cx="160020" cy="0"/>
          </a:xfrm>
          <a:custGeom>
            <a:avLst/>
            <a:gdLst/>
            <a:ahLst/>
            <a:cxnLst/>
            <a:rect l="l" t="t" r="r" b="b"/>
            <a:pathLst>
              <a:path w="160020">
                <a:moveTo>
                  <a:pt x="0" y="0"/>
                </a:moveTo>
                <a:lnTo>
                  <a:pt x="160020" y="0"/>
                </a:lnTo>
              </a:path>
            </a:pathLst>
          </a:custGeom>
          <a:ln w="7620">
            <a:solidFill>
              <a:srgbClr val="FFCF89"/>
            </a:solidFill>
          </a:ln>
        </p:spPr>
        <p:txBody>
          <a:bodyPr wrap="square" lIns="0" tIns="0" rIns="0" bIns="0" rtlCol="0">
            <a:noAutofit/>
          </a:bodyPr>
          <a:lstStyle/>
          <a:p>
            <a:endParaRPr/>
          </a:p>
        </p:txBody>
      </p:sp>
      <p:sp>
        <p:nvSpPr>
          <p:cNvPr id="177" name="object 177"/>
          <p:cNvSpPr/>
          <p:nvPr/>
        </p:nvSpPr>
        <p:spPr>
          <a:xfrm>
            <a:off x="0" y="393064"/>
            <a:ext cx="3708400" cy="0"/>
          </a:xfrm>
          <a:custGeom>
            <a:avLst/>
            <a:gdLst/>
            <a:ahLst/>
            <a:cxnLst/>
            <a:rect l="l" t="t" r="r" b="b"/>
            <a:pathLst>
              <a:path w="3708400">
                <a:moveTo>
                  <a:pt x="0" y="0"/>
                </a:moveTo>
                <a:lnTo>
                  <a:pt x="3708400" y="0"/>
                </a:lnTo>
              </a:path>
            </a:pathLst>
          </a:custGeom>
          <a:ln w="7620">
            <a:solidFill>
              <a:srgbClr val="FFCF89"/>
            </a:solidFill>
          </a:ln>
        </p:spPr>
        <p:txBody>
          <a:bodyPr wrap="square" lIns="0" tIns="0" rIns="0" bIns="0" rtlCol="0">
            <a:noAutofit/>
          </a:bodyPr>
          <a:lstStyle/>
          <a:p>
            <a:endParaRPr/>
          </a:p>
        </p:txBody>
      </p:sp>
      <p:sp>
        <p:nvSpPr>
          <p:cNvPr id="178" name="object 178"/>
          <p:cNvSpPr/>
          <p:nvPr/>
        </p:nvSpPr>
        <p:spPr>
          <a:xfrm>
            <a:off x="8983980" y="400050"/>
            <a:ext cx="160020" cy="0"/>
          </a:xfrm>
          <a:custGeom>
            <a:avLst/>
            <a:gdLst/>
            <a:ahLst/>
            <a:cxnLst/>
            <a:rect l="l" t="t" r="r" b="b"/>
            <a:pathLst>
              <a:path w="160020">
                <a:moveTo>
                  <a:pt x="0" y="0"/>
                </a:moveTo>
                <a:lnTo>
                  <a:pt x="160020" y="0"/>
                </a:lnTo>
              </a:path>
            </a:pathLst>
          </a:custGeom>
          <a:ln w="8890">
            <a:solidFill>
              <a:srgbClr val="FFCF87"/>
            </a:solidFill>
          </a:ln>
        </p:spPr>
        <p:txBody>
          <a:bodyPr wrap="square" lIns="0" tIns="0" rIns="0" bIns="0" rtlCol="0">
            <a:noAutofit/>
          </a:bodyPr>
          <a:lstStyle/>
          <a:p>
            <a:endParaRPr/>
          </a:p>
        </p:txBody>
      </p:sp>
      <p:sp>
        <p:nvSpPr>
          <p:cNvPr id="179" name="object 179"/>
          <p:cNvSpPr/>
          <p:nvPr/>
        </p:nvSpPr>
        <p:spPr>
          <a:xfrm>
            <a:off x="0" y="400050"/>
            <a:ext cx="3708400" cy="0"/>
          </a:xfrm>
          <a:custGeom>
            <a:avLst/>
            <a:gdLst/>
            <a:ahLst/>
            <a:cxnLst/>
            <a:rect l="l" t="t" r="r" b="b"/>
            <a:pathLst>
              <a:path w="3708400">
                <a:moveTo>
                  <a:pt x="0" y="0"/>
                </a:moveTo>
                <a:lnTo>
                  <a:pt x="3708400" y="0"/>
                </a:lnTo>
              </a:path>
            </a:pathLst>
          </a:custGeom>
          <a:ln w="8890">
            <a:solidFill>
              <a:srgbClr val="FFCF87"/>
            </a:solidFill>
          </a:ln>
        </p:spPr>
        <p:txBody>
          <a:bodyPr wrap="square" lIns="0" tIns="0" rIns="0" bIns="0" rtlCol="0">
            <a:noAutofit/>
          </a:bodyPr>
          <a:lstStyle/>
          <a:p>
            <a:endParaRPr/>
          </a:p>
        </p:txBody>
      </p:sp>
      <p:sp>
        <p:nvSpPr>
          <p:cNvPr id="180" name="object 180"/>
          <p:cNvSpPr/>
          <p:nvPr/>
        </p:nvSpPr>
        <p:spPr>
          <a:xfrm>
            <a:off x="8983980" y="407670"/>
            <a:ext cx="160020" cy="0"/>
          </a:xfrm>
          <a:custGeom>
            <a:avLst/>
            <a:gdLst/>
            <a:ahLst/>
            <a:cxnLst/>
            <a:rect l="l" t="t" r="r" b="b"/>
            <a:pathLst>
              <a:path w="160020">
                <a:moveTo>
                  <a:pt x="0" y="0"/>
                </a:moveTo>
                <a:lnTo>
                  <a:pt x="160020" y="0"/>
                </a:lnTo>
              </a:path>
            </a:pathLst>
          </a:custGeom>
          <a:ln w="8889">
            <a:solidFill>
              <a:srgbClr val="FFCE84"/>
            </a:solidFill>
          </a:ln>
        </p:spPr>
        <p:txBody>
          <a:bodyPr wrap="square" lIns="0" tIns="0" rIns="0" bIns="0" rtlCol="0">
            <a:noAutofit/>
          </a:bodyPr>
          <a:lstStyle/>
          <a:p>
            <a:endParaRPr/>
          </a:p>
        </p:txBody>
      </p:sp>
      <p:sp>
        <p:nvSpPr>
          <p:cNvPr id="181" name="object 181"/>
          <p:cNvSpPr/>
          <p:nvPr/>
        </p:nvSpPr>
        <p:spPr>
          <a:xfrm>
            <a:off x="0" y="407670"/>
            <a:ext cx="3708400" cy="0"/>
          </a:xfrm>
          <a:custGeom>
            <a:avLst/>
            <a:gdLst/>
            <a:ahLst/>
            <a:cxnLst/>
            <a:rect l="l" t="t" r="r" b="b"/>
            <a:pathLst>
              <a:path w="3708400">
                <a:moveTo>
                  <a:pt x="0" y="0"/>
                </a:moveTo>
                <a:lnTo>
                  <a:pt x="3708400" y="0"/>
                </a:lnTo>
              </a:path>
            </a:pathLst>
          </a:custGeom>
          <a:ln w="8889">
            <a:solidFill>
              <a:srgbClr val="FFCE84"/>
            </a:solidFill>
          </a:ln>
        </p:spPr>
        <p:txBody>
          <a:bodyPr wrap="square" lIns="0" tIns="0" rIns="0" bIns="0" rtlCol="0">
            <a:noAutofit/>
          </a:bodyPr>
          <a:lstStyle/>
          <a:p>
            <a:endParaRPr/>
          </a:p>
        </p:txBody>
      </p:sp>
      <p:sp>
        <p:nvSpPr>
          <p:cNvPr id="182" name="object 182"/>
          <p:cNvSpPr/>
          <p:nvPr/>
        </p:nvSpPr>
        <p:spPr>
          <a:xfrm>
            <a:off x="8983980" y="414654"/>
            <a:ext cx="160020" cy="0"/>
          </a:xfrm>
          <a:custGeom>
            <a:avLst/>
            <a:gdLst/>
            <a:ahLst/>
            <a:cxnLst/>
            <a:rect l="l" t="t" r="r" b="b"/>
            <a:pathLst>
              <a:path w="160020">
                <a:moveTo>
                  <a:pt x="0" y="0"/>
                </a:moveTo>
                <a:lnTo>
                  <a:pt x="160020" y="0"/>
                </a:lnTo>
              </a:path>
            </a:pathLst>
          </a:custGeom>
          <a:ln w="7620">
            <a:solidFill>
              <a:srgbClr val="FFCD82"/>
            </a:solidFill>
          </a:ln>
        </p:spPr>
        <p:txBody>
          <a:bodyPr wrap="square" lIns="0" tIns="0" rIns="0" bIns="0" rtlCol="0">
            <a:noAutofit/>
          </a:bodyPr>
          <a:lstStyle/>
          <a:p>
            <a:endParaRPr/>
          </a:p>
        </p:txBody>
      </p:sp>
      <p:sp>
        <p:nvSpPr>
          <p:cNvPr id="183" name="object 183"/>
          <p:cNvSpPr/>
          <p:nvPr/>
        </p:nvSpPr>
        <p:spPr>
          <a:xfrm>
            <a:off x="0" y="414654"/>
            <a:ext cx="3708400" cy="0"/>
          </a:xfrm>
          <a:custGeom>
            <a:avLst/>
            <a:gdLst/>
            <a:ahLst/>
            <a:cxnLst/>
            <a:rect l="l" t="t" r="r" b="b"/>
            <a:pathLst>
              <a:path w="3708400">
                <a:moveTo>
                  <a:pt x="0" y="0"/>
                </a:moveTo>
                <a:lnTo>
                  <a:pt x="3708400" y="0"/>
                </a:lnTo>
              </a:path>
            </a:pathLst>
          </a:custGeom>
          <a:ln w="7620">
            <a:solidFill>
              <a:srgbClr val="FFCD82"/>
            </a:solidFill>
          </a:ln>
        </p:spPr>
        <p:txBody>
          <a:bodyPr wrap="square" lIns="0" tIns="0" rIns="0" bIns="0" rtlCol="0">
            <a:noAutofit/>
          </a:bodyPr>
          <a:lstStyle/>
          <a:p>
            <a:endParaRPr/>
          </a:p>
        </p:txBody>
      </p:sp>
      <p:sp>
        <p:nvSpPr>
          <p:cNvPr id="184" name="object 184"/>
          <p:cNvSpPr/>
          <p:nvPr/>
        </p:nvSpPr>
        <p:spPr>
          <a:xfrm>
            <a:off x="8983980" y="421639"/>
            <a:ext cx="160020" cy="0"/>
          </a:xfrm>
          <a:custGeom>
            <a:avLst/>
            <a:gdLst/>
            <a:ahLst/>
            <a:cxnLst/>
            <a:rect l="l" t="t" r="r" b="b"/>
            <a:pathLst>
              <a:path w="160020">
                <a:moveTo>
                  <a:pt x="0" y="0"/>
                </a:moveTo>
                <a:lnTo>
                  <a:pt x="160020" y="0"/>
                </a:lnTo>
              </a:path>
            </a:pathLst>
          </a:custGeom>
          <a:ln w="8890">
            <a:solidFill>
              <a:srgbClr val="FFCC80"/>
            </a:solidFill>
          </a:ln>
        </p:spPr>
        <p:txBody>
          <a:bodyPr wrap="square" lIns="0" tIns="0" rIns="0" bIns="0" rtlCol="0">
            <a:noAutofit/>
          </a:bodyPr>
          <a:lstStyle/>
          <a:p>
            <a:endParaRPr/>
          </a:p>
        </p:txBody>
      </p:sp>
      <p:sp>
        <p:nvSpPr>
          <p:cNvPr id="185" name="object 185"/>
          <p:cNvSpPr/>
          <p:nvPr/>
        </p:nvSpPr>
        <p:spPr>
          <a:xfrm>
            <a:off x="0" y="421639"/>
            <a:ext cx="3708400" cy="0"/>
          </a:xfrm>
          <a:custGeom>
            <a:avLst/>
            <a:gdLst/>
            <a:ahLst/>
            <a:cxnLst/>
            <a:rect l="l" t="t" r="r" b="b"/>
            <a:pathLst>
              <a:path w="3708400">
                <a:moveTo>
                  <a:pt x="0" y="0"/>
                </a:moveTo>
                <a:lnTo>
                  <a:pt x="3708400" y="0"/>
                </a:lnTo>
              </a:path>
            </a:pathLst>
          </a:custGeom>
          <a:ln w="8890">
            <a:solidFill>
              <a:srgbClr val="FFCC80"/>
            </a:solidFill>
          </a:ln>
        </p:spPr>
        <p:txBody>
          <a:bodyPr wrap="square" lIns="0" tIns="0" rIns="0" bIns="0" rtlCol="0">
            <a:noAutofit/>
          </a:bodyPr>
          <a:lstStyle/>
          <a:p>
            <a:endParaRPr/>
          </a:p>
        </p:txBody>
      </p:sp>
      <p:sp>
        <p:nvSpPr>
          <p:cNvPr id="186" name="object 186"/>
          <p:cNvSpPr/>
          <p:nvPr/>
        </p:nvSpPr>
        <p:spPr>
          <a:xfrm>
            <a:off x="8983980" y="429260"/>
            <a:ext cx="160020" cy="0"/>
          </a:xfrm>
          <a:custGeom>
            <a:avLst/>
            <a:gdLst/>
            <a:ahLst/>
            <a:cxnLst/>
            <a:rect l="l" t="t" r="r" b="b"/>
            <a:pathLst>
              <a:path w="160020">
                <a:moveTo>
                  <a:pt x="0" y="0"/>
                </a:moveTo>
                <a:lnTo>
                  <a:pt x="160020" y="0"/>
                </a:lnTo>
              </a:path>
            </a:pathLst>
          </a:custGeom>
          <a:ln w="8890">
            <a:solidFill>
              <a:srgbClr val="FFCC7E"/>
            </a:solidFill>
          </a:ln>
        </p:spPr>
        <p:txBody>
          <a:bodyPr wrap="square" lIns="0" tIns="0" rIns="0" bIns="0" rtlCol="0">
            <a:noAutofit/>
          </a:bodyPr>
          <a:lstStyle/>
          <a:p>
            <a:endParaRPr/>
          </a:p>
        </p:txBody>
      </p:sp>
      <p:sp>
        <p:nvSpPr>
          <p:cNvPr id="187" name="object 187"/>
          <p:cNvSpPr/>
          <p:nvPr/>
        </p:nvSpPr>
        <p:spPr>
          <a:xfrm>
            <a:off x="0" y="429260"/>
            <a:ext cx="3708400" cy="0"/>
          </a:xfrm>
          <a:custGeom>
            <a:avLst/>
            <a:gdLst/>
            <a:ahLst/>
            <a:cxnLst/>
            <a:rect l="l" t="t" r="r" b="b"/>
            <a:pathLst>
              <a:path w="3708400">
                <a:moveTo>
                  <a:pt x="0" y="0"/>
                </a:moveTo>
                <a:lnTo>
                  <a:pt x="3708400" y="0"/>
                </a:lnTo>
              </a:path>
            </a:pathLst>
          </a:custGeom>
          <a:ln w="8890">
            <a:solidFill>
              <a:srgbClr val="FFCC7E"/>
            </a:solidFill>
          </a:ln>
        </p:spPr>
        <p:txBody>
          <a:bodyPr wrap="square" lIns="0" tIns="0" rIns="0" bIns="0" rtlCol="0">
            <a:noAutofit/>
          </a:bodyPr>
          <a:lstStyle/>
          <a:p>
            <a:endParaRPr/>
          </a:p>
        </p:txBody>
      </p:sp>
      <p:sp>
        <p:nvSpPr>
          <p:cNvPr id="188" name="object 188"/>
          <p:cNvSpPr/>
          <p:nvPr/>
        </p:nvSpPr>
        <p:spPr>
          <a:xfrm>
            <a:off x="8983980" y="436245"/>
            <a:ext cx="160020" cy="0"/>
          </a:xfrm>
          <a:custGeom>
            <a:avLst/>
            <a:gdLst/>
            <a:ahLst/>
            <a:cxnLst/>
            <a:rect l="l" t="t" r="r" b="b"/>
            <a:pathLst>
              <a:path w="160020">
                <a:moveTo>
                  <a:pt x="0" y="0"/>
                </a:moveTo>
                <a:lnTo>
                  <a:pt x="160020" y="0"/>
                </a:lnTo>
              </a:path>
            </a:pathLst>
          </a:custGeom>
          <a:ln w="7620">
            <a:solidFill>
              <a:srgbClr val="FFCA7C"/>
            </a:solidFill>
          </a:ln>
        </p:spPr>
        <p:txBody>
          <a:bodyPr wrap="square" lIns="0" tIns="0" rIns="0" bIns="0" rtlCol="0">
            <a:noAutofit/>
          </a:bodyPr>
          <a:lstStyle/>
          <a:p>
            <a:endParaRPr/>
          </a:p>
        </p:txBody>
      </p:sp>
      <p:sp>
        <p:nvSpPr>
          <p:cNvPr id="189" name="object 189"/>
          <p:cNvSpPr/>
          <p:nvPr/>
        </p:nvSpPr>
        <p:spPr>
          <a:xfrm>
            <a:off x="0" y="436245"/>
            <a:ext cx="3708400" cy="0"/>
          </a:xfrm>
          <a:custGeom>
            <a:avLst/>
            <a:gdLst/>
            <a:ahLst/>
            <a:cxnLst/>
            <a:rect l="l" t="t" r="r" b="b"/>
            <a:pathLst>
              <a:path w="3708400">
                <a:moveTo>
                  <a:pt x="0" y="0"/>
                </a:moveTo>
                <a:lnTo>
                  <a:pt x="3708400" y="0"/>
                </a:lnTo>
              </a:path>
            </a:pathLst>
          </a:custGeom>
          <a:ln w="7620">
            <a:solidFill>
              <a:srgbClr val="FFCA7C"/>
            </a:solidFill>
          </a:ln>
        </p:spPr>
        <p:txBody>
          <a:bodyPr wrap="square" lIns="0" tIns="0" rIns="0" bIns="0" rtlCol="0">
            <a:noAutofit/>
          </a:bodyPr>
          <a:lstStyle/>
          <a:p>
            <a:endParaRPr/>
          </a:p>
        </p:txBody>
      </p:sp>
      <p:sp>
        <p:nvSpPr>
          <p:cNvPr id="190" name="object 190"/>
          <p:cNvSpPr/>
          <p:nvPr/>
        </p:nvSpPr>
        <p:spPr>
          <a:xfrm>
            <a:off x="8983980" y="443229"/>
            <a:ext cx="160020" cy="0"/>
          </a:xfrm>
          <a:custGeom>
            <a:avLst/>
            <a:gdLst/>
            <a:ahLst/>
            <a:cxnLst/>
            <a:rect l="l" t="t" r="r" b="b"/>
            <a:pathLst>
              <a:path w="160020">
                <a:moveTo>
                  <a:pt x="0" y="0"/>
                </a:moveTo>
                <a:lnTo>
                  <a:pt x="160020" y="0"/>
                </a:lnTo>
              </a:path>
            </a:pathLst>
          </a:custGeom>
          <a:ln w="8889">
            <a:solidFill>
              <a:srgbClr val="FFC97A"/>
            </a:solidFill>
          </a:ln>
        </p:spPr>
        <p:txBody>
          <a:bodyPr wrap="square" lIns="0" tIns="0" rIns="0" bIns="0" rtlCol="0">
            <a:noAutofit/>
          </a:bodyPr>
          <a:lstStyle/>
          <a:p>
            <a:endParaRPr/>
          </a:p>
        </p:txBody>
      </p:sp>
      <p:sp>
        <p:nvSpPr>
          <p:cNvPr id="191" name="object 191"/>
          <p:cNvSpPr/>
          <p:nvPr/>
        </p:nvSpPr>
        <p:spPr>
          <a:xfrm>
            <a:off x="0" y="443229"/>
            <a:ext cx="3708400" cy="0"/>
          </a:xfrm>
          <a:custGeom>
            <a:avLst/>
            <a:gdLst/>
            <a:ahLst/>
            <a:cxnLst/>
            <a:rect l="l" t="t" r="r" b="b"/>
            <a:pathLst>
              <a:path w="3708400">
                <a:moveTo>
                  <a:pt x="0" y="0"/>
                </a:moveTo>
                <a:lnTo>
                  <a:pt x="3708400" y="0"/>
                </a:lnTo>
              </a:path>
            </a:pathLst>
          </a:custGeom>
          <a:ln w="8889">
            <a:solidFill>
              <a:srgbClr val="FFC97A"/>
            </a:solidFill>
          </a:ln>
        </p:spPr>
        <p:txBody>
          <a:bodyPr wrap="square" lIns="0" tIns="0" rIns="0" bIns="0" rtlCol="0">
            <a:noAutofit/>
          </a:bodyPr>
          <a:lstStyle/>
          <a:p>
            <a:endParaRPr/>
          </a:p>
        </p:txBody>
      </p:sp>
      <p:sp>
        <p:nvSpPr>
          <p:cNvPr id="192" name="object 192"/>
          <p:cNvSpPr/>
          <p:nvPr/>
        </p:nvSpPr>
        <p:spPr>
          <a:xfrm>
            <a:off x="8983980" y="450850"/>
            <a:ext cx="160020" cy="0"/>
          </a:xfrm>
          <a:custGeom>
            <a:avLst/>
            <a:gdLst/>
            <a:ahLst/>
            <a:cxnLst/>
            <a:rect l="l" t="t" r="r" b="b"/>
            <a:pathLst>
              <a:path w="160020">
                <a:moveTo>
                  <a:pt x="0" y="0"/>
                </a:moveTo>
                <a:lnTo>
                  <a:pt x="160020" y="0"/>
                </a:lnTo>
              </a:path>
            </a:pathLst>
          </a:custGeom>
          <a:ln w="8890">
            <a:solidFill>
              <a:srgbClr val="FFC877"/>
            </a:solidFill>
          </a:ln>
        </p:spPr>
        <p:txBody>
          <a:bodyPr wrap="square" lIns="0" tIns="0" rIns="0" bIns="0" rtlCol="0">
            <a:noAutofit/>
          </a:bodyPr>
          <a:lstStyle/>
          <a:p>
            <a:endParaRPr/>
          </a:p>
        </p:txBody>
      </p:sp>
      <p:sp>
        <p:nvSpPr>
          <p:cNvPr id="193" name="object 193"/>
          <p:cNvSpPr/>
          <p:nvPr/>
        </p:nvSpPr>
        <p:spPr>
          <a:xfrm>
            <a:off x="0" y="450850"/>
            <a:ext cx="3708400" cy="0"/>
          </a:xfrm>
          <a:custGeom>
            <a:avLst/>
            <a:gdLst/>
            <a:ahLst/>
            <a:cxnLst/>
            <a:rect l="l" t="t" r="r" b="b"/>
            <a:pathLst>
              <a:path w="3708400">
                <a:moveTo>
                  <a:pt x="0" y="0"/>
                </a:moveTo>
                <a:lnTo>
                  <a:pt x="3708400" y="0"/>
                </a:lnTo>
              </a:path>
            </a:pathLst>
          </a:custGeom>
          <a:ln w="8890">
            <a:solidFill>
              <a:srgbClr val="FFC877"/>
            </a:solidFill>
          </a:ln>
        </p:spPr>
        <p:txBody>
          <a:bodyPr wrap="square" lIns="0" tIns="0" rIns="0" bIns="0" rtlCol="0">
            <a:noAutofit/>
          </a:bodyPr>
          <a:lstStyle/>
          <a:p>
            <a:endParaRPr/>
          </a:p>
        </p:txBody>
      </p:sp>
      <p:sp>
        <p:nvSpPr>
          <p:cNvPr id="194" name="object 194"/>
          <p:cNvSpPr/>
          <p:nvPr/>
        </p:nvSpPr>
        <p:spPr>
          <a:xfrm>
            <a:off x="8983980" y="457835"/>
            <a:ext cx="160020" cy="0"/>
          </a:xfrm>
          <a:custGeom>
            <a:avLst/>
            <a:gdLst/>
            <a:ahLst/>
            <a:cxnLst/>
            <a:rect l="l" t="t" r="r" b="b"/>
            <a:pathLst>
              <a:path w="160020">
                <a:moveTo>
                  <a:pt x="0" y="0"/>
                </a:moveTo>
                <a:lnTo>
                  <a:pt x="160020" y="0"/>
                </a:lnTo>
              </a:path>
            </a:pathLst>
          </a:custGeom>
          <a:ln w="7620">
            <a:solidFill>
              <a:srgbClr val="FFC875"/>
            </a:solidFill>
          </a:ln>
        </p:spPr>
        <p:txBody>
          <a:bodyPr wrap="square" lIns="0" tIns="0" rIns="0" bIns="0" rtlCol="0">
            <a:noAutofit/>
          </a:bodyPr>
          <a:lstStyle/>
          <a:p>
            <a:endParaRPr/>
          </a:p>
        </p:txBody>
      </p:sp>
      <p:sp>
        <p:nvSpPr>
          <p:cNvPr id="195" name="object 195"/>
          <p:cNvSpPr/>
          <p:nvPr/>
        </p:nvSpPr>
        <p:spPr>
          <a:xfrm>
            <a:off x="0" y="457835"/>
            <a:ext cx="3708400" cy="0"/>
          </a:xfrm>
          <a:custGeom>
            <a:avLst/>
            <a:gdLst/>
            <a:ahLst/>
            <a:cxnLst/>
            <a:rect l="l" t="t" r="r" b="b"/>
            <a:pathLst>
              <a:path w="3708400">
                <a:moveTo>
                  <a:pt x="0" y="0"/>
                </a:moveTo>
                <a:lnTo>
                  <a:pt x="3708400" y="0"/>
                </a:lnTo>
              </a:path>
            </a:pathLst>
          </a:custGeom>
          <a:ln w="7620">
            <a:solidFill>
              <a:srgbClr val="FFC875"/>
            </a:solidFill>
          </a:ln>
        </p:spPr>
        <p:txBody>
          <a:bodyPr wrap="square" lIns="0" tIns="0" rIns="0" bIns="0" rtlCol="0">
            <a:noAutofit/>
          </a:bodyPr>
          <a:lstStyle/>
          <a:p>
            <a:endParaRPr/>
          </a:p>
        </p:txBody>
      </p:sp>
      <p:sp>
        <p:nvSpPr>
          <p:cNvPr id="196" name="object 196"/>
          <p:cNvSpPr/>
          <p:nvPr/>
        </p:nvSpPr>
        <p:spPr>
          <a:xfrm>
            <a:off x="8983980" y="464820"/>
            <a:ext cx="160020" cy="0"/>
          </a:xfrm>
          <a:custGeom>
            <a:avLst/>
            <a:gdLst/>
            <a:ahLst/>
            <a:cxnLst/>
            <a:rect l="l" t="t" r="r" b="b"/>
            <a:pathLst>
              <a:path w="160020">
                <a:moveTo>
                  <a:pt x="0" y="0"/>
                </a:moveTo>
                <a:lnTo>
                  <a:pt x="160020" y="0"/>
                </a:lnTo>
              </a:path>
            </a:pathLst>
          </a:custGeom>
          <a:ln w="8889">
            <a:solidFill>
              <a:srgbClr val="FFC773"/>
            </a:solidFill>
          </a:ln>
        </p:spPr>
        <p:txBody>
          <a:bodyPr wrap="square" lIns="0" tIns="0" rIns="0" bIns="0" rtlCol="0">
            <a:noAutofit/>
          </a:bodyPr>
          <a:lstStyle/>
          <a:p>
            <a:endParaRPr/>
          </a:p>
        </p:txBody>
      </p:sp>
      <p:sp>
        <p:nvSpPr>
          <p:cNvPr id="197" name="object 197"/>
          <p:cNvSpPr/>
          <p:nvPr/>
        </p:nvSpPr>
        <p:spPr>
          <a:xfrm>
            <a:off x="0" y="464820"/>
            <a:ext cx="3708400" cy="0"/>
          </a:xfrm>
          <a:custGeom>
            <a:avLst/>
            <a:gdLst/>
            <a:ahLst/>
            <a:cxnLst/>
            <a:rect l="l" t="t" r="r" b="b"/>
            <a:pathLst>
              <a:path w="3708400">
                <a:moveTo>
                  <a:pt x="0" y="0"/>
                </a:moveTo>
                <a:lnTo>
                  <a:pt x="3708400" y="0"/>
                </a:lnTo>
              </a:path>
            </a:pathLst>
          </a:custGeom>
          <a:ln w="8889">
            <a:solidFill>
              <a:srgbClr val="FFC773"/>
            </a:solidFill>
          </a:ln>
        </p:spPr>
        <p:txBody>
          <a:bodyPr wrap="square" lIns="0" tIns="0" rIns="0" bIns="0" rtlCol="0">
            <a:noAutofit/>
          </a:bodyPr>
          <a:lstStyle/>
          <a:p>
            <a:endParaRPr/>
          </a:p>
        </p:txBody>
      </p:sp>
      <p:sp>
        <p:nvSpPr>
          <p:cNvPr id="198" name="object 198"/>
          <p:cNvSpPr/>
          <p:nvPr/>
        </p:nvSpPr>
        <p:spPr>
          <a:xfrm>
            <a:off x="8983980" y="472439"/>
            <a:ext cx="160020" cy="0"/>
          </a:xfrm>
          <a:custGeom>
            <a:avLst/>
            <a:gdLst/>
            <a:ahLst/>
            <a:cxnLst/>
            <a:rect l="l" t="t" r="r" b="b"/>
            <a:pathLst>
              <a:path w="160020">
                <a:moveTo>
                  <a:pt x="0" y="0"/>
                </a:moveTo>
                <a:lnTo>
                  <a:pt x="160020" y="0"/>
                </a:lnTo>
              </a:path>
            </a:pathLst>
          </a:custGeom>
          <a:ln w="8890">
            <a:solidFill>
              <a:srgbClr val="FFC671"/>
            </a:solidFill>
          </a:ln>
        </p:spPr>
        <p:txBody>
          <a:bodyPr wrap="square" lIns="0" tIns="0" rIns="0" bIns="0" rtlCol="0">
            <a:noAutofit/>
          </a:bodyPr>
          <a:lstStyle/>
          <a:p>
            <a:endParaRPr/>
          </a:p>
        </p:txBody>
      </p:sp>
      <p:sp>
        <p:nvSpPr>
          <p:cNvPr id="199" name="object 199"/>
          <p:cNvSpPr/>
          <p:nvPr/>
        </p:nvSpPr>
        <p:spPr>
          <a:xfrm>
            <a:off x="0" y="472439"/>
            <a:ext cx="3708400" cy="0"/>
          </a:xfrm>
          <a:custGeom>
            <a:avLst/>
            <a:gdLst/>
            <a:ahLst/>
            <a:cxnLst/>
            <a:rect l="l" t="t" r="r" b="b"/>
            <a:pathLst>
              <a:path w="3708400">
                <a:moveTo>
                  <a:pt x="0" y="0"/>
                </a:moveTo>
                <a:lnTo>
                  <a:pt x="3708400" y="0"/>
                </a:lnTo>
              </a:path>
            </a:pathLst>
          </a:custGeom>
          <a:ln w="8890">
            <a:solidFill>
              <a:srgbClr val="FFC671"/>
            </a:solidFill>
          </a:ln>
        </p:spPr>
        <p:txBody>
          <a:bodyPr wrap="square" lIns="0" tIns="0" rIns="0" bIns="0" rtlCol="0">
            <a:noAutofit/>
          </a:bodyPr>
          <a:lstStyle/>
          <a:p>
            <a:endParaRPr/>
          </a:p>
        </p:txBody>
      </p:sp>
      <p:sp>
        <p:nvSpPr>
          <p:cNvPr id="200" name="object 200"/>
          <p:cNvSpPr/>
          <p:nvPr/>
        </p:nvSpPr>
        <p:spPr>
          <a:xfrm>
            <a:off x="8983980" y="480060"/>
            <a:ext cx="160020" cy="0"/>
          </a:xfrm>
          <a:custGeom>
            <a:avLst/>
            <a:gdLst/>
            <a:ahLst/>
            <a:cxnLst/>
            <a:rect l="l" t="t" r="r" b="b"/>
            <a:pathLst>
              <a:path w="160020">
                <a:moveTo>
                  <a:pt x="0" y="0"/>
                </a:moveTo>
                <a:lnTo>
                  <a:pt x="160020" y="0"/>
                </a:lnTo>
              </a:path>
            </a:pathLst>
          </a:custGeom>
          <a:ln w="8890">
            <a:solidFill>
              <a:srgbClr val="FFC56F"/>
            </a:solidFill>
          </a:ln>
        </p:spPr>
        <p:txBody>
          <a:bodyPr wrap="square" lIns="0" tIns="0" rIns="0" bIns="0" rtlCol="0">
            <a:noAutofit/>
          </a:bodyPr>
          <a:lstStyle/>
          <a:p>
            <a:endParaRPr/>
          </a:p>
        </p:txBody>
      </p:sp>
      <p:sp>
        <p:nvSpPr>
          <p:cNvPr id="201" name="object 201"/>
          <p:cNvSpPr/>
          <p:nvPr/>
        </p:nvSpPr>
        <p:spPr>
          <a:xfrm>
            <a:off x="0" y="480060"/>
            <a:ext cx="3708400" cy="0"/>
          </a:xfrm>
          <a:custGeom>
            <a:avLst/>
            <a:gdLst/>
            <a:ahLst/>
            <a:cxnLst/>
            <a:rect l="l" t="t" r="r" b="b"/>
            <a:pathLst>
              <a:path w="3708400">
                <a:moveTo>
                  <a:pt x="0" y="0"/>
                </a:moveTo>
                <a:lnTo>
                  <a:pt x="3708400" y="0"/>
                </a:lnTo>
              </a:path>
            </a:pathLst>
          </a:custGeom>
          <a:ln w="8890">
            <a:solidFill>
              <a:srgbClr val="FFC56F"/>
            </a:solidFill>
          </a:ln>
        </p:spPr>
        <p:txBody>
          <a:bodyPr wrap="square" lIns="0" tIns="0" rIns="0" bIns="0" rtlCol="0">
            <a:noAutofit/>
          </a:bodyPr>
          <a:lstStyle/>
          <a:p>
            <a:endParaRPr/>
          </a:p>
        </p:txBody>
      </p:sp>
      <p:sp>
        <p:nvSpPr>
          <p:cNvPr id="202" name="object 202"/>
          <p:cNvSpPr/>
          <p:nvPr/>
        </p:nvSpPr>
        <p:spPr>
          <a:xfrm>
            <a:off x="-1270" y="4870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46C"/>
            </a:solidFill>
          </a:ln>
        </p:spPr>
        <p:txBody>
          <a:bodyPr wrap="square" lIns="0" tIns="0" rIns="0" bIns="0" rtlCol="0">
            <a:noAutofit/>
          </a:bodyPr>
          <a:lstStyle/>
          <a:p>
            <a:endParaRPr/>
          </a:p>
        </p:txBody>
      </p:sp>
      <p:sp>
        <p:nvSpPr>
          <p:cNvPr id="203" name="object 203"/>
          <p:cNvSpPr/>
          <p:nvPr/>
        </p:nvSpPr>
        <p:spPr>
          <a:xfrm>
            <a:off x="-1270" y="4940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36A"/>
            </a:solidFill>
          </a:ln>
        </p:spPr>
        <p:txBody>
          <a:bodyPr wrap="square" lIns="0" tIns="0" rIns="0" bIns="0" rtlCol="0">
            <a:noAutofit/>
          </a:bodyPr>
          <a:lstStyle/>
          <a:p>
            <a:endParaRPr/>
          </a:p>
        </p:txBody>
      </p:sp>
      <p:sp>
        <p:nvSpPr>
          <p:cNvPr id="204" name="object 204"/>
          <p:cNvSpPr/>
          <p:nvPr/>
        </p:nvSpPr>
        <p:spPr>
          <a:xfrm>
            <a:off x="-1270" y="50165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268"/>
            </a:solidFill>
          </a:ln>
        </p:spPr>
        <p:txBody>
          <a:bodyPr wrap="square" lIns="0" tIns="0" rIns="0" bIns="0" rtlCol="0">
            <a:noAutofit/>
          </a:bodyPr>
          <a:lstStyle/>
          <a:p>
            <a:endParaRPr/>
          </a:p>
        </p:txBody>
      </p:sp>
      <p:sp>
        <p:nvSpPr>
          <p:cNvPr id="205" name="object 205"/>
          <p:cNvSpPr/>
          <p:nvPr/>
        </p:nvSpPr>
        <p:spPr>
          <a:xfrm>
            <a:off x="-1270" y="50863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166"/>
            </a:solidFill>
          </a:ln>
        </p:spPr>
        <p:txBody>
          <a:bodyPr wrap="square" lIns="0" tIns="0" rIns="0" bIns="0" rtlCol="0">
            <a:noAutofit/>
          </a:bodyPr>
          <a:lstStyle/>
          <a:p>
            <a:endParaRPr/>
          </a:p>
        </p:txBody>
      </p:sp>
      <p:sp>
        <p:nvSpPr>
          <p:cNvPr id="206" name="object 206"/>
          <p:cNvSpPr/>
          <p:nvPr/>
        </p:nvSpPr>
        <p:spPr>
          <a:xfrm>
            <a:off x="-1270" y="51562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164"/>
            </a:solidFill>
          </a:ln>
        </p:spPr>
        <p:txBody>
          <a:bodyPr wrap="square" lIns="0" tIns="0" rIns="0" bIns="0" rtlCol="0">
            <a:noAutofit/>
          </a:bodyPr>
          <a:lstStyle/>
          <a:p>
            <a:endParaRPr/>
          </a:p>
        </p:txBody>
      </p:sp>
      <p:sp>
        <p:nvSpPr>
          <p:cNvPr id="207" name="object 207"/>
          <p:cNvSpPr/>
          <p:nvPr/>
        </p:nvSpPr>
        <p:spPr>
          <a:xfrm>
            <a:off x="-1270" y="5232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062"/>
            </a:solidFill>
          </a:ln>
        </p:spPr>
        <p:txBody>
          <a:bodyPr wrap="square" lIns="0" tIns="0" rIns="0" bIns="0" rtlCol="0">
            <a:noAutofit/>
          </a:bodyPr>
          <a:lstStyle/>
          <a:p>
            <a:endParaRPr/>
          </a:p>
        </p:txBody>
      </p:sp>
      <p:sp>
        <p:nvSpPr>
          <p:cNvPr id="208" name="object 208"/>
          <p:cNvSpPr/>
          <p:nvPr/>
        </p:nvSpPr>
        <p:spPr>
          <a:xfrm>
            <a:off x="-1270" y="5302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F5F"/>
            </a:solidFill>
          </a:ln>
        </p:spPr>
        <p:txBody>
          <a:bodyPr wrap="square" lIns="0" tIns="0" rIns="0" bIns="0" rtlCol="0">
            <a:noAutofit/>
          </a:bodyPr>
          <a:lstStyle/>
          <a:p>
            <a:endParaRPr/>
          </a:p>
        </p:txBody>
      </p:sp>
      <p:sp>
        <p:nvSpPr>
          <p:cNvPr id="209" name="object 209"/>
          <p:cNvSpPr/>
          <p:nvPr/>
        </p:nvSpPr>
        <p:spPr>
          <a:xfrm>
            <a:off x="-1270" y="53721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E5D"/>
            </a:solidFill>
          </a:ln>
        </p:spPr>
        <p:txBody>
          <a:bodyPr wrap="square" lIns="0" tIns="0" rIns="0" bIns="0" rtlCol="0">
            <a:noAutofit/>
          </a:bodyPr>
          <a:lstStyle/>
          <a:p>
            <a:endParaRPr/>
          </a:p>
        </p:txBody>
      </p:sp>
      <p:sp>
        <p:nvSpPr>
          <p:cNvPr id="210" name="object 210"/>
          <p:cNvSpPr/>
          <p:nvPr/>
        </p:nvSpPr>
        <p:spPr>
          <a:xfrm>
            <a:off x="-1270" y="5448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D5B"/>
            </a:solidFill>
          </a:ln>
        </p:spPr>
        <p:txBody>
          <a:bodyPr wrap="square" lIns="0" tIns="0" rIns="0" bIns="0" rtlCol="0">
            <a:noAutofit/>
          </a:bodyPr>
          <a:lstStyle/>
          <a:p>
            <a:endParaRPr/>
          </a:p>
        </p:txBody>
      </p:sp>
      <p:sp>
        <p:nvSpPr>
          <p:cNvPr id="211" name="object 211"/>
          <p:cNvSpPr/>
          <p:nvPr/>
        </p:nvSpPr>
        <p:spPr>
          <a:xfrm>
            <a:off x="-1270" y="55181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C59"/>
            </a:solidFill>
          </a:ln>
        </p:spPr>
        <p:txBody>
          <a:bodyPr wrap="square" lIns="0" tIns="0" rIns="0" bIns="0" rtlCol="0">
            <a:noAutofit/>
          </a:bodyPr>
          <a:lstStyle/>
          <a:p>
            <a:endParaRPr/>
          </a:p>
        </p:txBody>
      </p:sp>
      <p:sp>
        <p:nvSpPr>
          <p:cNvPr id="212" name="object 212"/>
          <p:cNvSpPr/>
          <p:nvPr/>
        </p:nvSpPr>
        <p:spPr>
          <a:xfrm>
            <a:off x="8964930" y="558800"/>
            <a:ext cx="179070" cy="0"/>
          </a:xfrm>
          <a:custGeom>
            <a:avLst/>
            <a:gdLst/>
            <a:ahLst/>
            <a:cxnLst/>
            <a:rect l="l" t="t" r="r" b="b"/>
            <a:pathLst>
              <a:path w="179070">
                <a:moveTo>
                  <a:pt x="0" y="0"/>
                </a:moveTo>
                <a:lnTo>
                  <a:pt x="179070" y="0"/>
                </a:lnTo>
              </a:path>
            </a:pathLst>
          </a:custGeom>
          <a:ln w="8890">
            <a:solidFill>
              <a:srgbClr val="FFBB57"/>
            </a:solidFill>
          </a:ln>
        </p:spPr>
        <p:txBody>
          <a:bodyPr wrap="square" lIns="0" tIns="0" rIns="0" bIns="0" rtlCol="0">
            <a:noAutofit/>
          </a:bodyPr>
          <a:lstStyle/>
          <a:p>
            <a:endParaRPr/>
          </a:p>
        </p:txBody>
      </p:sp>
      <p:sp>
        <p:nvSpPr>
          <p:cNvPr id="213" name="object 213"/>
          <p:cNvSpPr/>
          <p:nvPr/>
        </p:nvSpPr>
        <p:spPr>
          <a:xfrm>
            <a:off x="0" y="558800"/>
            <a:ext cx="3779520" cy="0"/>
          </a:xfrm>
          <a:custGeom>
            <a:avLst/>
            <a:gdLst/>
            <a:ahLst/>
            <a:cxnLst/>
            <a:rect l="l" t="t" r="r" b="b"/>
            <a:pathLst>
              <a:path w="3779520">
                <a:moveTo>
                  <a:pt x="0" y="0"/>
                </a:moveTo>
                <a:lnTo>
                  <a:pt x="3779520" y="0"/>
                </a:lnTo>
              </a:path>
            </a:pathLst>
          </a:custGeom>
          <a:ln w="8890">
            <a:solidFill>
              <a:srgbClr val="FFBB57"/>
            </a:solidFill>
          </a:ln>
        </p:spPr>
        <p:txBody>
          <a:bodyPr wrap="square" lIns="0" tIns="0" rIns="0" bIns="0" rtlCol="0">
            <a:noAutofit/>
          </a:bodyPr>
          <a:lstStyle/>
          <a:p>
            <a:endParaRPr/>
          </a:p>
        </p:txBody>
      </p:sp>
      <p:sp>
        <p:nvSpPr>
          <p:cNvPr id="214" name="object 214"/>
          <p:cNvSpPr/>
          <p:nvPr/>
        </p:nvSpPr>
        <p:spPr>
          <a:xfrm>
            <a:off x="8964930" y="566420"/>
            <a:ext cx="179070" cy="0"/>
          </a:xfrm>
          <a:custGeom>
            <a:avLst/>
            <a:gdLst/>
            <a:ahLst/>
            <a:cxnLst/>
            <a:rect l="l" t="t" r="r" b="b"/>
            <a:pathLst>
              <a:path w="179070">
                <a:moveTo>
                  <a:pt x="0" y="0"/>
                </a:moveTo>
                <a:lnTo>
                  <a:pt x="179070" y="0"/>
                </a:lnTo>
              </a:path>
            </a:pathLst>
          </a:custGeom>
          <a:ln w="8889">
            <a:solidFill>
              <a:srgbClr val="FFBA54"/>
            </a:solidFill>
          </a:ln>
        </p:spPr>
        <p:txBody>
          <a:bodyPr wrap="square" lIns="0" tIns="0" rIns="0" bIns="0" rtlCol="0">
            <a:noAutofit/>
          </a:bodyPr>
          <a:lstStyle/>
          <a:p>
            <a:endParaRPr/>
          </a:p>
        </p:txBody>
      </p:sp>
      <p:sp>
        <p:nvSpPr>
          <p:cNvPr id="215" name="object 215"/>
          <p:cNvSpPr/>
          <p:nvPr/>
        </p:nvSpPr>
        <p:spPr>
          <a:xfrm>
            <a:off x="0" y="566420"/>
            <a:ext cx="3779520" cy="0"/>
          </a:xfrm>
          <a:custGeom>
            <a:avLst/>
            <a:gdLst/>
            <a:ahLst/>
            <a:cxnLst/>
            <a:rect l="l" t="t" r="r" b="b"/>
            <a:pathLst>
              <a:path w="3779520">
                <a:moveTo>
                  <a:pt x="0" y="0"/>
                </a:moveTo>
                <a:lnTo>
                  <a:pt x="3779520" y="0"/>
                </a:lnTo>
              </a:path>
            </a:pathLst>
          </a:custGeom>
          <a:ln w="8889">
            <a:solidFill>
              <a:srgbClr val="FFBA54"/>
            </a:solidFill>
          </a:ln>
        </p:spPr>
        <p:txBody>
          <a:bodyPr wrap="square" lIns="0" tIns="0" rIns="0" bIns="0" rtlCol="0">
            <a:noAutofit/>
          </a:bodyPr>
          <a:lstStyle/>
          <a:p>
            <a:endParaRPr/>
          </a:p>
        </p:txBody>
      </p:sp>
      <p:sp>
        <p:nvSpPr>
          <p:cNvPr id="216" name="object 216"/>
          <p:cNvSpPr/>
          <p:nvPr/>
        </p:nvSpPr>
        <p:spPr>
          <a:xfrm>
            <a:off x="8964930" y="574039"/>
            <a:ext cx="179070" cy="0"/>
          </a:xfrm>
          <a:custGeom>
            <a:avLst/>
            <a:gdLst/>
            <a:ahLst/>
            <a:cxnLst/>
            <a:rect l="l" t="t" r="r" b="b"/>
            <a:pathLst>
              <a:path w="179070">
                <a:moveTo>
                  <a:pt x="0" y="0"/>
                </a:moveTo>
                <a:lnTo>
                  <a:pt x="179070" y="0"/>
                </a:lnTo>
              </a:path>
            </a:pathLst>
          </a:custGeom>
          <a:ln w="8890">
            <a:solidFill>
              <a:srgbClr val="FFBA52"/>
            </a:solidFill>
          </a:ln>
        </p:spPr>
        <p:txBody>
          <a:bodyPr wrap="square" lIns="0" tIns="0" rIns="0" bIns="0" rtlCol="0">
            <a:noAutofit/>
          </a:bodyPr>
          <a:lstStyle/>
          <a:p>
            <a:endParaRPr/>
          </a:p>
        </p:txBody>
      </p:sp>
      <p:sp>
        <p:nvSpPr>
          <p:cNvPr id="217" name="object 217"/>
          <p:cNvSpPr/>
          <p:nvPr/>
        </p:nvSpPr>
        <p:spPr>
          <a:xfrm>
            <a:off x="0" y="574039"/>
            <a:ext cx="3779520" cy="0"/>
          </a:xfrm>
          <a:custGeom>
            <a:avLst/>
            <a:gdLst/>
            <a:ahLst/>
            <a:cxnLst/>
            <a:rect l="l" t="t" r="r" b="b"/>
            <a:pathLst>
              <a:path w="3779520">
                <a:moveTo>
                  <a:pt x="0" y="0"/>
                </a:moveTo>
                <a:lnTo>
                  <a:pt x="3779520" y="0"/>
                </a:lnTo>
              </a:path>
            </a:pathLst>
          </a:custGeom>
          <a:ln w="8890">
            <a:solidFill>
              <a:srgbClr val="FFBA52"/>
            </a:solidFill>
          </a:ln>
        </p:spPr>
        <p:txBody>
          <a:bodyPr wrap="square" lIns="0" tIns="0" rIns="0" bIns="0" rtlCol="0">
            <a:noAutofit/>
          </a:bodyPr>
          <a:lstStyle/>
          <a:p>
            <a:endParaRPr/>
          </a:p>
        </p:txBody>
      </p:sp>
      <p:sp>
        <p:nvSpPr>
          <p:cNvPr id="218" name="object 218"/>
          <p:cNvSpPr/>
          <p:nvPr/>
        </p:nvSpPr>
        <p:spPr>
          <a:xfrm>
            <a:off x="8964930" y="581025"/>
            <a:ext cx="179070" cy="0"/>
          </a:xfrm>
          <a:custGeom>
            <a:avLst/>
            <a:gdLst/>
            <a:ahLst/>
            <a:cxnLst/>
            <a:rect l="l" t="t" r="r" b="b"/>
            <a:pathLst>
              <a:path w="179070">
                <a:moveTo>
                  <a:pt x="0" y="0"/>
                </a:moveTo>
                <a:lnTo>
                  <a:pt x="179070" y="0"/>
                </a:lnTo>
              </a:path>
            </a:pathLst>
          </a:custGeom>
          <a:ln w="7620">
            <a:solidFill>
              <a:srgbClr val="FFB950"/>
            </a:solidFill>
          </a:ln>
        </p:spPr>
        <p:txBody>
          <a:bodyPr wrap="square" lIns="0" tIns="0" rIns="0" bIns="0" rtlCol="0">
            <a:noAutofit/>
          </a:bodyPr>
          <a:lstStyle/>
          <a:p>
            <a:endParaRPr/>
          </a:p>
        </p:txBody>
      </p:sp>
      <p:sp>
        <p:nvSpPr>
          <p:cNvPr id="219" name="object 219"/>
          <p:cNvSpPr/>
          <p:nvPr/>
        </p:nvSpPr>
        <p:spPr>
          <a:xfrm>
            <a:off x="0" y="581025"/>
            <a:ext cx="3779520" cy="0"/>
          </a:xfrm>
          <a:custGeom>
            <a:avLst/>
            <a:gdLst/>
            <a:ahLst/>
            <a:cxnLst/>
            <a:rect l="l" t="t" r="r" b="b"/>
            <a:pathLst>
              <a:path w="3779520">
                <a:moveTo>
                  <a:pt x="0" y="0"/>
                </a:moveTo>
                <a:lnTo>
                  <a:pt x="3779520" y="0"/>
                </a:lnTo>
              </a:path>
            </a:pathLst>
          </a:custGeom>
          <a:ln w="7620">
            <a:solidFill>
              <a:srgbClr val="FFB950"/>
            </a:solidFill>
          </a:ln>
        </p:spPr>
        <p:txBody>
          <a:bodyPr wrap="square" lIns="0" tIns="0" rIns="0" bIns="0" rtlCol="0">
            <a:noAutofit/>
          </a:bodyPr>
          <a:lstStyle/>
          <a:p>
            <a:endParaRPr/>
          </a:p>
        </p:txBody>
      </p:sp>
      <p:sp>
        <p:nvSpPr>
          <p:cNvPr id="220" name="object 220"/>
          <p:cNvSpPr/>
          <p:nvPr/>
        </p:nvSpPr>
        <p:spPr>
          <a:xfrm>
            <a:off x="8964930" y="588010"/>
            <a:ext cx="179070" cy="0"/>
          </a:xfrm>
          <a:custGeom>
            <a:avLst/>
            <a:gdLst/>
            <a:ahLst/>
            <a:cxnLst/>
            <a:rect l="l" t="t" r="r" b="b"/>
            <a:pathLst>
              <a:path w="179070">
                <a:moveTo>
                  <a:pt x="0" y="0"/>
                </a:moveTo>
                <a:lnTo>
                  <a:pt x="179070" y="0"/>
                </a:lnTo>
              </a:path>
            </a:pathLst>
          </a:custGeom>
          <a:ln w="8890">
            <a:solidFill>
              <a:srgbClr val="FFB84E"/>
            </a:solidFill>
          </a:ln>
        </p:spPr>
        <p:txBody>
          <a:bodyPr wrap="square" lIns="0" tIns="0" rIns="0" bIns="0" rtlCol="0">
            <a:noAutofit/>
          </a:bodyPr>
          <a:lstStyle/>
          <a:p>
            <a:endParaRPr/>
          </a:p>
        </p:txBody>
      </p:sp>
      <p:sp>
        <p:nvSpPr>
          <p:cNvPr id="221" name="object 221"/>
          <p:cNvSpPr/>
          <p:nvPr/>
        </p:nvSpPr>
        <p:spPr>
          <a:xfrm>
            <a:off x="0" y="588010"/>
            <a:ext cx="3779520" cy="0"/>
          </a:xfrm>
          <a:custGeom>
            <a:avLst/>
            <a:gdLst/>
            <a:ahLst/>
            <a:cxnLst/>
            <a:rect l="l" t="t" r="r" b="b"/>
            <a:pathLst>
              <a:path w="3779520">
                <a:moveTo>
                  <a:pt x="0" y="0"/>
                </a:moveTo>
                <a:lnTo>
                  <a:pt x="3779520" y="0"/>
                </a:lnTo>
              </a:path>
            </a:pathLst>
          </a:custGeom>
          <a:ln w="8890">
            <a:solidFill>
              <a:srgbClr val="FFB84E"/>
            </a:solidFill>
          </a:ln>
        </p:spPr>
        <p:txBody>
          <a:bodyPr wrap="square" lIns="0" tIns="0" rIns="0" bIns="0" rtlCol="0">
            <a:noAutofit/>
          </a:bodyPr>
          <a:lstStyle/>
          <a:p>
            <a:endParaRPr/>
          </a:p>
        </p:txBody>
      </p:sp>
      <p:sp>
        <p:nvSpPr>
          <p:cNvPr id="222" name="object 222"/>
          <p:cNvSpPr/>
          <p:nvPr/>
        </p:nvSpPr>
        <p:spPr>
          <a:xfrm>
            <a:off x="8964930" y="595629"/>
            <a:ext cx="179070" cy="0"/>
          </a:xfrm>
          <a:custGeom>
            <a:avLst/>
            <a:gdLst/>
            <a:ahLst/>
            <a:cxnLst/>
            <a:rect l="l" t="t" r="r" b="b"/>
            <a:pathLst>
              <a:path w="179070">
                <a:moveTo>
                  <a:pt x="0" y="0"/>
                </a:moveTo>
                <a:lnTo>
                  <a:pt x="179070" y="0"/>
                </a:lnTo>
              </a:path>
            </a:pathLst>
          </a:custGeom>
          <a:ln w="8889">
            <a:solidFill>
              <a:srgbClr val="FFB74C"/>
            </a:solidFill>
          </a:ln>
        </p:spPr>
        <p:txBody>
          <a:bodyPr wrap="square" lIns="0" tIns="0" rIns="0" bIns="0" rtlCol="0">
            <a:noAutofit/>
          </a:bodyPr>
          <a:lstStyle/>
          <a:p>
            <a:endParaRPr/>
          </a:p>
        </p:txBody>
      </p:sp>
      <p:sp>
        <p:nvSpPr>
          <p:cNvPr id="223" name="object 223"/>
          <p:cNvSpPr/>
          <p:nvPr/>
        </p:nvSpPr>
        <p:spPr>
          <a:xfrm>
            <a:off x="0" y="595629"/>
            <a:ext cx="3779520" cy="0"/>
          </a:xfrm>
          <a:custGeom>
            <a:avLst/>
            <a:gdLst/>
            <a:ahLst/>
            <a:cxnLst/>
            <a:rect l="l" t="t" r="r" b="b"/>
            <a:pathLst>
              <a:path w="3779520">
                <a:moveTo>
                  <a:pt x="0" y="0"/>
                </a:moveTo>
                <a:lnTo>
                  <a:pt x="3779520" y="0"/>
                </a:lnTo>
              </a:path>
            </a:pathLst>
          </a:custGeom>
          <a:ln w="8889">
            <a:solidFill>
              <a:srgbClr val="FFB74C"/>
            </a:solidFill>
          </a:ln>
        </p:spPr>
        <p:txBody>
          <a:bodyPr wrap="square" lIns="0" tIns="0" rIns="0" bIns="0" rtlCol="0">
            <a:noAutofit/>
          </a:bodyPr>
          <a:lstStyle/>
          <a:p>
            <a:endParaRPr/>
          </a:p>
        </p:txBody>
      </p:sp>
      <p:sp>
        <p:nvSpPr>
          <p:cNvPr id="224" name="object 224"/>
          <p:cNvSpPr/>
          <p:nvPr/>
        </p:nvSpPr>
        <p:spPr>
          <a:xfrm>
            <a:off x="8964930" y="602614"/>
            <a:ext cx="179070" cy="0"/>
          </a:xfrm>
          <a:custGeom>
            <a:avLst/>
            <a:gdLst/>
            <a:ahLst/>
            <a:cxnLst/>
            <a:rect l="l" t="t" r="r" b="b"/>
            <a:pathLst>
              <a:path w="179070">
                <a:moveTo>
                  <a:pt x="0" y="0"/>
                </a:moveTo>
                <a:lnTo>
                  <a:pt x="179070" y="0"/>
                </a:lnTo>
              </a:path>
            </a:pathLst>
          </a:custGeom>
          <a:ln w="7620">
            <a:solidFill>
              <a:srgbClr val="FFB64A"/>
            </a:solidFill>
          </a:ln>
        </p:spPr>
        <p:txBody>
          <a:bodyPr wrap="square" lIns="0" tIns="0" rIns="0" bIns="0" rtlCol="0">
            <a:noAutofit/>
          </a:bodyPr>
          <a:lstStyle/>
          <a:p>
            <a:endParaRPr/>
          </a:p>
        </p:txBody>
      </p:sp>
      <p:sp>
        <p:nvSpPr>
          <p:cNvPr id="225" name="object 225"/>
          <p:cNvSpPr/>
          <p:nvPr/>
        </p:nvSpPr>
        <p:spPr>
          <a:xfrm>
            <a:off x="0" y="602614"/>
            <a:ext cx="3779520" cy="0"/>
          </a:xfrm>
          <a:custGeom>
            <a:avLst/>
            <a:gdLst/>
            <a:ahLst/>
            <a:cxnLst/>
            <a:rect l="l" t="t" r="r" b="b"/>
            <a:pathLst>
              <a:path w="3779520">
                <a:moveTo>
                  <a:pt x="0" y="0"/>
                </a:moveTo>
                <a:lnTo>
                  <a:pt x="3779520" y="0"/>
                </a:lnTo>
              </a:path>
            </a:pathLst>
          </a:custGeom>
          <a:ln w="7620">
            <a:solidFill>
              <a:srgbClr val="FFB64A"/>
            </a:solidFill>
          </a:ln>
        </p:spPr>
        <p:txBody>
          <a:bodyPr wrap="square" lIns="0" tIns="0" rIns="0" bIns="0" rtlCol="0">
            <a:noAutofit/>
          </a:bodyPr>
          <a:lstStyle/>
          <a:p>
            <a:endParaRPr/>
          </a:p>
        </p:txBody>
      </p:sp>
      <p:sp>
        <p:nvSpPr>
          <p:cNvPr id="226" name="object 226"/>
          <p:cNvSpPr/>
          <p:nvPr/>
        </p:nvSpPr>
        <p:spPr>
          <a:xfrm>
            <a:off x="8964930" y="609600"/>
            <a:ext cx="179070" cy="0"/>
          </a:xfrm>
          <a:custGeom>
            <a:avLst/>
            <a:gdLst/>
            <a:ahLst/>
            <a:cxnLst/>
            <a:rect l="l" t="t" r="r" b="b"/>
            <a:pathLst>
              <a:path w="179070">
                <a:moveTo>
                  <a:pt x="0" y="0"/>
                </a:moveTo>
                <a:lnTo>
                  <a:pt x="179070" y="0"/>
                </a:lnTo>
              </a:path>
            </a:pathLst>
          </a:custGeom>
          <a:ln w="8890">
            <a:solidFill>
              <a:srgbClr val="FFB547"/>
            </a:solidFill>
          </a:ln>
        </p:spPr>
        <p:txBody>
          <a:bodyPr wrap="square" lIns="0" tIns="0" rIns="0" bIns="0" rtlCol="0">
            <a:noAutofit/>
          </a:bodyPr>
          <a:lstStyle/>
          <a:p>
            <a:endParaRPr/>
          </a:p>
        </p:txBody>
      </p:sp>
      <p:sp>
        <p:nvSpPr>
          <p:cNvPr id="227" name="object 227"/>
          <p:cNvSpPr/>
          <p:nvPr/>
        </p:nvSpPr>
        <p:spPr>
          <a:xfrm>
            <a:off x="0" y="609600"/>
            <a:ext cx="3779520" cy="0"/>
          </a:xfrm>
          <a:custGeom>
            <a:avLst/>
            <a:gdLst/>
            <a:ahLst/>
            <a:cxnLst/>
            <a:rect l="l" t="t" r="r" b="b"/>
            <a:pathLst>
              <a:path w="3779520">
                <a:moveTo>
                  <a:pt x="0" y="0"/>
                </a:moveTo>
                <a:lnTo>
                  <a:pt x="3779520" y="0"/>
                </a:lnTo>
              </a:path>
            </a:pathLst>
          </a:custGeom>
          <a:ln w="8890">
            <a:solidFill>
              <a:srgbClr val="FFB547"/>
            </a:solidFill>
          </a:ln>
        </p:spPr>
        <p:txBody>
          <a:bodyPr wrap="square" lIns="0" tIns="0" rIns="0" bIns="0" rtlCol="0">
            <a:noAutofit/>
          </a:bodyPr>
          <a:lstStyle/>
          <a:p>
            <a:endParaRPr/>
          </a:p>
        </p:txBody>
      </p:sp>
      <p:sp>
        <p:nvSpPr>
          <p:cNvPr id="228" name="object 228"/>
          <p:cNvSpPr/>
          <p:nvPr/>
        </p:nvSpPr>
        <p:spPr>
          <a:xfrm>
            <a:off x="8964930" y="617220"/>
            <a:ext cx="179070" cy="0"/>
          </a:xfrm>
          <a:custGeom>
            <a:avLst/>
            <a:gdLst/>
            <a:ahLst/>
            <a:cxnLst/>
            <a:rect l="l" t="t" r="r" b="b"/>
            <a:pathLst>
              <a:path w="179070">
                <a:moveTo>
                  <a:pt x="0" y="0"/>
                </a:moveTo>
                <a:lnTo>
                  <a:pt x="179070" y="0"/>
                </a:lnTo>
              </a:path>
            </a:pathLst>
          </a:custGeom>
          <a:ln w="8889">
            <a:solidFill>
              <a:srgbClr val="FFB445"/>
            </a:solidFill>
          </a:ln>
        </p:spPr>
        <p:txBody>
          <a:bodyPr wrap="square" lIns="0" tIns="0" rIns="0" bIns="0" rtlCol="0">
            <a:noAutofit/>
          </a:bodyPr>
          <a:lstStyle/>
          <a:p>
            <a:endParaRPr/>
          </a:p>
        </p:txBody>
      </p:sp>
      <p:sp>
        <p:nvSpPr>
          <p:cNvPr id="229" name="object 229"/>
          <p:cNvSpPr/>
          <p:nvPr/>
        </p:nvSpPr>
        <p:spPr>
          <a:xfrm>
            <a:off x="0" y="617220"/>
            <a:ext cx="3779520" cy="0"/>
          </a:xfrm>
          <a:custGeom>
            <a:avLst/>
            <a:gdLst/>
            <a:ahLst/>
            <a:cxnLst/>
            <a:rect l="l" t="t" r="r" b="b"/>
            <a:pathLst>
              <a:path w="3779520">
                <a:moveTo>
                  <a:pt x="0" y="0"/>
                </a:moveTo>
                <a:lnTo>
                  <a:pt x="3779520" y="0"/>
                </a:lnTo>
              </a:path>
            </a:pathLst>
          </a:custGeom>
          <a:ln w="8889">
            <a:solidFill>
              <a:srgbClr val="FFB445"/>
            </a:solidFill>
          </a:ln>
        </p:spPr>
        <p:txBody>
          <a:bodyPr wrap="square" lIns="0" tIns="0" rIns="0" bIns="0" rtlCol="0">
            <a:noAutofit/>
          </a:bodyPr>
          <a:lstStyle/>
          <a:p>
            <a:endParaRPr/>
          </a:p>
        </p:txBody>
      </p:sp>
      <p:sp>
        <p:nvSpPr>
          <p:cNvPr id="230" name="object 230"/>
          <p:cNvSpPr/>
          <p:nvPr/>
        </p:nvSpPr>
        <p:spPr>
          <a:xfrm>
            <a:off x="8964930" y="624204"/>
            <a:ext cx="179070" cy="0"/>
          </a:xfrm>
          <a:custGeom>
            <a:avLst/>
            <a:gdLst/>
            <a:ahLst/>
            <a:cxnLst/>
            <a:rect l="l" t="t" r="r" b="b"/>
            <a:pathLst>
              <a:path w="179070">
                <a:moveTo>
                  <a:pt x="0" y="0"/>
                </a:moveTo>
                <a:lnTo>
                  <a:pt x="179070" y="0"/>
                </a:lnTo>
              </a:path>
            </a:pathLst>
          </a:custGeom>
          <a:ln w="7620">
            <a:solidFill>
              <a:srgbClr val="FFB443"/>
            </a:solidFill>
          </a:ln>
        </p:spPr>
        <p:txBody>
          <a:bodyPr wrap="square" lIns="0" tIns="0" rIns="0" bIns="0" rtlCol="0">
            <a:noAutofit/>
          </a:bodyPr>
          <a:lstStyle/>
          <a:p>
            <a:endParaRPr/>
          </a:p>
        </p:txBody>
      </p:sp>
      <p:sp>
        <p:nvSpPr>
          <p:cNvPr id="231" name="object 231"/>
          <p:cNvSpPr/>
          <p:nvPr/>
        </p:nvSpPr>
        <p:spPr>
          <a:xfrm>
            <a:off x="0" y="624204"/>
            <a:ext cx="3779520" cy="0"/>
          </a:xfrm>
          <a:custGeom>
            <a:avLst/>
            <a:gdLst/>
            <a:ahLst/>
            <a:cxnLst/>
            <a:rect l="l" t="t" r="r" b="b"/>
            <a:pathLst>
              <a:path w="3779520">
                <a:moveTo>
                  <a:pt x="0" y="0"/>
                </a:moveTo>
                <a:lnTo>
                  <a:pt x="3779520" y="0"/>
                </a:lnTo>
              </a:path>
            </a:pathLst>
          </a:custGeom>
          <a:ln w="7620">
            <a:solidFill>
              <a:srgbClr val="FFB443"/>
            </a:solidFill>
          </a:ln>
        </p:spPr>
        <p:txBody>
          <a:bodyPr wrap="square" lIns="0" tIns="0" rIns="0" bIns="0" rtlCol="0">
            <a:noAutofit/>
          </a:bodyPr>
          <a:lstStyle/>
          <a:p>
            <a:endParaRPr/>
          </a:p>
        </p:txBody>
      </p:sp>
      <p:sp>
        <p:nvSpPr>
          <p:cNvPr id="232" name="object 232"/>
          <p:cNvSpPr/>
          <p:nvPr/>
        </p:nvSpPr>
        <p:spPr>
          <a:xfrm>
            <a:off x="8964930" y="631189"/>
            <a:ext cx="179070" cy="0"/>
          </a:xfrm>
          <a:custGeom>
            <a:avLst/>
            <a:gdLst/>
            <a:ahLst/>
            <a:cxnLst/>
            <a:rect l="l" t="t" r="r" b="b"/>
            <a:pathLst>
              <a:path w="179070">
                <a:moveTo>
                  <a:pt x="0" y="0"/>
                </a:moveTo>
                <a:lnTo>
                  <a:pt x="179070" y="0"/>
                </a:lnTo>
              </a:path>
            </a:pathLst>
          </a:custGeom>
          <a:ln w="8890">
            <a:solidFill>
              <a:srgbClr val="FFB341"/>
            </a:solidFill>
          </a:ln>
        </p:spPr>
        <p:txBody>
          <a:bodyPr wrap="square" lIns="0" tIns="0" rIns="0" bIns="0" rtlCol="0">
            <a:noAutofit/>
          </a:bodyPr>
          <a:lstStyle/>
          <a:p>
            <a:endParaRPr/>
          </a:p>
        </p:txBody>
      </p:sp>
      <p:sp>
        <p:nvSpPr>
          <p:cNvPr id="233" name="object 233"/>
          <p:cNvSpPr/>
          <p:nvPr/>
        </p:nvSpPr>
        <p:spPr>
          <a:xfrm>
            <a:off x="0" y="631189"/>
            <a:ext cx="3779520" cy="0"/>
          </a:xfrm>
          <a:custGeom>
            <a:avLst/>
            <a:gdLst/>
            <a:ahLst/>
            <a:cxnLst/>
            <a:rect l="l" t="t" r="r" b="b"/>
            <a:pathLst>
              <a:path w="3779520">
                <a:moveTo>
                  <a:pt x="0" y="0"/>
                </a:moveTo>
                <a:lnTo>
                  <a:pt x="3779520" y="0"/>
                </a:lnTo>
              </a:path>
            </a:pathLst>
          </a:custGeom>
          <a:ln w="8890">
            <a:solidFill>
              <a:srgbClr val="FFB341"/>
            </a:solidFill>
          </a:ln>
        </p:spPr>
        <p:txBody>
          <a:bodyPr wrap="square" lIns="0" tIns="0" rIns="0" bIns="0" rtlCol="0">
            <a:noAutofit/>
          </a:bodyPr>
          <a:lstStyle/>
          <a:p>
            <a:endParaRPr/>
          </a:p>
        </p:txBody>
      </p:sp>
      <p:sp>
        <p:nvSpPr>
          <p:cNvPr id="234" name="object 234"/>
          <p:cNvSpPr/>
          <p:nvPr/>
        </p:nvSpPr>
        <p:spPr>
          <a:xfrm>
            <a:off x="8964930" y="638810"/>
            <a:ext cx="179070" cy="0"/>
          </a:xfrm>
          <a:custGeom>
            <a:avLst/>
            <a:gdLst/>
            <a:ahLst/>
            <a:cxnLst/>
            <a:rect l="l" t="t" r="r" b="b"/>
            <a:pathLst>
              <a:path w="179070">
                <a:moveTo>
                  <a:pt x="0" y="0"/>
                </a:moveTo>
                <a:lnTo>
                  <a:pt x="179070" y="0"/>
                </a:lnTo>
              </a:path>
            </a:pathLst>
          </a:custGeom>
          <a:ln w="8890">
            <a:solidFill>
              <a:srgbClr val="FFB23F"/>
            </a:solidFill>
          </a:ln>
        </p:spPr>
        <p:txBody>
          <a:bodyPr wrap="square" lIns="0" tIns="0" rIns="0" bIns="0" rtlCol="0">
            <a:noAutofit/>
          </a:bodyPr>
          <a:lstStyle/>
          <a:p>
            <a:endParaRPr/>
          </a:p>
        </p:txBody>
      </p:sp>
      <p:sp>
        <p:nvSpPr>
          <p:cNvPr id="235" name="object 235"/>
          <p:cNvSpPr/>
          <p:nvPr/>
        </p:nvSpPr>
        <p:spPr>
          <a:xfrm>
            <a:off x="0" y="638810"/>
            <a:ext cx="3779520" cy="0"/>
          </a:xfrm>
          <a:custGeom>
            <a:avLst/>
            <a:gdLst/>
            <a:ahLst/>
            <a:cxnLst/>
            <a:rect l="l" t="t" r="r" b="b"/>
            <a:pathLst>
              <a:path w="3779520">
                <a:moveTo>
                  <a:pt x="0" y="0"/>
                </a:moveTo>
                <a:lnTo>
                  <a:pt x="3779520" y="0"/>
                </a:lnTo>
              </a:path>
            </a:pathLst>
          </a:custGeom>
          <a:ln w="8890">
            <a:solidFill>
              <a:srgbClr val="FFB23F"/>
            </a:solidFill>
          </a:ln>
        </p:spPr>
        <p:txBody>
          <a:bodyPr wrap="square" lIns="0" tIns="0" rIns="0" bIns="0" rtlCol="0">
            <a:noAutofit/>
          </a:bodyPr>
          <a:lstStyle/>
          <a:p>
            <a:endParaRPr/>
          </a:p>
        </p:txBody>
      </p:sp>
      <p:sp>
        <p:nvSpPr>
          <p:cNvPr id="236" name="object 236"/>
          <p:cNvSpPr/>
          <p:nvPr/>
        </p:nvSpPr>
        <p:spPr>
          <a:xfrm>
            <a:off x="8964930" y="645795"/>
            <a:ext cx="179070" cy="0"/>
          </a:xfrm>
          <a:custGeom>
            <a:avLst/>
            <a:gdLst/>
            <a:ahLst/>
            <a:cxnLst/>
            <a:rect l="l" t="t" r="r" b="b"/>
            <a:pathLst>
              <a:path w="179070">
                <a:moveTo>
                  <a:pt x="0" y="0"/>
                </a:moveTo>
                <a:lnTo>
                  <a:pt x="179070" y="0"/>
                </a:lnTo>
              </a:path>
            </a:pathLst>
          </a:custGeom>
          <a:ln w="7620">
            <a:solidFill>
              <a:srgbClr val="FFB13D"/>
            </a:solidFill>
          </a:ln>
        </p:spPr>
        <p:txBody>
          <a:bodyPr wrap="square" lIns="0" tIns="0" rIns="0" bIns="0" rtlCol="0">
            <a:noAutofit/>
          </a:bodyPr>
          <a:lstStyle/>
          <a:p>
            <a:endParaRPr/>
          </a:p>
        </p:txBody>
      </p:sp>
      <p:sp>
        <p:nvSpPr>
          <p:cNvPr id="237" name="object 237"/>
          <p:cNvSpPr/>
          <p:nvPr/>
        </p:nvSpPr>
        <p:spPr>
          <a:xfrm>
            <a:off x="0" y="645795"/>
            <a:ext cx="3779520" cy="0"/>
          </a:xfrm>
          <a:custGeom>
            <a:avLst/>
            <a:gdLst/>
            <a:ahLst/>
            <a:cxnLst/>
            <a:rect l="l" t="t" r="r" b="b"/>
            <a:pathLst>
              <a:path w="3779520">
                <a:moveTo>
                  <a:pt x="0" y="0"/>
                </a:moveTo>
                <a:lnTo>
                  <a:pt x="3779520" y="0"/>
                </a:lnTo>
              </a:path>
            </a:pathLst>
          </a:custGeom>
          <a:ln w="7620">
            <a:solidFill>
              <a:srgbClr val="FFB13D"/>
            </a:solidFill>
          </a:ln>
        </p:spPr>
        <p:txBody>
          <a:bodyPr wrap="square" lIns="0" tIns="0" rIns="0" bIns="0" rtlCol="0">
            <a:noAutofit/>
          </a:bodyPr>
          <a:lstStyle/>
          <a:p>
            <a:endParaRPr/>
          </a:p>
        </p:txBody>
      </p:sp>
      <p:sp>
        <p:nvSpPr>
          <p:cNvPr id="238" name="object 238"/>
          <p:cNvSpPr/>
          <p:nvPr/>
        </p:nvSpPr>
        <p:spPr>
          <a:xfrm>
            <a:off x="8964930" y="652779"/>
            <a:ext cx="179070" cy="0"/>
          </a:xfrm>
          <a:custGeom>
            <a:avLst/>
            <a:gdLst/>
            <a:ahLst/>
            <a:cxnLst/>
            <a:rect l="l" t="t" r="r" b="b"/>
            <a:pathLst>
              <a:path w="179070">
                <a:moveTo>
                  <a:pt x="0" y="0"/>
                </a:moveTo>
                <a:lnTo>
                  <a:pt x="179070" y="0"/>
                </a:lnTo>
              </a:path>
            </a:pathLst>
          </a:custGeom>
          <a:ln w="8889">
            <a:solidFill>
              <a:srgbClr val="FFB03A"/>
            </a:solidFill>
          </a:ln>
        </p:spPr>
        <p:txBody>
          <a:bodyPr wrap="square" lIns="0" tIns="0" rIns="0" bIns="0" rtlCol="0">
            <a:noAutofit/>
          </a:bodyPr>
          <a:lstStyle/>
          <a:p>
            <a:endParaRPr/>
          </a:p>
        </p:txBody>
      </p:sp>
      <p:sp>
        <p:nvSpPr>
          <p:cNvPr id="239" name="object 239"/>
          <p:cNvSpPr/>
          <p:nvPr/>
        </p:nvSpPr>
        <p:spPr>
          <a:xfrm>
            <a:off x="0" y="652779"/>
            <a:ext cx="3779520" cy="0"/>
          </a:xfrm>
          <a:custGeom>
            <a:avLst/>
            <a:gdLst/>
            <a:ahLst/>
            <a:cxnLst/>
            <a:rect l="l" t="t" r="r" b="b"/>
            <a:pathLst>
              <a:path w="3779520">
                <a:moveTo>
                  <a:pt x="0" y="0"/>
                </a:moveTo>
                <a:lnTo>
                  <a:pt x="3779520" y="0"/>
                </a:lnTo>
              </a:path>
            </a:pathLst>
          </a:custGeom>
          <a:ln w="8889">
            <a:solidFill>
              <a:srgbClr val="FFB03A"/>
            </a:solidFill>
          </a:ln>
        </p:spPr>
        <p:txBody>
          <a:bodyPr wrap="square" lIns="0" tIns="0" rIns="0" bIns="0" rtlCol="0">
            <a:noAutofit/>
          </a:bodyPr>
          <a:lstStyle/>
          <a:p>
            <a:endParaRPr/>
          </a:p>
        </p:txBody>
      </p:sp>
      <p:sp>
        <p:nvSpPr>
          <p:cNvPr id="240" name="object 240"/>
          <p:cNvSpPr/>
          <p:nvPr/>
        </p:nvSpPr>
        <p:spPr>
          <a:xfrm>
            <a:off x="8964930" y="660400"/>
            <a:ext cx="179070" cy="0"/>
          </a:xfrm>
          <a:custGeom>
            <a:avLst/>
            <a:gdLst/>
            <a:ahLst/>
            <a:cxnLst/>
            <a:rect l="l" t="t" r="r" b="b"/>
            <a:pathLst>
              <a:path w="179070">
                <a:moveTo>
                  <a:pt x="0" y="0"/>
                </a:moveTo>
                <a:lnTo>
                  <a:pt x="179070" y="0"/>
                </a:lnTo>
              </a:path>
            </a:pathLst>
          </a:custGeom>
          <a:ln w="8890">
            <a:solidFill>
              <a:srgbClr val="FFAF38"/>
            </a:solidFill>
          </a:ln>
        </p:spPr>
        <p:txBody>
          <a:bodyPr wrap="square" lIns="0" tIns="0" rIns="0" bIns="0" rtlCol="0">
            <a:noAutofit/>
          </a:bodyPr>
          <a:lstStyle/>
          <a:p>
            <a:endParaRPr/>
          </a:p>
        </p:txBody>
      </p:sp>
      <p:sp>
        <p:nvSpPr>
          <p:cNvPr id="241" name="object 241"/>
          <p:cNvSpPr/>
          <p:nvPr/>
        </p:nvSpPr>
        <p:spPr>
          <a:xfrm>
            <a:off x="0" y="660400"/>
            <a:ext cx="3779520" cy="0"/>
          </a:xfrm>
          <a:custGeom>
            <a:avLst/>
            <a:gdLst/>
            <a:ahLst/>
            <a:cxnLst/>
            <a:rect l="l" t="t" r="r" b="b"/>
            <a:pathLst>
              <a:path w="3779520">
                <a:moveTo>
                  <a:pt x="0" y="0"/>
                </a:moveTo>
                <a:lnTo>
                  <a:pt x="3779520" y="0"/>
                </a:lnTo>
              </a:path>
            </a:pathLst>
          </a:custGeom>
          <a:ln w="8890">
            <a:solidFill>
              <a:srgbClr val="FFAF38"/>
            </a:solidFill>
          </a:ln>
        </p:spPr>
        <p:txBody>
          <a:bodyPr wrap="square" lIns="0" tIns="0" rIns="0" bIns="0" rtlCol="0">
            <a:noAutofit/>
          </a:bodyPr>
          <a:lstStyle/>
          <a:p>
            <a:endParaRPr/>
          </a:p>
        </p:txBody>
      </p:sp>
      <p:sp>
        <p:nvSpPr>
          <p:cNvPr id="242" name="object 242"/>
          <p:cNvSpPr/>
          <p:nvPr/>
        </p:nvSpPr>
        <p:spPr>
          <a:xfrm>
            <a:off x="8964930" y="668020"/>
            <a:ext cx="179070" cy="0"/>
          </a:xfrm>
          <a:custGeom>
            <a:avLst/>
            <a:gdLst/>
            <a:ahLst/>
            <a:cxnLst/>
            <a:rect l="l" t="t" r="r" b="b"/>
            <a:pathLst>
              <a:path w="179070">
                <a:moveTo>
                  <a:pt x="0" y="0"/>
                </a:moveTo>
                <a:lnTo>
                  <a:pt x="179070" y="0"/>
                </a:lnTo>
              </a:path>
            </a:pathLst>
          </a:custGeom>
          <a:ln w="8889">
            <a:solidFill>
              <a:srgbClr val="FFAE36"/>
            </a:solidFill>
          </a:ln>
        </p:spPr>
        <p:txBody>
          <a:bodyPr wrap="square" lIns="0" tIns="0" rIns="0" bIns="0" rtlCol="0">
            <a:noAutofit/>
          </a:bodyPr>
          <a:lstStyle/>
          <a:p>
            <a:endParaRPr/>
          </a:p>
        </p:txBody>
      </p:sp>
      <p:sp>
        <p:nvSpPr>
          <p:cNvPr id="243" name="object 243"/>
          <p:cNvSpPr/>
          <p:nvPr/>
        </p:nvSpPr>
        <p:spPr>
          <a:xfrm>
            <a:off x="0" y="668020"/>
            <a:ext cx="3779520" cy="0"/>
          </a:xfrm>
          <a:custGeom>
            <a:avLst/>
            <a:gdLst/>
            <a:ahLst/>
            <a:cxnLst/>
            <a:rect l="l" t="t" r="r" b="b"/>
            <a:pathLst>
              <a:path w="3779520">
                <a:moveTo>
                  <a:pt x="0" y="0"/>
                </a:moveTo>
                <a:lnTo>
                  <a:pt x="3779520" y="0"/>
                </a:lnTo>
              </a:path>
            </a:pathLst>
          </a:custGeom>
          <a:ln w="8889">
            <a:solidFill>
              <a:srgbClr val="FFAE36"/>
            </a:solidFill>
          </a:ln>
        </p:spPr>
        <p:txBody>
          <a:bodyPr wrap="square" lIns="0" tIns="0" rIns="0" bIns="0" rtlCol="0">
            <a:noAutofit/>
          </a:bodyPr>
          <a:lstStyle/>
          <a:p>
            <a:endParaRPr/>
          </a:p>
        </p:txBody>
      </p:sp>
      <p:sp>
        <p:nvSpPr>
          <p:cNvPr id="244" name="object 244"/>
          <p:cNvSpPr/>
          <p:nvPr/>
        </p:nvSpPr>
        <p:spPr>
          <a:xfrm>
            <a:off x="8964930" y="675004"/>
            <a:ext cx="179070" cy="0"/>
          </a:xfrm>
          <a:custGeom>
            <a:avLst/>
            <a:gdLst/>
            <a:ahLst/>
            <a:cxnLst/>
            <a:rect l="l" t="t" r="r" b="b"/>
            <a:pathLst>
              <a:path w="179070">
                <a:moveTo>
                  <a:pt x="0" y="0"/>
                </a:moveTo>
                <a:lnTo>
                  <a:pt x="179070" y="0"/>
                </a:lnTo>
              </a:path>
            </a:pathLst>
          </a:custGeom>
          <a:ln w="7620">
            <a:solidFill>
              <a:srgbClr val="FFAD34"/>
            </a:solidFill>
          </a:ln>
        </p:spPr>
        <p:txBody>
          <a:bodyPr wrap="square" lIns="0" tIns="0" rIns="0" bIns="0" rtlCol="0">
            <a:noAutofit/>
          </a:bodyPr>
          <a:lstStyle/>
          <a:p>
            <a:endParaRPr/>
          </a:p>
        </p:txBody>
      </p:sp>
      <p:sp>
        <p:nvSpPr>
          <p:cNvPr id="245" name="object 245"/>
          <p:cNvSpPr/>
          <p:nvPr/>
        </p:nvSpPr>
        <p:spPr>
          <a:xfrm>
            <a:off x="0" y="675004"/>
            <a:ext cx="3779520" cy="0"/>
          </a:xfrm>
          <a:custGeom>
            <a:avLst/>
            <a:gdLst/>
            <a:ahLst/>
            <a:cxnLst/>
            <a:rect l="l" t="t" r="r" b="b"/>
            <a:pathLst>
              <a:path w="3779520">
                <a:moveTo>
                  <a:pt x="0" y="0"/>
                </a:moveTo>
                <a:lnTo>
                  <a:pt x="3779520" y="0"/>
                </a:lnTo>
              </a:path>
            </a:pathLst>
          </a:custGeom>
          <a:ln w="7620">
            <a:solidFill>
              <a:srgbClr val="FFAD34"/>
            </a:solidFill>
          </a:ln>
        </p:spPr>
        <p:txBody>
          <a:bodyPr wrap="square" lIns="0" tIns="0" rIns="0" bIns="0" rtlCol="0">
            <a:noAutofit/>
          </a:bodyPr>
          <a:lstStyle/>
          <a:p>
            <a:endParaRPr/>
          </a:p>
        </p:txBody>
      </p:sp>
      <p:sp>
        <p:nvSpPr>
          <p:cNvPr id="246" name="object 246"/>
          <p:cNvSpPr/>
          <p:nvPr/>
        </p:nvSpPr>
        <p:spPr>
          <a:xfrm>
            <a:off x="8964930" y="681989"/>
            <a:ext cx="179070" cy="0"/>
          </a:xfrm>
          <a:custGeom>
            <a:avLst/>
            <a:gdLst/>
            <a:ahLst/>
            <a:cxnLst/>
            <a:rect l="l" t="t" r="r" b="b"/>
            <a:pathLst>
              <a:path w="179070">
                <a:moveTo>
                  <a:pt x="0" y="0"/>
                </a:moveTo>
                <a:lnTo>
                  <a:pt x="179070" y="0"/>
                </a:lnTo>
              </a:path>
            </a:pathLst>
          </a:custGeom>
          <a:ln w="8890">
            <a:solidFill>
              <a:srgbClr val="FFAD33"/>
            </a:solidFill>
          </a:ln>
        </p:spPr>
        <p:txBody>
          <a:bodyPr wrap="square" lIns="0" tIns="0" rIns="0" bIns="0" rtlCol="0">
            <a:noAutofit/>
          </a:bodyPr>
          <a:lstStyle/>
          <a:p>
            <a:endParaRPr/>
          </a:p>
        </p:txBody>
      </p:sp>
      <p:sp>
        <p:nvSpPr>
          <p:cNvPr id="247" name="object 247"/>
          <p:cNvSpPr/>
          <p:nvPr/>
        </p:nvSpPr>
        <p:spPr>
          <a:xfrm>
            <a:off x="0" y="681989"/>
            <a:ext cx="3779520" cy="0"/>
          </a:xfrm>
          <a:custGeom>
            <a:avLst/>
            <a:gdLst/>
            <a:ahLst/>
            <a:cxnLst/>
            <a:rect l="l" t="t" r="r" b="b"/>
            <a:pathLst>
              <a:path w="3779520">
                <a:moveTo>
                  <a:pt x="0" y="0"/>
                </a:moveTo>
                <a:lnTo>
                  <a:pt x="3779520" y="0"/>
                </a:lnTo>
              </a:path>
            </a:pathLst>
          </a:custGeom>
          <a:ln w="8890">
            <a:solidFill>
              <a:srgbClr val="FFAD33"/>
            </a:solidFill>
          </a:ln>
        </p:spPr>
        <p:txBody>
          <a:bodyPr wrap="square" lIns="0" tIns="0" rIns="0" bIns="0" rtlCol="0">
            <a:noAutofit/>
          </a:bodyPr>
          <a:lstStyle/>
          <a:p>
            <a:endParaRPr/>
          </a:p>
        </p:txBody>
      </p:sp>
      <p:sp>
        <p:nvSpPr>
          <p:cNvPr id="248" name="object 248"/>
          <p:cNvSpPr/>
          <p:nvPr/>
        </p:nvSpPr>
        <p:spPr>
          <a:xfrm>
            <a:off x="8964930" y="689610"/>
            <a:ext cx="179070" cy="0"/>
          </a:xfrm>
          <a:custGeom>
            <a:avLst/>
            <a:gdLst/>
            <a:ahLst/>
            <a:cxnLst/>
            <a:rect l="l" t="t" r="r" b="b"/>
            <a:pathLst>
              <a:path w="179070">
                <a:moveTo>
                  <a:pt x="0" y="0"/>
                </a:moveTo>
                <a:lnTo>
                  <a:pt x="179070" y="0"/>
                </a:lnTo>
              </a:path>
            </a:pathLst>
          </a:custGeom>
          <a:ln w="8890">
            <a:solidFill>
              <a:srgbClr val="FFAC2F"/>
            </a:solidFill>
          </a:ln>
        </p:spPr>
        <p:txBody>
          <a:bodyPr wrap="square" lIns="0" tIns="0" rIns="0" bIns="0" rtlCol="0">
            <a:noAutofit/>
          </a:bodyPr>
          <a:lstStyle/>
          <a:p>
            <a:endParaRPr/>
          </a:p>
        </p:txBody>
      </p:sp>
      <p:sp>
        <p:nvSpPr>
          <p:cNvPr id="249" name="object 249"/>
          <p:cNvSpPr/>
          <p:nvPr/>
        </p:nvSpPr>
        <p:spPr>
          <a:xfrm>
            <a:off x="0" y="689610"/>
            <a:ext cx="3779520" cy="0"/>
          </a:xfrm>
          <a:custGeom>
            <a:avLst/>
            <a:gdLst/>
            <a:ahLst/>
            <a:cxnLst/>
            <a:rect l="l" t="t" r="r" b="b"/>
            <a:pathLst>
              <a:path w="3779520">
                <a:moveTo>
                  <a:pt x="0" y="0"/>
                </a:moveTo>
                <a:lnTo>
                  <a:pt x="3779520" y="0"/>
                </a:lnTo>
              </a:path>
            </a:pathLst>
          </a:custGeom>
          <a:ln w="8890">
            <a:solidFill>
              <a:srgbClr val="FFAC2F"/>
            </a:solidFill>
          </a:ln>
        </p:spPr>
        <p:txBody>
          <a:bodyPr wrap="square" lIns="0" tIns="0" rIns="0" bIns="0" rtlCol="0">
            <a:noAutofit/>
          </a:bodyPr>
          <a:lstStyle/>
          <a:p>
            <a:endParaRPr/>
          </a:p>
        </p:txBody>
      </p:sp>
      <p:sp>
        <p:nvSpPr>
          <p:cNvPr id="250" name="object 250"/>
          <p:cNvSpPr/>
          <p:nvPr/>
        </p:nvSpPr>
        <p:spPr>
          <a:xfrm>
            <a:off x="8964930" y="696595"/>
            <a:ext cx="179070" cy="0"/>
          </a:xfrm>
          <a:custGeom>
            <a:avLst/>
            <a:gdLst/>
            <a:ahLst/>
            <a:cxnLst/>
            <a:rect l="l" t="t" r="r" b="b"/>
            <a:pathLst>
              <a:path w="179070">
                <a:moveTo>
                  <a:pt x="0" y="0"/>
                </a:moveTo>
                <a:lnTo>
                  <a:pt x="179070" y="0"/>
                </a:lnTo>
              </a:path>
            </a:pathLst>
          </a:custGeom>
          <a:ln w="7620">
            <a:solidFill>
              <a:srgbClr val="FFAB2D"/>
            </a:solidFill>
          </a:ln>
        </p:spPr>
        <p:txBody>
          <a:bodyPr wrap="square" lIns="0" tIns="0" rIns="0" bIns="0" rtlCol="0">
            <a:noAutofit/>
          </a:bodyPr>
          <a:lstStyle/>
          <a:p>
            <a:endParaRPr/>
          </a:p>
        </p:txBody>
      </p:sp>
      <p:sp>
        <p:nvSpPr>
          <p:cNvPr id="251" name="object 251"/>
          <p:cNvSpPr/>
          <p:nvPr/>
        </p:nvSpPr>
        <p:spPr>
          <a:xfrm>
            <a:off x="0" y="696595"/>
            <a:ext cx="3779520" cy="0"/>
          </a:xfrm>
          <a:custGeom>
            <a:avLst/>
            <a:gdLst/>
            <a:ahLst/>
            <a:cxnLst/>
            <a:rect l="l" t="t" r="r" b="b"/>
            <a:pathLst>
              <a:path w="3779520">
                <a:moveTo>
                  <a:pt x="0" y="0"/>
                </a:moveTo>
                <a:lnTo>
                  <a:pt x="3779520" y="0"/>
                </a:lnTo>
              </a:path>
            </a:pathLst>
          </a:custGeom>
          <a:ln w="7620">
            <a:solidFill>
              <a:srgbClr val="FFAB2D"/>
            </a:solidFill>
          </a:ln>
        </p:spPr>
        <p:txBody>
          <a:bodyPr wrap="square" lIns="0" tIns="0" rIns="0" bIns="0" rtlCol="0">
            <a:noAutofit/>
          </a:bodyPr>
          <a:lstStyle/>
          <a:p>
            <a:endParaRPr/>
          </a:p>
        </p:txBody>
      </p:sp>
      <p:sp>
        <p:nvSpPr>
          <p:cNvPr id="252" name="object 252"/>
          <p:cNvSpPr/>
          <p:nvPr/>
        </p:nvSpPr>
        <p:spPr>
          <a:xfrm>
            <a:off x="8964930" y="703579"/>
            <a:ext cx="179070" cy="0"/>
          </a:xfrm>
          <a:custGeom>
            <a:avLst/>
            <a:gdLst/>
            <a:ahLst/>
            <a:cxnLst/>
            <a:rect l="l" t="t" r="r" b="b"/>
            <a:pathLst>
              <a:path w="179070">
                <a:moveTo>
                  <a:pt x="0" y="0"/>
                </a:moveTo>
                <a:lnTo>
                  <a:pt x="179070" y="0"/>
                </a:lnTo>
              </a:path>
            </a:pathLst>
          </a:custGeom>
          <a:ln w="8889">
            <a:solidFill>
              <a:srgbClr val="FFAA2B"/>
            </a:solidFill>
          </a:ln>
        </p:spPr>
        <p:txBody>
          <a:bodyPr wrap="square" lIns="0" tIns="0" rIns="0" bIns="0" rtlCol="0">
            <a:noAutofit/>
          </a:bodyPr>
          <a:lstStyle/>
          <a:p>
            <a:endParaRPr/>
          </a:p>
        </p:txBody>
      </p:sp>
      <p:sp>
        <p:nvSpPr>
          <p:cNvPr id="253" name="object 253"/>
          <p:cNvSpPr/>
          <p:nvPr/>
        </p:nvSpPr>
        <p:spPr>
          <a:xfrm>
            <a:off x="0" y="703579"/>
            <a:ext cx="3779520" cy="0"/>
          </a:xfrm>
          <a:custGeom>
            <a:avLst/>
            <a:gdLst/>
            <a:ahLst/>
            <a:cxnLst/>
            <a:rect l="l" t="t" r="r" b="b"/>
            <a:pathLst>
              <a:path w="3779520">
                <a:moveTo>
                  <a:pt x="0" y="0"/>
                </a:moveTo>
                <a:lnTo>
                  <a:pt x="3779520" y="0"/>
                </a:lnTo>
              </a:path>
            </a:pathLst>
          </a:custGeom>
          <a:ln w="8889">
            <a:solidFill>
              <a:srgbClr val="FFAA2B"/>
            </a:solidFill>
          </a:ln>
        </p:spPr>
        <p:txBody>
          <a:bodyPr wrap="square" lIns="0" tIns="0" rIns="0" bIns="0" rtlCol="0">
            <a:noAutofit/>
          </a:bodyPr>
          <a:lstStyle/>
          <a:p>
            <a:endParaRPr/>
          </a:p>
        </p:txBody>
      </p:sp>
      <p:sp>
        <p:nvSpPr>
          <p:cNvPr id="254" name="object 254"/>
          <p:cNvSpPr/>
          <p:nvPr/>
        </p:nvSpPr>
        <p:spPr>
          <a:xfrm>
            <a:off x="8964930" y="711200"/>
            <a:ext cx="179070" cy="0"/>
          </a:xfrm>
          <a:custGeom>
            <a:avLst/>
            <a:gdLst/>
            <a:ahLst/>
            <a:cxnLst/>
            <a:rect l="l" t="t" r="r" b="b"/>
            <a:pathLst>
              <a:path w="179070">
                <a:moveTo>
                  <a:pt x="0" y="0"/>
                </a:moveTo>
                <a:lnTo>
                  <a:pt x="179070" y="0"/>
                </a:lnTo>
              </a:path>
            </a:pathLst>
          </a:custGeom>
          <a:ln w="8890">
            <a:solidFill>
              <a:srgbClr val="FFA929"/>
            </a:solidFill>
          </a:ln>
        </p:spPr>
        <p:txBody>
          <a:bodyPr wrap="square" lIns="0" tIns="0" rIns="0" bIns="0" rtlCol="0">
            <a:noAutofit/>
          </a:bodyPr>
          <a:lstStyle/>
          <a:p>
            <a:endParaRPr/>
          </a:p>
        </p:txBody>
      </p:sp>
      <p:sp>
        <p:nvSpPr>
          <p:cNvPr id="255" name="object 255"/>
          <p:cNvSpPr/>
          <p:nvPr/>
        </p:nvSpPr>
        <p:spPr>
          <a:xfrm>
            <a:off x="0" y="711200"/>
            <a:ext cx="3779520" cy="0"/>
          </a:xfrm>
          <a:custGeom>
            <a:avLst/>
            <a:gdLst/>
            <a:ahLst/>
            <a:cxnLst/>
            <a:rect l="l" t="t" r="r" b="b"/>
            <a:pathLst>
              <a:path w="3779520">
                <a:moveTo>
                  <a:pt x="0" y="0"/>
                </a:moveTo>
                <a:lnTo>
                  <a:pt x="3779520" y="0"/>
                </a:lnTo>
              </a:path>
            </a:pathLst>
          </a:custGeom>
          <a:ln w="8890">
            <a:solidFill>
              <a:srgbClr val="FFA929"/>
            </a:solidFill>
          </a:ln>
        </p:spPr>
        <p:txBody>
          <a:bodyPr wrap="square" lIns="0" tIns="0" rIns="0" bIns="0" rtlCol="0">
            <a:noAutofit/>
          </a:bodyPr>
          <a:lstStyle/>
          <a:p>
            <a:endParaRPr/>
          </a:p>
        </p:txBody>
      </p:sp>
      <p:sp>
        <p:nvSpPr>
          <p:cNvPr id="256" name="object 256"/>
          <p:cNvSpPr/>
          <p:nvPr/>
        </p:nvSpPr>
        <p:spPr>
          <a:xfrm>
            <a:off x="8964930" y="718185"/>
            <a:ext cx="179070" cy="0"/>
          </a:xfrm>
          <a:custGeom>
            <a:avLst/>
            <a:gdLst/>
            <a:ahLst/>
            <a:cxnLst/>
            <a:rect l="l" t="t" r="r" b="b"/>
            <a:pathLst>
              <a:path w="179070">
                <a:moveTo>
                  <a:pt x="0" y="0"/>
                </a:moveTo>
                <a:lnTo>
                  <a:pt x="179070" y="0"/>
                </a:lnTo>
              </a:path>
            </a:pathLst>
          </a:custGeom>
          <a:ln w="7620">
            <a:solidFill>
              <a:srgbClr val="FFA827"/>
            </a:solidFill>
          </a:ln>
        </p:spPr>
        <p:txBody>
          <a:bodyPr wrap="square" lIns="0" tIns="0" rIns="0" bIns="0" rtlCol="0">
            <a:noAutofit/>
          </a:bodyPr>
          <a:lstStyle/>
          <a:p>
            <a:endParaRPr/>
          </a:p>
        </p:txBody>
      </p:sp>
      <p:sp>
        <p:nvSpPr>
          <p:cNvPr id="257" name="object 257"/>
          <p:cNvSpPr/>
          <p:nvPr/>
        </p:nvSpPr>
        <p:spPr>
          <a:xfrm>
            <a:off x="0" y="718185"/>
            <a:ext cx="3779520" cy="0"/>
          </a:xfrm>
          <a:custGeom>
            <a:avLst/>
            <a:gdLst/>
            <a:ahLst/>
            <a:cxnLst/>
            <a:rect l="l" t="t" r="r" b="b"/>
            <a:pathLst>
              <a:path w="3779520">
                <a:moveTo>
                  <a:pt x="0" y="0"/>
                </a:moveTo>
                <a:lnTo>
                  <a:pt x="3779520" y="0"/>
                </a:lnTo>
              </a:path>
            </a:pathLst>
          </a:custGeom>
          <a:ln w="7620">
            <a:solidFill>
              <a:srgbClr val="FFA827"/>
            </a:solidFill>
          </a:ln>
        </p:spPr>
        <p:txBody>
          <a:bodyPr wrap="square" lIns="0" tIns="0" rIns="0" bIns="0" rtlCol="0">
            <a:noAutofit/>
          </a:bodyPr>
          <a:lstStyle/>
          <a:p>
            <a:endParaRPr/>
          </a:p>
        </p:txBody>
      </p:sp>
      <p:sp>
        <p:nvSpPr>
          <p:cNvPr id="258" name="object 258"/>
          <p:cNvSpPr/>
          <p:nvPr/>
        </p:nvSpPr>
        <p:spPr>
          <a:xfrm>
            <a:off x="8964930" y="725170"/>
            <a:ext cx="179070" cy="0"/>
          </a:xfrm>
          <a:custGeom>
            <a:avLst/>
            <a:gdLst/>
            <a:ahLst/>
            <a:cxnLst/>
            <a:rect l="l" t="t" r="r" b="b"/>
            <a:pathLst>
              <a:path w="179070">
                <a:moveTo>
                  <a:pt x="0" y="0"/>
                </a:moveTo>
                <a:lnTo>
                  <a:pt x="179070" y="0"/>
                </a:lnTo>
              </a:path>
            </a:pathLst>
          </a:custGeom>
          <a:ln w="8889">
            <a:solidFill>
              <a:srgbClr val="FFA725"/>
            </a:solidFill>
          </a:ln>
        </p:spPr>
        <p:txBody>
          <a:bodyPr wrap="square" lIns="0" tIns="0" rIns="0" bIns="0" rtlCol="0">
            <a:noAutofit/>
          </a:bodyPr>
          <a:lstStyle/>
          <a:p>
            <a:endParaRPr/>
          </a:p>
        </p:txBody>
      </p:sp>
      <p:sp>
        <p:nvSpPr>
          <p:cNvPr id="259" name="object 259"/>
          <p:cNvSpPr/>
          <p:nvPr/>
        </p:nvSpPr>
        <p:spPr>
          <a:xfrm>
            <a:off x="0" y="725170"/>
            <a:ext cx="3779520" cy="0"/>
          </a:xfrm>
          <a:custGeom>
            <a:avLst/>
            <a:gdLst/>
            <a:ahLst/>
            <a:cxnLst/>
            <a:rect l="l" t="t" r="r" b="b"/>
            <a:pathLst>
              <a:path w="3779520">
                <a:moveTo>
                  <a:pt x="0" y="0"/>
                </a:moveTo>
                <a:lnTo>
                  <a:pt x="3779520" y="0"/>
                </a:lnTo>
              </a:path>
            </a:pathLst>
          </a:custGeom>
          <a:ln w="8889">
            <a:solidFill>
              <a:srgbClr val="FFA725"/>
            </a:solidFill>
          </a:ln>
        </p:spPr>
        <p:txBody>
          <a:bodyPr wrap="square" lIns="0" tIns="0" rIns="0" bIns="0" rtlCol="0">
            <a:noAutofit/>
          </a:bodyPr>
          <a:lstStyle/>
          <a:p>
            <a:endParaRPr/>
          </a:p>
        </p:txBody>
      </p:sp>
      <p:sp>
        <p:nvSpPr>
          <p:cNvPr id="260" name="object 260"/>
          <p:cNvSpPr/>
          <p:nvPr/>
        </p:nvSpPr>
        <p:spPr>
          <a:xfrm>
            <a:off x="8964930" y="732789"/>
            <a:ext cx="179070" cy="0"/>
          </a:xfrm>
          <a:custGeom>
            <a:avLst/>
            <a:gdLst/>
            <a:ahLst/>
            <a:cxnLst/>
            <a:rect l="l" t="t" r="r" b="b"/>
            <a:pathLst>
              <a:path w="179070">
                <a:moveTo>
                  <a:pt x="0" y="0"/>
                </a:moveTo>
                <a:lnTo>
                  <a:pt x="179070" y="0"/>
                </a:lnTo>
              </a:path>
            </a:pathLst>
          </a:custGeom>
          <a:ln w="8890">
            <a:solidFill>
              <a:srgbClr val="FFA622"/>
            </a:solidFill>
          </a:ln>
        </p:spPr>
        <p:txBody>
          <a:bodyPr wrap="square" lIns="0" tIns="0" rIns="0" bIns="0" rtlCol="0">
            <a:noAutofit/>
          </a:bodyPr>
          <a:lstStyle/>
          <a:p>
            <a:endParaRPr/>
          </a:p>
        </p:txBody>
      </p:sp>
      <p:sp>
        <p:nvSpPr>
          <p:cNvPr id="261" name="object 261"/>
          <p:cNvSpPr/>
          <p:nvPr/>
        </p:nvSpPr>
        <p:spPr>
          <a:xfrm>
            <a:off x="0" y="732789"/>
            <a:ext cx="3779520" cy="0"/>
          </a:xfrm>
          <a:custGeom>
            <a:avLst/>
            <a:gdLst/>
            <a:ahLst/>
            <a:cxnLst/>
            <a:rect l="l" t="t" r="r" b="b"/>
            <a:pathLst>
              <a:path w="3779520">
                <a:moveTo>
                  <a:pt x="0" y="0"/>
                </a:moveTo>
                <a:lnTo>
                  <a:pt x="3779520" y="0"/>
                </a:lnTo>
              </a:path>
            </a:pathLst>
          </a:custGeom>
          <a:ln w="8890">
            <a:solidFill>
              <a:srgbClr val="FFA622"/>
            </a:solidFill>
          </a:ln>
        </p:spPr>
        <p:txBody>
          <a:bodyPr wrap="square" lIns="0" tIns="0" rIns="0" bIns="0" rtlCol="0">
            <a:noAutofit/>
          </a:bodyPr>
          <a:lstStyle/>
          <a:p>
            <a:endParaRPr/>
          </a:p>
        </p:txBody>
      </p:sp>
      <p:sp>
        <p:nvSpPr>
          <p:cNvPr id="262" name="object 262"/>
          <p:cNvSpPr/>
          <p:nvPr/>
        </p:nvSpPr>
        <p:spPr>
          <a:xfrm>
            <a:off x="8964930" y="739775"/>
            <a:ext cx="179070" cy="0"/>
          </a:xfrm>
          <a:custGeom>
            <a:avLst/>
            <a:gdLst/>
            <a:ahLst/>
            <a:cxnLst/>
            <a:rect l="l" t="t" r="r" b="b"/>
            <a:pathLst>
              <a:path w="179070">
                <a:moveTo>
                  <a:pt x="0" y="0"/>
                </a:moveTo>
                <a:lnTo>
                  <a:pt x="179070" y="0"/>
                </a:lnTo>
              </a:path>
            </a:pathLst>
          </a:custGeom>
          <a:ln w="7620">
            <a:solidFill>
              <a:srgbClr val="FFA620"/>
            </a:solidFill>
          </a:ln>
        </p:spPr>
        <p:txBody>
          <a:bodyPr wrap="square" lIns="0" tIns="0" rIns="0" bIns="0" rtlCol="0">
            <a:noAutofit/>
          </a:bodyPr>
          <a:lstStyle/>
          <a:p>
            <a:endParaRPr/>
          </a:p>
        </p:txBody>
      </p:sp>
      <p:sp>
        <p:nvSpPr>
          <p:cNvPr id="263" name="object 263"/>
          <p:cNvSpPr/>
          <p:nvPr/>
        </p:nvSpPr>
        <p:spPr>
          <a:xfrm>
            <a:off x="0" y="739775"/>
            <a:ext cx="3779520" cy="0"/>
          </a:xfrm>
          <a:custGeom>
            <a:avLst/>
            <a:gdLst/>
            <a:ahLst/>
            <a:cxnLst/>
            <a:rect l="l" t="t" r="r" b="b"/>
            <a:pathLst>
              <a:path w="3779520">
                <a:moveTo>
                  <a:pt x="0" y="0"/>
                </a:moveTo>
                <a:lnTo>
                  <a:pt x="3779520" y="0"/>
                </a:lnTo>
              </a:path>
            </a:pathLst>
          </a:custGeom>
          <a:ln w="7620">
            <a:solidFill>
              <a:srgbClr val="FFA620"/>
            </a:solidFill>
          </a:ln>
        </p:spPr>
        <p:txBody>
          <a:bodyPr wrap="square" lIns="0" tIns="0" rIns="0" bIns="0" rtlCol="0">
            <a:noAutofit/>
          </a:bodyPr>
          <a:lstStyle/>
          <a:p>
            <a:endParaRPr/>
          </a:p>
        </p:txBody>
      </p:sp>
      <p:sp>
        <p:nvSpPr>
          <p:cNvPr id="264" name="object 264"/>
          <p:cNvSpPr/>
          <p:nvPr/>
        </p:nvSpPr>
        <p:spPr>
          <a:xfrm>
            <a:off x="8964930" y="746760"/>
            <a:ext cx="179070" cy="0"/>
          </a:xfrm>
          <a:custGeom>
            <a:avLst/>
            <a:gdLst/>
            <a:ahLst/>
            <a:cxnLst/>
            <a:rect l="l" t="t" r="r" b="b"/>
            <a:pathLst>
              <a:path w="179070">
                <a:moveTo>
                  <a:pt x="0" y="0"/>
                </a:moveTo>
                <a:lnTo>
                  <a:pt x="179070" y="0"/>
                </a:lnTo>
              </a:path>
            </a:pathLst>
          </a:custGeom>
          <a:ln w="8890">
            <a:solidFill>
              <a:srgbClr val="FFA51E"/>
            </a:solidFill>
          </a:ln>
        </p:spPr>
        <p:txBody>
          <a:bodyPr wrap="square" lIns="0" tIns="0" rIns="0" bIns="0" rtlCol="0">
            <a:noAutofit/>
          </a:bodyPr>
          <a:lstStyle/>
          <a:p>
            <a:endParaRPr/>
          </a:p>
        </p:txBody>
      </p:sp>
      <p:sp>
        <p:nvSpPr>
          <p:cNvPr id="265" name="object 265"/>
          <p:cNvSpPr/>
          <p:nvPr/>
        </p:nvSpPr>
        <p:spPr>
          <a:xfrm>
            <a:off x="0" y="746760"/>
            <a:ext cx="3779520" cy="0"/>
          </a:xfrm>
          <a:custGeom>
            <a:avLst/>
            <a:gdLst/>
            <a:ahLst/>
            <a:cxnLst/>
            <a:rect l="l" t="t" r="r" b="b"/>
            <a:pathLst>
              <a:path w="3779520">
                <a:moveTo>
                  <a:pt x="0" y="0"/>
                </a:moveTo>
                <a:lnTo>
                  <a:pt x="3779520" y="0"/>
                </a:lnTo>
              </a:path>
            </a:pathLst>
          </a:custGeom>
          <a:ln w="8890">
            <a:solidFill>
              <a:srgbClr val="FFA51E"/>
            </a:solidFill>
          </a:ln>
        </p:spPr>
        <p:txBody>
          <a:bodyPr wrap="square" lIns="0" tIns="0" rIns="0" bIns="0" rtlCol="0">
            <a:noAutofit/>
          </a:bodyPr>
          <a:lstStyle/>
          <a:p>
            <a:endParaRPr/>
          </a:p>
        </p:txBody>
      </p:sp>
      <p:sp>
        <p:nvSpPr>
          <p:cNvPr id="266" name="object 266"/>
          <p:cNvSpPr/>
          <p:nvPr/>
        </p:nvSpPr>
        <p:spPr>
          <a:xfrm>
            <a:off x="8964930" y="754379"/>
            <a:ext cx="179070" cy="0"/>
          </a:xfrm>
          <a:custGeom>
            <a:avLst/>
            <a:gdLst/>
            <a:ahLst/>
            <a:cxnLst/>
            <a:rect l="l" t="t" r="r" b="b"/>
            <a:pathLst>
              <a:path w="179070">
                <a:moveTo>
                  <a:pt x="0" y="0"/>
                </a:moveTo>
                <a:lnTo>
                  <a:pt x="179070" y="0"/>
                </a:lnTo>
              </a:path>
            </a:pathLst>
          </a:custGeom>
          <a:ln w="8889">
            <a:solidFill>
              <a:srgbClr val="FFA41C"/>
            </a:solidFill>
          </a:ln>
        </p:spPr>
        <p:txBody>
          <a:bodyPr wrap="square" lIns="0" tIns="0" rIns="0" bIns="0" rtlCol="0">
            <a:noAutofit/>
          </a:bodyPr>
          <a:lstStyle/>
          <a:p>
            <a:endParaRPr/>
          </a:p>
        </p:txBody>
      </p:sp>
      <p:sp>
        <p:nvSpPr>
          <p:cNvPr id="267" name="object 267"/>
          <p:cNvSpPr/>
          <p:nvPr/>
        </p:nvSpPr>
        <p:spPr>
          <a:xfrm>
            <a:off x="0" y="754379"/>
            <a:ext cx="3779520" cy="0"/>
          </a:xfrm>
          <a:custGeom>
            <a:avLst/>
            <a:gdLst/>
            <a:ahLst/>
            <a:cxnLst/>
            <a:rect l="l" t="t" r="r" b="b"/>
            <a:pathLst>
              <a:path w="3779520">
                <a:moveTo>
                  <a:pt x="0" y="0"/>
                </a:moveTo>
                <a:lnTo>
                  <a:pt x="3779520" y="0"/>
                </a:lnTo>
              </a:path>
            </a:pathLst>
          </a:custGeom>
          <a:ln w="8889">
            <a:solidFill>
              <a:srgbClr val="FFA41C"/>
            </a:solidFill>
          </a:ln>
        </p:spPr>
        <p:txBody>
          <a:bodyPr wrap="square" lIns="0" tIns="0" rIns="0" bIns="0" rtlCol="0">
            <a:noAutofit/>
          </a:bodyPr>
          <a:lstStyle/>
          <a:p>
            <a:endParaRPr/>
          </a:p>
        </p:txBody>
      </p:sp>
      <p:sp>
        <p:nvSpPr>
          <p:cNvPr id="268" name="object 268"/>
          <p:cNvSpPr/>
          <p:nvPr/>
        </p:nvSpPr>
        <p:spPr>
          <a:xfrm>
            <a:off x="8964930" y="762000"/>
            <a:ext cx="179070" cy="0"/>
          </a:xfrm>
          <a:custGeom>
            <a:avLst/>
            <a:gdLst/>
            <a:ahLst/>
            <a:cxnLst/>
            <a:rect l="l" t="t" r="r" b="b"/>
            <a:pathLst>
              <a:path w="179070">
                <a:moveTo>
                  <a:pt x="0" y="0"/>
                </a:moveTo>
                <a:lnTo>
                  <a:pt x="179070" y="0"/>
                </a:lnTo>
              </a:path>
            </a:pathLst>
          </a:custGeom>
          <a:ln w="8890">
            <a:solidFill>
              <a:srgbClr val="FFA31A"/>
            </a:solidFill>
          </a:ln>
        </p:spPr>
        <p:txBody>
          <a:bodyPr wrap="square" lIns="0" tIns="0" rIns="0" bIns="0" rtlCol="0">
            <a:noAutofit/>
          </a:bodyPr>
          <a:lstStyle/>
          <a:p>
            <a:endParaRPr/>
          </a:p>
        </p:txBody>
      </p:sp>
      <p:sp>
        <p:nvSpPr>
          <p:cNvPr id="269" name="object 269"/>
          <p:cNvSpPr/>
          <p:nvPr/>
        </p:nvSpPr>
        <p:spPr>
          <a:xfrm>
            <a:off x="0" y="762000"/>
            <a:ext cx="3779520" cy="0"/>
          </a:xfrm>
          <a:custGeom>
            <a:avLst/>
            <a:gdLst/>
            <a:ahLst/>
            <a:cxnLst/>
            <a:rect l="l" t="t" r="r" b="b"/>
            <a:pathLst>
              <a:path w="3779520">
                <a:moveTo>
                  <a:pt x="0" y="0"/>
                </a:moveTo>
                <a:lnTo>
                  <a:pt x="3779520" y="0"/>
                </a:lnTo>
              </a:path>
            </a:pathLst>
          </a:custGeom>
          <a:ln w="8890">
            <a:solidFill>
              <a:srgbClr val="FFA31A"/>
            </a:solidFill>
          </a:ln>
        </p:spPr>
        <p:txBody>
          <a:bodyPr wrap="square" lIns="0" tIns="0" rIns="0" bIns="0" rtlCol="0">
            <a:noAutofit/>
          </a:bodyPr>
          <a:lstStyle/>
          <a:p>
            <a:endParaRPr/>
          </a:p>
        </p:txBody>
      </p:sp>
      <p:sp>
        <p:nvSpPr>
          <p:cNvPr id="270" name="object 270"/>
          <p:cNvSpPr/>
          <p:nvPr/>
        </p:nvSpPr>
        <p:spPr>
          <a:xfrm>
            <a:off x="8964930" y="768985"/>
            <a:ext cx="179070" cy="0"/>
          </a:xfrm>
          <a:custGeom>
            <a:avLst/>
            <a:gdLst/>
            <a:ahLst/>
            <a:cxnLst/>
            <a:rect l="l" t="t" r="r" b="b"/>
            <a:pathLst>
              <a:path w="179070">
                <a:moveTo>
                  <a:pt x="0" y="0"/>
                </a:moveTo>
                <a:lnTo>
                  <a:pt x="179070" y="0"/>
                </a:lnTo>
              </a:path>
            </a:pathLst>
          </a:custGeom>
          <a:ln w="7620">
            <a:solidFill>
              <a:srgbClr val="FFA217"/>
            </a:solidFill>
          </a:ln>
        </p:spPr>
        <p:txBody>
          <a:bodyPr wrap="square" lIns="0" tIns="0" rIns="0" bIns="0" rtlCol="0">
            <a:noAutofit/>
          </a:bodyPr>
          <a:lstStyle/>
          <a:p>
            <a:endParaRPr/>
          </a:p>
        </p:txBody>
      </p:sp>
      <p:sp>
        <p:nvSpPr>
          <p:cNvPr id="271" name="object 271"/>
          <p:cNvSpPr/>
          <p:nvPr/>
        </p:nvSpPr>
        <p:spPr>
          <a:xfrm>
            <a:off x="0" y="768985"/>
            <a:ext cx="3779520" cy="0"/>
          </a:xfrm>
          <a:custGeom>
            <a:avLst/>
            <a:gdLst/>
            <a:ahLst/>
            <a:cxnLst/>
            <a:rect l="l" t="t" r="r" b="b"/>
            <a:pathLst>
              <a:path w="3779520">
                <a:moveTo>
                  <a:pt x="0" y="0"/>
                </a:moveTo>
                <a:lnTo>
                  <a:pt x="3779520" y="0"/>
                </a:lnTo>
              </a:path>
            </a:pathLst>
          </a:custGeom>
          <a:ln w="7620">
            <a:solidFill>
              <a:srgbClr val="FFA217"/>
            </a:solidFill>
          </a:ln>
        </p:spPr>
        <p:txBody>
          <a:bodyPr wrap="square" lIns="0" tIns="0" rIns="0" bIns="0" rtlCol="0">
            <a:noAutofit/>
          </a:bodyPr>
          <a:lstStyle/>
          <a:p>
            <a:endParaRPr/>
          </a:p>
        </p:txBody>
      </p:sp>
      <p:sp>
        <p:nvSpPr>
          <p:cNvPr id="272" name="object 272"/>
          <p:cNvSpPr/>
          <p:nvPr/>
        </p:nvSpPr>
        <p:spPr>
          <a:xfrm>
            <a:off x="8964930" y="775970"/>
            <a:ext cx="179070" cy="0"/>
          </a:xfrm>
          <a:custGeom>
            <a:avLst/>
            <a:gdLst/>
            <a:ahLst/>
            <a:cxnLst/>
            <a:rect l="l" t="t" r="r" b="b"/>
            <a:pathLst>
              <a:path w="179070">
                <a:moveTo>
                  <a:pt x="0" y="0"/>
                </a:moveTo>
                <a:lnTo>
                  <a:pt x="179070" y="0"/>
                </a:lnTo>
              </a:path>
            </a:pathLst>
          </a:custGeom>
          <a:ln w="8889">
            <a:solidFill>
              <a:srgbClr val="FFA115"/>
            </a:solidFill>
          </a:ln>
        </p:spPr>
        <p:txBody>
          <a:bodyPr wrap="square" lIns="0" tIns="0" rIns="0" bIns="0" rtlCol="0">
            <a:noAutofit/>
          </a:bodyPr>
          <a:lstStyle/>
          <a:p>
            <a:endParaRPr/>
          </a:p>
        </p:txBody>
      </p:sp>
      <p:sp>
        <p:nvSpPr>
          <p:cNvPr id="273" name="object 273"/>
          <p:cNvSpPr/>
          <p:nvPr/>
        </p:nvSpPr>
        <p:spPr>
          <a:xfrm>
            <a:off x="0" y="775970"/>
            <a:ext cx="3779520" cy="0"/>
          </a:xfrm>
          <a:custGeom>
            <a:avLst/>
            <a:gdLst/>
            <a:ahLst/>
            <a:cxnLst/>
            <a:rect l="l" t="t" r="r" b="b"/>
            <a:pathLst>
              <a:path w="3779520">
                <a:moveTo>
                  <a:pt x="0" y="0"/>
                </a:moveTo>
                <a:lnTo>
                  <a:pt x="3779520" y="0"/>
                </a:lnTo>
              </a:path>
            </a:pathLst>
          </a:custGeom>
          <a:ln w="8889">
            <a:solidFill>
              <a:srgbClr val="FFA115"/>
            </a:solidFill>
          </a:ln>
        </p:spPr>
        <p:txBody>
          <a:bodyPr wrap="square" lIns="0" tIns="0" rIns="0" bIns="0" rtlCol="0">
            <a:noAutofit/>
          </a:bodyPr>
          <a:lstStyle/>
          <a:p>
            <a:endParaRPr/>
          </a:p>
        </p:txBody>
      </p:sp>
      <p:sp>
        <p:nvSpPr>
          <p:cNvPr id="274" name="object 274"/>
          <p:cNvSpPr/>
          <p:nvPr/>
        </p:nvSpPr>
        <p:spPr>
          <a:xfrm>
            <a:off x="8964930" y="783589"/>
            <a:ext cx="179070" cy="0"/>
          </a:xfrm>
          <a:custGeom>
            <a:avLst/>
            <a:gdLst/>
            <a:ahLst/>
            <a:cxnLst/>
            <a:rect l="l" t="t" r="r" b="b"/>
            <a:pathLst>
              <a:path w="179070">
                <a:moveTo>
                  <a:pt x="0" y="0"/>
                </a:moveTo>
                <a:lnTo>
                  <a:pt x="179070" y="0"/>
                </a:lnTo>
              </a:path>
            </a:pathLst>
          </a:custGeom>
          <a:ln w="8890">
            <a:solidFill>
              <a:srgbClr val="FFA013"/>
            </a:solidFill>
          </a:ln>
        </p:spPr>
        <p:txBody>
          <a:bodyPr wrap="square" lIns="0" tIns="0" rIns="0" bIns="0" rtlCol="0">
            <a:noAutofit/>
          </a:bodyPr>
          <a:lstStyle/>
          <a:p>
            <a:endParaRPr/>
          </a:p>
        </p:txBody>
      </p:sp>
      <p:sp>
        <p:nvSpPr>
          <p:cNvPr id="275" name="object 275"/>
          <p:cNvSpPr/>
          <p:nvPr/>
        </p:nvSpPr>
        <p:spPr>
          <a:xfrm>
            <a:off x="0" y="783589"/>
            <a:ext cx="3779520" cy="0"/>
          </a:xfrm>
          <a:custGeom>
            <a:avLst/>
            <a:gdLst/>
            <a:ahLst/>
            <a:cxnLst/>
            <a:rect l="l" t="t" r="r" b="b"/>
            <a:pathLst>
              <a:path w="3779520">
                <a:moveTo>
                  <a:pt x="0" y="0"/>
                </a:moveTo>
                <a:lnTo>
                  <a:pt x="3779520" y="0"/>
                </a:lnTo>
              </a:path>
            </a:pathLst>
          </a:custGeom>
          <a:ln w="8890">
            <a:solidFill>
              <a:srgbClr val="FFA013"/>
            </a:solidFill>
          </a:ln>
        </p:spPr>
        <p:txBody>
          <a:bodyPr wrap="square" lIns="0" tIns="0" rIns="0" bIns="0" rtlCol="0">
            <a:noAutofit/>
          </a:bodyPr>
          <a:lstStyle/>
          <a:p>
            <a:endParaRPr/>
          </a:p>
        </p:txBody>
      </p:sp>
      <p:sp>
        <p:nvSpPr>
          <p:cNvPr id="276" name="object 276"/>
          <p:cNvSpPr/>
          <p:nvPr/>
        </p:nvSpPr>
        <p:spPr>
          <a:xfrm>
            <a:off x="8964930" y="790575"/>
            <a:ext cx="179070" cy="0"/>
          </a:xfrm>
          <a:custGeom>
            <a:avLst/>
            <a:gdLst/>
            <a:ahLst/>
            <a:cxnLst/>
            <a:rect l="l" t="t" r="r" b="b"/>
            <a:pathLst>
              <a:path w="179070">
                <a:moveTo>
                  <a:pt x="0" y="0"/>
                </a:moveTo>
                <a:lnTo>
                  <a:pt x="179070" y="0"/>
                </a:lnTo>
              </a:path>
            </a:pathLst>
          </a:custGeom>
          <a:ln w="7620">
            <a:solidFill>
              <a:srgbClr val="FF9F11"/>
            </a:solidFill>
          </a:ln>
        </p:spPr>
        <p:txBody>
          <a:bodyPr wrap="square" lIns="0" tIns="0" rIns="0" bIns="0" rtlCol="0">
            <a:noAutofit/>
          </a:bodyPr>
          <a:lstStyle/>
          <a:p>
            <a:endParaRPr/>
          </a:p>
        </p:txBody>
      </p:sp>
      <p:sp>
        <p:nvSpPr>
          <p:cNvPr id="277" name="object 277"/>
          <p:cNvSpPr/>
          <p:nvPr/>
        </p:nvSpPr>
        <p:spPr>
          <a:xfrm>
            <a:off x="0" y="790575"/>
            <a:ext cx="3779520" cy="0"/>
          </a:xfrm>
          <a:custGeom>
            <a:avLst/>
            <a:gdLst/>
            <a:ahLst/>
            <a:cxnLst/>
            <a:rect l="l" t="t" r="r" b="b"/>
            <a:pathLst>
              <a:path w="3779520">
                <a:moveTo>
                  <a:pt x="0" y="0"/>
                </a:moveTo>
                <a:lnTo>
                  <a:pt x="3779520" y="0"/>
                </a:lnTo>
              </a:path>
            </a:pathLst>
          </a:custGeom>
          <a:ln w="7620">
            <a:solidFill>
              <a:srgbClr val="FF9F11"/>
            </a:solidFill>
          </a:ln>
        </p:spPr>
        <p:txBody>
          <a:bodyPr wrap="square" lIns="0" tIns="0" rIns="0" bIns="0" rtlCol="0">
            <a:noAutofit/>
          </a:bodyPr>
          <a:lstStyle/>
          <a:p>
            <a:endParaRPr/>
          </a:p>
        </p:txBody>
      </p:sp>
      <p:sp>
        <p:nvSpPr>
          <p:cNvPr id="278" name="object 278"/>
          <p:cNvSpPr/>
          <p:nvPr/>
        </p:nvSpPr>
        <p:spPr>
          <a:xfrm>
            <a:off x="8964930" y="797560"/>
            <a:ext cx="179070" cy="0"/>
          </a:xfrm>
          <a:custGeom>
            <a:avLst/>
            <a:gdLst/>
            <a:ahLst/>
            <a:cxnLst/>
            <a:rect l="l" t="t" r="r" b="b"/>
            <a:pathLst>
              <a:path w="179070">
                <a:moveTo>
                  <a:pt x="0" y="0"/>
                </a:moveTo>
                <a:lnTo>
                  <a:pt x="179070" y="0"/>
                </a:lnTo>
              </a:path>
            </a:pathLst>
          </a:custGeom>
          <a:ln w="8890">
            <a:solidFill>
              <a:srgbClr val="FF9F0F"/>
            </a:solidFill>
          </a:ln>
        </p:spPr>
        <p:txBody>
          <a:bodyPr wrap="square" lIns="0" tIns="0" rIns="0" bIns="0" rtlCol="0">
            <a:noAutofit/>
          </a:bodyPr>
          <a:lstStyle/>
          <a:p>
            <a:endParaRPr/>
          </a:p>
        </p:txBody>
      </p:sp>
      <p:sp>
        <p:nvSpPr>
          <p:cNvPr id="279" name="object 279"/>
          <p:cNvSpPr/>
          <p:nvPr/>
        </p:nvSpPr>
        <p:spPr>
          <a:xfrm>
            <a:off x="0" y="797560"/>
            <a:ext cx="3779520" cy="0"/>
          </a:xfrm>
          <a:custGeom>
            <a:avLst/>
            <a:gdLst/>
            <a:ahLst/>
            <a:cxnLst/>
            <a:rect l="l" t="t" r="r" b="b"/>
            <a:pathLst>
              <a:path w="3779520">
                <a:moveTo>
                  <a:pt x="0" y="0"/>
                </a:moveTo>
                <a:lnTo>
                  <a:pt x="3779520" y="0"/>
                </a:lnTo>
              </a:path>
            </a:pathLst>
          </a:custGeom>
          <a:ln w="8890">
            <a:solidFill>
              <a:srgbClr val="FF9F0F"/>
            </a:solidFill>
          </a:ln>
        </p:spPr>
        <p:txBody>
          <a:bodyPr wrap="square" lIns="0" tIns="0" rIns="0" bIns="0" rtlCol="0">
            <a:noAutofit/>
          </a:bodyPr>
          <a:lstStyle/>
          <a:p>
            <a:endParaRPr/>
          </a:p>
        </p:txBody>
      </p:sp>
      <p:sp>
        <p:nvSpPr>
          <p:cNvPr id="280" name="object 280"/>
          <p:cNvSpPr/>
          <p:nvPr/>
        </p:nvSpPr>
        <p:spPr>
          <a:xfrm>
            <a:off x="8964930" y="805179"/>
            <a:ext cx="179070" cy="0"/>
          </a:xfrm>
          <a:custGeom>
            <a:avLst/>
            <a:gdLst/>
            <a:ahLst/>
            <a:cxnLst/>
            <a:rect l="l" t="t" r="r" b="b"/>
            <a:pathLst>
              <a:path w="179070">
                <a:moveTo>
                  <a:pt x="0" y="0"/>
                </a:moveTo>
                <a:lnTo>
                  <a:pt x="179070" y="0"/>
                </a:lnTo>
              </a:path>
            </a:pathLst>
          </a:custGeom>
          <a:ln w="8889">
            <a:solidFill>
              <a:srgbClr val="FF9E0D"/>
            </a:solidFill>
          </a:ln>
        </p:spPr>
        <p:txBody>
          <a:bodyPr wrap="square" lIns="0" tIns="0" rIns="0" bIns="0" rtlCol="0">
            <a:noAutofit/>
          </a:bodyPr>
          <a:lstStyle/>
          <a:p>
            <a:endParaRPr/>
          </a:p>
        </p:txBody>
      </p:sp>
      <p:sp>
        <p:nvSpPr>
          <p:cNvPr id="281" name="object 281"/>
          <p:cNvSpPr/>
          <p:nvPr/>
        </p:nvSpPr>
        <p:spPr>
          <a:xfrm>
            <a:off x="0" y="805179"/>
            <a:ext cx="3779520" cy="0"/>
          </a:xfrm>
          <a:custGeom>
            <a:avLst/>
            <a:gdLst/>
            <a:ahLst/>
            <a:cxnLst/>
            <a:rect l="l" t="t" r="r" b="b"/>
            <a:pathLst>
              <a:path w="3779520">
                <a:moveTo>
                  <a:pt x="0" y="0"/>
                </a:moveTo>
                <a:lnTo>
                  <a:pt x="3779520" y="0"/>
                </a:lnTo>
              </a:path>
            </a:pathLst>
          </a:custGeom>
          <a:ln w="8889">
            <a:solidFill>
              <a:srgbClr val="FF9E0D"/>
            </a:solidFill>
          </a:ln>
        </p:spPr>
        <p:txBody>
          <a:bodyPr wrap="square" lIns="0" tIns="0" rIns="0" bIns="0" rtlCol="0">
            <a:noAutofit/>
          </a:bodyPr>
          <a:lstStyle/>
          <a:p>
            <a:endParaRPr/>
          </a:p>
        </p:txBody>
      </p:sp>
      <p:sp>
        <p:nvSpPr>
          <p:cNvPr id="282" name="object 282"/>
          <p:cNvSpPr/>
          <p:nvPr/>
        </p:nvSpPr>
        <p:spPr>
          <a:xfrm>
            <a:off x="8964930" y="812164"/>
            <a:ext cx="179070" cy="0"/>
          </a:xfrm>
          <a:custGeom>
            <a:avLst/>
            <a:gdLst/>
            <a:ahLst/>
            <a:cxnLst/>
            <a:rect l="l" t="t" r="r" b="b"/>
            <a:pathLst>
              <a:path w="179070">
                <a:moveTo>
                  <a:pt x="0" y="0"/>
                </a:moveTo>
                <a:lnTo>
                  <a:pt x="179070" y="0"/>
                </a:lnTo>
              </a:path>
            </a:pathLst>
          </a:custGeom>
          <a:ln w="7620">
            <a:solidFill>
              <a:srgbClr val="FF9D0A"/>
            </a:solidFill>
          </a:ln>
        </p:spPr>
        <p:txBody>
          <a:bodyPr wrap="square" lIns="0" tIns="0" rIns="0" bIns="0" rtlCol="0">
            <a:noAutofit/>
          </a:bodyPr>
          <a:lstStyle/>
          <a:p>
            <a:endParaRPr/>
          </a:p>
        </p:txBody>
      </p:sp>
      <p:sp>
        <p:nvSpPr>
          <p:cNvPr id="283" name="object 283"/>
          <p:cNvSpPr/>
          <p:nvPr/>
        </p:nvSpPr>
        <p:spPr>
          <a:xfrm>
            <a:off x="0" y="812164"/>
            <a:ext cx="3779520" cy="0"/>
          </a:xfrm>
          <a:custGeom>
            <a:avLst/>
            <a:gdLst/>
            <a:ahLst/>
            <a:cxnLst/>
            <a:rect l="l" t="t" r="r" b="b"/>
            <a:pathLst>
              <a:path w="3779520">
                <a:moveTo>
                  <a:pt x="0" y="0"/>
                </a:moveTo>
                <a:lnTo>
                  <a:pt x="3779520" y="0"/>
                </a:lnTo>
              </a:path>
            </a:pathLst>
          </a:custGeom>
          <a:ln w="7620">
            <a:solidFill>
              <a:srgbClr val="FF9D0A"/>
            </a:solidFill>
          </a:ln>
        </p:spPr>
        <p:txBody>
          <a:bodyPr wrap="square" lIns="0" tIns="0" rIns="0" bIns="0" rtlCol="0">
            <a:noAutofit/>
          </a:bodyPr>
          <a:lstStyle/>
          <a:p>
            <a:endParaRPr/>
          </a:p>
        </p:txBody>
      </p:sp>
      <p:sp>
        <p:nvSpPr>
          <p:cNvPr id="284" name="object 284"/>
          <p:cNvSpPr/>
          <p:nvPr/>
        </p:nvSpPr>
        <p:spPr>
          <a:xfrm>
            <a:off x="8964930" y="819150"/>
            <a:ext cx="179070" cy="0"/>
          </a:xfrm>
          <a:custGeom>
            <a:avLst/>
            <a:gdLst/>
            <a:ahLst/>
            <a:cxnLst/>
            <a:rect l="l" t="t" r="r" b="b"/>
            <a:pathLst>
              <a:path w="179070">
                <a:moveTo>
                  <a:pt x="0" y="0"/>
                </a:moveTo>
                <a:lnTo>
                  <a:pt x="179070" y="0"/>
                </a:lnTo>
              </a:path>
            </a:pathLst>
          </a:custGeom>
          <a:ln w="8890">
            <a:solidFill>
              <a:srgbClr val="FF9C08"/>
            </a:solidFill>
          </a:ln>
        </p:spPr>
        <p:txBody>
          <a:bodyPr wrap="square" lIns="0" tIns="0" rIns="0" bIns="0" rtlCol="0">
            <a:noAutofit/>
          </a:bodyPr>
          <a:lstStyle/>
          <a:p>
            <a:endParaRPr/>
          </a:p>
        </p:txBody>
      </p:sp>
      <p:sp>
        <p:nvSpPr>
          <p:cNvPr id="285" name="object 285"/>
          <p:cNvSpPr/>
          <p:nvPr/>
        </p:nvSpPr>
        <p:spPr>
          <a:xfrm>
            <a:off x="0" y="819150"/>
            <a:ext cx="3779520" cy="0"/>
          </a:xfrm>
          <a:custGeom>
            <a:avLst/>
            <a:gdLst/>
            <a:ahLst/>
            <a:cxnLst/>
            <a:rect l="l" t="t" r="r" b="b"/>
            <a:pathLst>
              <a:path w="3779520">
                <a:moveTo>
                  <a:pt x="0" y="0"/>
                </a:moveTo>
                <a:lnTo>
                  <a:pt x="3779520" y="0"/>
                </a:lnTo>
              </a:path>
            </a:pathLst>
          </a:custGeom>
          <a:ln w="8890">
            <a:solidFill>
              <a:srgbClr val="FF9C08"/>
            </a:solidFill>
          </a:ln>
        </p:spPr>
        <p:txBody>
          <a:bodyPr wrap="square" lIns="0" tIns="0" rIns="0" bIns="0" rtlCol="0">
            <a:noAutofit/>
          </a:bodyPr>
          <a:lstStyle/>
          <a:p>
            <a:endParaRPr/>
          </a:p>
        </p:txBody>
      </p:sp>
      <p:sp>
        <p:nvSpPr>
          <p:cNvPr id="286" name="object 286"/>
          <p:cNvSpPr/>
          <p:nvPr/>
        </p:nvSpPr>
        <p:spPr>
          <a:xfrm>
            <a:off x="8964930" y="826770"/>
            <a:ext cx="179070" cy="0"/>
          </a:xfrm>
          <a:custGeom>
            <a:avLst/>
            <a:gdLst/>
            <a:ahLst/>
            <a:cxnLst/>
            <a:rect l="l" t="t" r="r" b="b"/>
            <a:pathLst>
              <a:path w="179070">
                <a:moveTo>
                  <a:pt x="0" y="0"/>
                </a:moveTo>
                <a:lnTo>
                  <a:pt x="179070" y="0"/>
                </a:lnTo>
              </a:path>
            </a:pathLst>
          </a:custGeom>
          <a:ln w="8889">
            <a:solidFill>
              <a:srgbClr val="FF9B06"/>
            </a:solidFill>
          </a:ln>
        </p:spPr>
        <p:txBody>
          <a:bodyPr wrap="square" lIns="0" tIns="0" rIns="0" bIns="0" rtlCol="0">
            <a:noAutofit/>
          </a:bodyPr>
          <a:lstStyle/>
          <a:p>
            <a:endParaRPr/>
          </a:p>
        </p:txBody>
      </p:sp>
      <p:sp>
        <p:nvSpPr>
          <p:cNvPr id="287" name="object 287"/>
          <p:cNvSpPr/>
          <p:nvPr/>
        </p:nvSpPr>
        <p:spPr>
          <a:xfrm>
            <a:off x="0" y="826770"/>
            <a:ext cx="3779520" cy="0"/>
          </a:xfrm>
          <a:custGeom>
            <a:avLst/>
            <a:gdLst/>
            <a:ahLst/>
            <a:cxnLst/>
            <a:rect l="l" t="t" r="r" b="b"/>
            <a:pathLst>
              <a:path w="3779520">
                <a:moveTo>
                  <a:pt x="0" y="0"/>
                </a:moveTo>
                <a:lnTo>
                  <a:pt x="3779520" y="0"/>
                </a:lnTo>
              </a:path>
            </a:pathLst>
          </a:custGeom>
          <a:ln w="8889">
            <a:solidFill>
              <a:srgbClr val="FF9B06"/>
            </a:solidFill>
          </a:ln>
        </p:spPr>
        <p:txBody>
          <a:bodyPr wrap="square" lIns="0" tIns="0" rIns="0" bIns="0" rtlCol="0">
            <a:noAutofit/>
          </a:bodyPr>
          <a:lstStyle/>
          <a:p>
            <a:endParaRPr/>
          </a:p>
        </p:txBody>
      </p:sp>
      <p:sp>
        <p:nvSpPr>
          <p:cNvPr id="288" name="object 288"/>
          <p:cNvSpPr/>
          <p:nvPr/>
        </p:nvSpPr>
        <p:spPr>
          <a:xfrm>
            <a:off x="8964930" y="833437"/>
            <a:ext cx="179070" cy="0"/>
          </a:xfrm>
          <a:custGeom>
            <a:avLst/>
            <a:gdLst/>
            <a:ahLst/>
            <a:cxnLst/>
            <a:rect l="l" t="t" r="r" b="b"/>
            <a:pathLst>
              <a:path w="179070">
                <a:moveTo>
                  <a:pt x="0" y="0"/>
                </a:moveTo>
                <a:lnTo>
                  <a:pt x="179070" y="0"/>
                </a:lnTo>
              </a:path>
            </a:pathLst>
          </a:custGeom>
          <a:ln w="7620">
            <a:solidFill>
              <a:srgbClr val="FF9A04"/>
            </a:solidFill>
          </a:ln>
        </p:spPr>
        <p:txBody>
          <a:bodyPr wrap="square" lIns="0" tIns="0" rIns="0" bIns="0" rtlCol="0">
            <a:noAutofit/>
          </a:bodyPr>
          <a:lstStyle/>
          <a:p>
            <a:endParaRPr/>
          </a:p>
        </p:txBody>
      </p:sp>
      <p:sp>
        <p:nvSpPr>
          <p:cNvPr id="289" name="object 289"/>
          <p:cNvSpPr/>
          <p:nvPr/>
        </p:nvSpPr>
        <p:spPr>
          <a:xfrm>
            <a:off x="0" y="833437"/>
            <a:ext cx="3779520" cy="0"/>
          </a:xfrm>
          <a:custGeom>
            <a:avLst/>
            <a:gdLst/>
            <a:ahLst/>
            <a:cxnLst/>
            <a:rect l="l" t="t" r="r" b="b"/>
            <a:pathLst>
              <a:path w="3779520">
                <a:moveTo>
                  <a:pt x="0" y="0"/>
                </a:moveTo>
                <a:lnTo>
                  <a:pt x="3779520" y="0"/>
                </a:lnTo>
              </a:path>
            </a:pathLst>
          </a:custGeom>
          <a:ln w="7620">
            <a:solidFill>
              <a:srgbClr val="FF9A04"/>
            </a:solidFill>
          </a:ln>
        </p:spPr>
        <p:txBody>
          <a:bodyPr wrap="square" lIns="0" tIns="0" rIns="0" bIns="0" rtlCol="0">
            <a:noAutofit/>
          </a:bodyPr>
          <a:lstStyle/>
          <a:p>
            <a:endParaRPr/>
          </a:p>
        </p:txBody>
      </p:sp>
      <p:sp>
        <p:nvSpPr>
          <p:cNvPr id="290" name="object 290"/>
          <p:cNvSpPr/>
          <p:nvPr/>
        </p:nvSpPr>
        <p:spPr>
          <a:xfrm>
            <a:off x="0" y="0"/>
            <a:ext cx="9144000" cy="836929"/>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12579">
            <a:solidFill>
              <a:srgbClr val="000000"/>
            </a:solidFill>
          </a:ln>
        </p:spPr>
        <p:txBody>
          <a:bodyPr wrap="square" lIns="0" tIns="0" rIns="0" bIns="0" rtlCol="0">
            <a:noAutofit/>
          </a:bodyPr>
          <a:lstStyle/>
          <a:p>
            <a:endParaRPr/>
          </a:p>
        </p:txBody>
      </p:sp>
      <p:sp>
        <p:nvSpPr>
          <p:cNvPr id="291" name="object 291"/>
          <p:cNvSpPr/>
          <p:nvPr/>
        </p:nvSpPr>
        <p:spPr>
          <a:xfrm>
            <a:off x="173990" y="184150"/>
            <a:ext cx="1018540" cy="1088389"/>
          </a:xfrm>
          <a:custGeom>
            <a:avLst/>
            <a:gdLst/>
            <a:ahLst/>
            <a:cxnLst/>
            <a:rect l="l" t="t" r="r" b="b"/>
            <a:pathLst>
              <a:path w="1018540" h="1088389">
                <a:moveTo>
                  <a:pt x="0" y="0"/>
                </a:moveTo>
                <a:lnTo>
                  <a:pt x="1018540" y="0"/>
                </a:lnTo>
                <a:lnTo>
                  <a:pt x="1018540" y="1088389"/>
                </a:lnTo>
                <a:lnTo>
                  <a:pt x="0" y="1088389"/>
                </a:lnTo>
                <a:lnTo>
                  <a:pt x="0" y="0"/>
                </a:lnTo>
                <a:close/>
              </a:path>
            </a:pathLst>
          </a:custGeom>
          <a:ln w="9344">
            <a:solidFill>
              <a:srgbClr val="000000"/>
            </a:solidFill>
          </a:ln>
        </p:spPr>
        <p:txBody>
          <a:bodyPr wrap="square" lIns="0" tIns="0" rIns="0" bIns="0" rtlCol="0">
            <a:noAutofit/>
          </a:bodyPr>
          <a:lstStyle/>
          <a:p>
            <a:endParaRPr/>
          </a:p>
        </p:txBody>
      </p:sp>
      <p:sp>
        <p:nvSpPr>
          <p:cNvPr id="292" name="object 292"/>
          <p:cNvSpPr/>
          <p:nvPr/>
        </p:nvSpPr>
        <p:spPr>
          <a:xfrm>
            <a:off x="-283210" y="68579"/>
            <a:ext cx="1778000" cy="1236980"/>
          </a:xfrm>
          <a:prstGeom prst="rect">
            <a:avLst/>
          </a:prstGeom>
          <a:blipFill>
            <a:blip r:embed="rId2" cstate="print"/>
            <a:stretch>
              <a:fillRect/>
            </a:stretch>
          </a:blipFill>
        </p:spPr>
        <p:txBody>
          <a:bodyPr wrap="square" lIns="0" tIns="0" rIns="0" bIns="0" rtlCol="0">
            <a:noAutofit/>
          </a:bodyPr>
          <a:lstStyle/>
          <a:p>
            <a:endParaRPr/>
          </a:p>
        </p:txBody>
      </p:sp>
      <p:sp>
        <p:nvSpPr>
          <p:cNvPr id="293" name="object 293"/>
          <p:cNvSpPr/>
          <p:nvPr/>
        </p:nvSpPr>
        <p:spPr>
          <a:xfrm>
            <a:off x="3657600" y="153670"/>
            <a:ext cx="5326380" cy="342900"/>
          </a:xfrm>
          <a:custGeom>
            <a:avLst/>
            <a:gdLst/>
            <a:ahLst/>
            <a:cxnLst/>
            <a:rect l="l" t="t" r="r" b="b"/>
            <a:pathLst>
              <a:path w="5275580" h="342900">
                <a:moveTo>
                  <a:pt x="0" y="0"/>
                </a:moveTo>
                <a:lnTo>
                  <a:pt x="0" y="342900"/>
                </a:lnTo>
                <a:lnTo>
                  <a:pt x="5275580" y="342900"/>
                </a:lnTo>
                <a:lnTo>
                  <a:pt x="5275580" y="0"/>
                </a:lnTo>
                <a:lnTo>
                  <a:pt x="0" y="0"/>
                </a:lnTo>
                <a:close/>
              </a:path>
            </a:pathLst>
          </a:custGeom>
          <a:solidFill>
            <a:srgbClr val="7F7F7F"/>
          </a:solidFill>
        </p:spPr>
        <p:txBody>
          <a:bodyPr wrap="square" lIns="0" tIns="0" rIns="0" bIns="0" rtlCol="0">
            <a:noAutofit/>
          </a:bodyPr>
          <a:lstStyle/>
          <a:p>
            <a:endParaRPr/>
          </a:p>
        </p:txBody>
      </p:sp>
      <p:sp>
        <p:nvSpPr>
          <p:cNvPr id="294" name="object 294"/>
          <p:cNvSpPr/>
          <p:nvPr/>
        </p:nvSpPr>
        <p:spPr>
          <a:xfrm>
            <a:off x="3657600" y="541020"/>
            <a:ext cx="5307329" cy="678180"/>
          </a:xfrm>
          <a:custGeom>
            <a:avLst/>
            <a:gdLst/>
            <a:ahLst/>
            <a:cxnLst/>
            <a:rect l="l" t="t" r="r" b="b"/>
            <a:pathLst>
              <a:path w="5185409" h="647700">
                <a:moveTo>
                  <a:pt x="0" y="0"/>
                </a:moveTo>
                <a:lnTo>
                  <a:pt x="0" y="647700"/>
                </a:lnTo>
                <a:lnTo>
                  <a:pt x="5185409" y="647700"/>
                </a:lnTo>
                <a:lnTo>
                  <a:pt x="5185409" y="0"/>
                </a:lnTo>
                <a:lnTo>
                  <a:pt x="0" y="0"/>
                </a:lnTo>
                <a:close/>
              </a:path>
            </a:pathLst>
          </a:custGeom>
          <a:solidFill>
            <a:srgbClr val="000000"/>
          </a:solidFill>
        </p:spPr>
        <p:txBody>
          <a:bodyPr wrap="square" lIns="0" tIns="0" rIns="0" bIns="0" rtlCol="0">
            <a:noAutofit/>
          </a:bodyPr>
          <a:lstStyle/>
          <a:p>
            <a:endParaRPr dirty="0"/>
          </a:p>
        </p:txBody>
      </p:sp>
      <p:sp>
        <p:nvSpPr>
          <p:cNvPr id="295" name="object 295"/>
          <p:cNvSpPr/>
          <p:nvPr/>
        </p:nvSpPr>
        <p:spPr>
          <a:xfrm>
            <a:off x="3779520" y="541020"/>
            <a:ext cx="5185409" cy="647700"/>
          </a:xfrm>
          <a:custGeom>
            <a:avLst/>
            <a:gdLst/>
            <a:ahLst/>
            <a:cxnLst/>
            <a:rect l="l" t="t" r="r" b="b"/>
            <a:pathLst>
              <a:path w="5185409" h="647700">
                <a:moveTo>
                  <a:pt x="0" y="0"/>
                </a:moveTo>
                <a:lnTo>
                  <a:pt x="5185409" y="0"/>
                </a:lnTo>
                <a:lnTo>
                  <a:pt x="5185409" y="647700"/>
                </a:lnTo>
                <a:lnTo>
                  <a:pt x="0" y="647700"/>
                </a:lnTo>
                <a:lnTo>
                  <a:pt x="0" y="0"/>
                </a:lnTo>
                <a:close/>
              </a:path>
            </a:pathLst>
          </a:custGeom>
          <a:ln w="9344">
            <a:solidFill>
              <a:srgbClr val="000000"/>
            </a:solidFill>
          </a:ln>
        </p:spPr>
        <p:txBody>
          <a:bodyPr wrap="square" lIns="0" tIns="0" rIns="0" bIns="0" rtlCol="0">
            <a:noAutofit/>
          </a:bodyPr>
          <a:lstStyle/>
          <a:p>
            <a:endParaRPr/>
          </a:p>
        </p:txBody>
      </p:sp>
      <p:sp>
        <p:nvSpPr>
          <p:cNvPr id="91" name="object 91"/>
          <p:cNvSpPr/>
          <p:nvPr/>
        </p:nvSpPr>
        <p:spPr>
          <a:xfrm>
            <a:off x="755650" y="3657600"/>
            <a:ext cx="7790180" cy="1156969"/>
          </a:xfrm>
          <a:custGeom>
            <a:avLst/>
            <a:gdLst/>
            <a:ahLst/>
            <a:cxnLst/>
            <a:rect l="l" t="t" r="r" b="b"/>
            <a:pathLst>
              <a:path w="7790180" h="1026160">
                <a:moveTo>
                  <a:pt x="1504950" y="0"/>
                </a:moveTo>
                <a:lnTo>
                  <a:pt x="1504950" y="298450"/>
                </a:lnTo>
                <a:lnTo>
                  <a:pt x="0" y="298450"/>
                </a:lnTo>
                <a:lnTo>
                  <a:pt x="3895090" y="1026159"/>
                </a:lnTo>
                <a:lnTo>
                  <a:pt x="7790180" y="298450"/>
                </a:lnTo>
                <a:lnTo>
                  <a:pt x="6285230" y="298450"/>
                </a:lnTo>
                <a:lnTo>
                  <a:pt x="6285230" y="0"/>
                </a:lnTo>
                <a:lnTo>
                  <a:pt x="1504950" y="0"/>
                </a:lnTo>
                <a:close/>
              </a:path>
            </a:pathLst>
          </a:custGeom>
          <a:ln w="28393">
            <a:solidFill>
              <a:srgbClr val="339933"/>
            </a:solidFill>
          </a:ln>
        </p:spPr>
        <p:txBody>
          <a:bodyPr wrap="square" lIns="0" tIns="0" rIns="0" bIns="0" rtlCol="0">
            <a:noAutofit/>
          </a:bodyPr>
          <a:lstStyle/>
          <a:p>
            <a:endParaRPr/>
          </a:p>
        </p:txBody>
      </p:sp>
      <p:sp>
        <p:nvSpPr>
          <p:cNvPr id="90" name="object 90"/>
          <p:cNvSpPr/>
          <p:nvPr/>
        </p:nvSpPr>
        <p:spPr>
          <a:xfrm>
            <a:off x="2645410" y="4978400"/>
            <a:ext cx="1626869" cy="1598930"/>
          </a:xfrm>
          <a:custGeom>
            <a:avLst/>
            <a:gdLst/>
            <a:ahLst/>
            <a:cxnLst/>
            <a:rect l="l" t="t" r="r" b="b"/>
            <a:pathLst>
              <a:path w="1626869" h="1598929">
                <a:moveTo>
                  <a:pt x="812800" y="1598930"/>
                </a:moveTo>
                <a:lnTo>
                  <a:pt x="0" y="1598930"/>
                </a:lnTo>
                <a:lnTo>
                  <a:pt x="0" y="0"/>
                </a:lnTo>
                <a:lnTo>
                  <a:pt x="1626869" y="0"/>
                </a:lnTo>
                <a:lnTo>
                  <a:pt x="1626869" y="1598930"/>
                </a:lnTo>
                <a:lnTo>
                  <a:pt x="812800" y="1598930"/>
                </a:lnTo>
                <a:close/>
              </a:path>
            </a:pathLst>
          </a:custGeom>
          <a:ln w="38097">
            <a:solidFill>
              <a:srgbClr val="007F00"/>
            </a:solidFill>
          </a:ln>
        </p:spPr>
        <p:txBody>
          <a:bodyPr wrap="square" lIns="0" tIns="0" rIns="0" bIns="0" rtlCol="0">
            <a:noAutofit/>
          </a:bodyPr>
          <a:lstStyle/>
          <a:p>
            <a:endParaRPr/>
          </a:p>
        </p:txBody>
      </p:sp>
      <p:sp>
        <p:nvSpPr>
          <p:cNvPr id="89" name="object 89"/>
          <p:cNvSpPr/>
          <p:nvPr/>
        </p:nvSpPr>
        <p:spPr>
          <a:xfrm>
            <a:off x="561340" y="4978400"/>
            <a:ext cx="1629410" cy="1598930"/>
          </a:xfrm>
          <a:custGeom>
            <a:avLst/>
            <a:gdLst/>
            <a:ahLst/>
            <a:cxnLst/>
            <a:rect l="l" t="t" r="r" b="b"/>
            <a:pathLst>
              <a:path w="1629410" h="1598929">
                <a:moveTo>
                  <a:pt x="815340" y="1598930"/>
                </a:moveTo>
                <a:lnTo>
                  <a:pt x="0" y="1598930"/>
                </a:lnTo>
                <a:lnTo>
                  <a:pt x="0" y="0"/>
                </a:lnTo>
                <a:lnTo>
                  <a:pt x="1629410" y="0"/>
                </a:lnTo>
                <a:lnTo>
                  <a:pt x="1629410" y="1598930"/>
                </a:lnTo>
                <a:lnTo>
                  <a:pt x="815340" y="1598930"/>
                </a:lnTo>
                <a:close/>
              </a:path>
            </a:pathLst>
          </a:custGeom>
          <a:ln w="38097">
            <a:solidFill>
              <a:srgbClr val="007F00"/>
            </a:solidFill>
          </a:ln>
        </p:spPr>
        <p:txBody>
          <a:bodyPr wrap="square" lIns="0" tIns="0" rIns="0" bIns="0" rtlCol="0">
            <a:noAutofit/>
          </a:bodyPr>
          <a:lstStyle/>
          <a:p>
            <a:endParaRPr/>
          </a:p>
        </p:txBody>
      </p:sp>
      <p:sp>
        <p:nvSpPr>
          <p:cNvPr id="88" name="object 88"/>
          <p:cNvSpPr/>
          <p:nvPr/>
        </p:nvSpPr>
        <p:spPr>
          <a:xfrm>
            <a:off x="4789170" y="4955540"/>
            <a:ext cx="1743709" cy="1598930"/>
          </a:xfrm>
          <a:custGeom>
            <a:avLst/>
            <a:gdLst/>
            <a:ahLst/>
            <a:cxnLst/>
            <a:rect l="l" t="t" r="r" b="b"/>
            <a:pathLst>
              <a:path w="1743709" h="1598930">
                <a:moveTo>
                  <a:pt x="871219" y="1598930"/>
                </a:moveTo>
                <a:lnTo>
                  <a:pt x="0" y="1598930"/>
                </a:lnTo>
                <a:lnTo>
                  <a:pt x="0" y="0"/>
                </a:lnTo>
                <a:lnTo>
                  <a:pt x="1743709" y="0"/>
                </a:lnTo>
                <a:lnTo>
                  <a:pt x="1743709" y="1598930"/>
                </a:lnTo>
                <a:lnTo>
                  <a:pt x="871219" y="1598930"/>
                </a:lnTo>
                <a:close/>
              </a:path>
            </a:pathLst>
          </a:custGeom>
          <a:ln w="38097">
            <a:solidFill>
              <a:srgbClr val="007F00"/>
            </a:solidFill>
          </a:ln>
        </p:spPr>
        <p:txBody>
          <a:bodyPr wrap="square" lIns="0" tIns="0" rIns="0" bIns="0" rtlCol="0">
            <a:noAutofit/>
          </a:bodyPr>
          <a:lstStyle/>
          <a:p>
            <a:endParaRPr/>
          </a:p>
        </p:txBody>
      </p:sp>
      <p:sp>
        <p:nvSpPr>
          <p:cNvPr id="87" name="object 87"/>
          <p:cNvSpPr/>
          <p:nvPr/>
        </p:nvSpPr>
        <p:spPr>
          <a:xfrm>
            <a:off x="6906261" y="4941570"/>
            <a:ext cx="1628139" cy="1598930"/>
          </a:xfrm>
          <a:custGeom>
            <a:avLst/>
            <a:gdLst/>
            <a:ahLst/>
            <a:cxnLst/>
            <a:rect l="l" t="t" r="r" b="b"/>
            <a:pathLst>
              <a:path w="1628139" h="1598929">
                <a:moveTo>
                  <a:pt x="814069" y="1598929"/>
                </a:moveTo>
                <a:lnTo>
                  <a:pt x="0" y="1598929"/>
                </a:lnTo>
                <a:lnTo>
                  <a:pt x="0" y="0"/>
                </a:lnTo>
                <a:lnTo>
                  <a:pt x="1628139" y="0"/>
                </a:lnTo>
                <a:lnTo>
                  <a:pt x="1628139" y="1598929"/>
                </a:lnTo>
                <a:lnTo>
                  <a:pt x="814069" y="1598929"/>
                </a:lnTo>
                <a:close/>
              </a:path>
            </a:pathLst>
          </a:custGeom>
          <a:ln w="38097">
            <a:solidFill>
              <a:srgbClr val="007F00"/>
            </a:solidFill>
          </a:ln>
        </p:spPr>
        <p:txBody>
          <a:bodyPr wrap="square" lIns="0" tIns="0" rIns="0" bIns="0" rtlCol="0">
            <a:noAutofit/>
          </a:bodyPr>
          <a:lstStyle/>
          <a:p>
            <a:endParaRPr/>
          </a:p>
        </p:txBody>
      </p:sp>
      <p:sp>
        <p:nvSpPr>
          <p:cNvPr id="85" name="object 85"/>
          <p:cNvSpPr/>
          <p:nvPr/>
        </p:nvSpPr>
        <p:spPr>
          <a:xfrm>
            <a:off x="755650" y="1413510"/>
            <a:ext cx="2033270" cy="2024379"/>
          </a:xfrm>
          <a:custGeom>
            <a:avLst/>
            <a:gdLst/>
            <a:ahLst/>
            <a:cxnLst/>
            <a:rect l="l" t="t" r="r" b="b"/>
            <a:pathLst>
              <a:path w="2033270" h="2024379">
                <a:moveTo>
                  <a:pt x="1016000" y="2024379"/>
                </a:moveTo>
                <a:lnTo>
                  <a:pt x="0" y="2024379"/>
                </a:lnTo>
                <a:lnTo>
                  <a:pt x="0" y="0"/>
                </a:lnTo>
                <a:lnTo>
                  <a:pt x="2033270" y="0"/>
                </a:lnTo>
                <a:lnTo>
                  <a:pt x="2033270" y="2024379"/>
                </a:lnTo>
                <a:lnTo>
                  <a:pt x="1016000" y="2024379"/>
                </a:lnTo>
                <a:close/>
              </a:path>
            </a:pathLst>
          </a:custGeom>
          <a:ln w="38097">
            <a:solidFill>
              <a:srgbClr val="009900"/>
            </a:solidFill>
          </a:ln>
        </p:spPr>
        <p:txBody>
          <a:bodyPr wrap="square" lIns="0" tIns="0" rIns="0" bIns="0" rtlCol="0">
            <a:noAutofit/>
          </a:bodyPr>
          <a:lstStyle/>
          <a:p>
            <a:endParaRPr/>
          </a:p>
        </p:txBody>
      </p:sp>
      <p:sp>
        <p:nvSpPr>
          <p:cNvPr id="82" name="object 82"/>
          <p:cNvSpPr/>
          <p:nvPr/>
        </p:nvSpPr>
        <p:spPr>
          <a:xfrm>
            <a:off x="3442970" y="1413510"/>
            <a:ext cx="2033269" cy="2024379"/>
          </a:xfrm>
          <a:custGeom>
            <a:avLst/>
            <a:gdLst/>
            <a:ahLst/>
            <a:cxnLst/>
            <a:rect l="l" t="t" r="r" b="b"/>
            <a:pathLst>
              <a:path w="2033269" h="2024379">
                <a:moveTo>
                  <a:pt x="1017269" y="2024379"/>
                </a:moveTo>
                <a:lnTo>
                  <a:pt x="0" y="2024379"/>
                </a:lnTo>
                <a:lnTo>
                  <a:pt x="0" y="0"/>
                </a:lnTo>
                <a:lnTo>
                  <a:pt x="2033269" y="0"/>
                </a:lnTo>
                <a:lnTo>
                  <a:pt x="2033269" y="2024379"/>
                </a:lnTo>
                <a:lnTo>
                  <a:pt x="1017269" y="2024379"/>
                </a:lnTo>
                <a:close/>
              </a:path>
            </a:pathLst>
          </a:custGeom>
          <a:ln w="38097">
            <a:solidFill>
              <a:srgbClr val="009900"/>
            </a:solidFill>
          </a:ln>
        </p:spPr>
        <p:txBody>
          <a:bodyPr wrap="square" lIns="0" tIns="0" rIns="0" bIns="0" rtlCol="0">
            <a:noAutofit/>
          </a:bodyPr>
          <a:lstStyle/>
          <a:p>
            <a:endParaRPr/>
          </a:p>
        </p:txBody>
      </p:sp>
      <p:sp>
        <p:nvSpPr>
          <p:cNvPr id="83" name="object 83"/>
          <p:cNvSpPr/>
          <p:nvPr/>
        </p:nvSpPr>
        <p:spPr>
          <a:xfrm>
            <a:off x="3564890" y="1534159"/>
            <a:ext cx="1751330" cy="1522730"/>
          </a:xfrm>
          <a:prstGeom prst="rect">
            <a:avLst/>
          </a:prstGeom>
          <a:blipFill>
            <a:blip r:embed="rId3" cstate="print"/>
            <a:stretch>
              <a:fillRect/>
            </a:stretch>
          </a:blipFill>
        </p:spPr>
        <p:txBody>
          <a:bodyPr wrap="square" lIns="0" tIns="0" rIns="0" bIns="0" rtlCol="0">
            <a:noAutofit/>
          </a:bodyPr>
          <a:lstStyle/>
          <a:p>
            <a:endParaRPr/>
          </a:p>
        </p:txBody>
      </p:sp>
      <p:sp>
        <p:nvSpPr>
          <p:cNvPr id="84" name="object 84"/>
          <p:cNvSpPr/>
          <p:nvPr/>
        </p:nvSpPr>
        <p:spPr>
          <a:xfrm>
            <a:off x="3564890" y="1535429"/>
            <a:ext cx="1751330" cy="1522730"/>
          </a:xfrm>
          <a:prstGeom prst="rect">
            <a:avLst/>
          </a:prstGeom>
          <a:blipFill>
            <a:blip r:embed="rId3" cstate="print"/>
            <a:stretch>
              <a:fillRect/>
            </a:stretch>
          </a:blipFill>
        </p:spPr>
        <p:txBody>
          <a:bodyPr wrap="square" lIns="0" tIns="0" rIns="0" bIns="0" rtlCol="0">
            <a:noAutofit/>
          </a:bodyPr>
          <a:lstStyle/>
          <a:p>
            <a:endParaRPr/>
          </a:p>
        </p:txBody>
      </p:sp>
      <p:sp>
        <p:nvSpPr>
          <p:cNvPr id="80" name="object 80"/>
          <p:cNvSpPr/>
          <p:nvPr/>
        </p:nvSpPr>
        <p:spPr>
          <a:xfrm>
            <a:off x="6353810" y="1413510"/>
            <a:ext cx="2034539" cy="2024379"/>
          </a:xfrm>
          <a:custGeom>
            <a:avLst/>
            <a:gdLst/>
            <a:ahLst/>
            <a:cxnLst/>
            <a:rect l="l" t="t" r="r" b="b"/>
            <a:pathLst>
              <a:path w="2034539" h="2024379">
                <a:moveTo>
                  <a:pt x="1017269" y="2024379"/>
                </a:moveTo>
                <a:lnTo>
                  <a:pt x="0" y="2024379"/>
                </a:lnTo>
                <a:lnTo>
                  <a:pt x="0" y="0"/>
                </a:lnTo>
                <a:lnTo>
                  <a:pt x="2034539" y="0"/>
                </a:lnTo>
                <a:lnTo>
                  <a:pt x="2034539" y="2024379"/>
                </a:lnTo>
                <a:lnTo>
                  <a:pt x="1017269" y="2024379"/>
                </a:lnTo>
                <a:close/>
              </a:path>
            </a:pathLst>
          </a:custGeom>
          <a:ln w="38097">
            <a:solidFill>
              <a:srgbClr val="009900"/>
            </a:solidFill>
          </a:ln>
        </p:spPr>
        <p:txBody>
          <a:bodyPr wrap="square" lIns="0" tIns="0" rIns="0" bIns="0" rtlCol="0">
            <a:noAutofit/>
          </a:bodyPr>
          <a:lstStyle/>
          <a:p>
            <a:endParaRPr/>
          </a:p>
        </p:txBody>
      </p:sp>
      <p:sp>
        <p:nvSpPr>
          <p:cNvPr id="81" name="object 81"/>
          <p:cNvSpPr/>
          <p:nvPr/>
        </p:nvSpPr>
        <p:spPr>
          <a:xfrm>
            <a:off x="6477000" y="1490979"/>
            <a:ext cx="1841920" cy="1404621"/>
          </a:xfrm>
          <a:prstGeom prst="rect">
            <a:avLst/>
          </a:prstGeom>
          <a:blipFill>
            <a:blip r:embed="rId4" cstate="print"/>
            <a:stretch>
              <a:fillRect/>
            </a:stretch>
          </a:blipFill>
        </p:spPr>
        <p:txBody>
          <a:bodyPr wrap="square" lIns="0" tIns="0" rIns="0" bIns="0" rtlCol="0">
            <a:noAutofit/>
          </a:bodyPr>
          <a:lstStyle/>
          <a:p>
            <a:endParaRPr/>
          </a:p>
        </p:txBody>
      </p:sp>
      <p:sp>
        <p:nvSpPr>
          <p:cNvPr id="79" name="object 79"/>
          <p:cNvSpPr txBox="1"/>
          <p:nvPr/>
        </p:nvSpPr>
        <p:spPr>
          <a:xfrm>
            <a:off x="2931160" y="2101166"/>
            <a:ext cx="435550" cy="584200"/>
          </a:xfrm>
          <a:prstGeom prst="rect">
            <a:avLst/>
          </a:prstGeom>
        </p:spPr>
        <p:txBody>
          <a:bodyPr wrap="square" lIns="0" tIns="0" rIns="0" bIns="0" rtlCol="0">
            <a:noAutofit/>
          </a:bodyPr>
          <a:lstStyle/>
          <a:p>
            <a:pPr marL="12700">
              <a:lnSpc>
                <a:spcPts val="4600"/>
              </a:lnSpc>
              <a:spcBef>
                <a:spcPts val="230"/>
              </a:spcBef>
            </a:pPr>
            <a:r>
              <a:rPr sz="4400" b="1" spc="0" dirty="0" smtClean="0">
                <a:solidFill>
                  <a:srgbClr val="009900"/>
                </a:solidFill>
                <a:latin typeface="Arial"/>
                <a:cs typeface="Arial"/>
              </a:rPr>
              <a:t>+</a:t>
            </a:r>
            <a:endParaRPr sz="4400">
              <a:latin typeface="Arial"/>
              <a:cs typeface="Arial"/>
            </a:endParaRPr>
          </a:p>
        </p:txBody>
      </p:sp>
      <p:sp>
        <p:nvSpPr>
          <p:cNvPr id="78" name="object 78"/>
          <p:cNvSpPr txBox="1"/>
          <p:nvPr/>
        </p:nvSpPr>
        <p:spPr>
          <a:xfrm>
            <a:off x="5693410" y="2101166"/>
            <a:ext cx="435550" cy="584200"/>
          </a:xfrm>
          <a:prstGeom prst="rect">
            <a:avLst/>
          </a:prstGeom>
        </p:spPr>
        <p:txBody>
          <a:bodyPr wrap="square" lIns="0" tIns="0" rIns="0" bIns="0" rtlCol="0">
            <a:noAutofit/>
          </a:bodyPr>
          <a:lstStyle/>
          <a:p>
            <a:pPr marL="12700">
              <a:lnSpc>
                <a:spcPts val="4600"/>
              </a:lnSpc>
              <a:spcBef>
                <a:spcPts val="230"/>
              </a:spcBef>
            </a:pPr>
            <a:r>
              <a:rPr lang="en-US" sz="4400" b="1" spc="0" dirty="0" smtClean="0">
                <a:solidFill>
                  <a:srgbClr val="009900"/>
                </a:solidFill>
                <a:latin typeface="Arial"/>
                <a:cs typeface="Arial"/>
              </a:rPr>
              <a:t>+</a:t>
            </a:r>
            <a:endParaRPr sz="4400" dirty="0">
              <a:latin typeface="Arial"/>
              <a:cs typeface="Arial"/>
            </a:endParaRPr>
          </a:p>
        </p:txBody>
      </p:sp>
      <p:sp>
        <p:nvSpPr>
          <p:cNvPr id="74" name="object 74"/>
          <p:cNvSpPr txBox="1"/>
          <p:nvPr/>
        </p:nvSpPr>
        <p:spPr>
          <a:xfrm>
            <a:off x="2362200" y="3733800"/>
            <a:ext cx="1356719" cy="330200"/>
          </a:xfrm>
          <a:prstGeom prst="rect">
            <a:avLst/>
          </a:prstGeom>
        </p:spPr>
        <p:txBody>
          <a:bodyPr wrap="square" lIns="0" tIns="0" rIns="0" bIns="0" rtlCol="0">
            <a:noAutofit/>
          </a:bodyPr>
          <a:lstStyle/>
          <a:p>
            <a:pPr marL="12700">
              <a:lnSpc>
                <a:spcPts val="2555"/>
              </a:lnSpc>
              <a:spcBef>
                <a:spcPts val="127"/>
              </a:spcBef>
            </a:pPr>
            <a:r>
              <a:rPr sz="2400" b="1" spc="9" dirty="0" smtClean="0">
                <a:solidFill>
                  <a:srgbClr val="009900"/>
                </a:solidFill>
                <a:latin typeface="Arial"/>
                <a:cs typeface="Arial"/>
              </a:rPr>
              <a:t>M</a:t>
            </a:r>
            <a:r>
              <a:rPr sz="2400" b="1" spc="-4" dirty="0" smtClean="0">
                <a:solidFill>
                  <a:srgbClr val="009900"/>
                </a:solidFill>
                <a:latin typeface="Arial"/>
                <a:cs typeface="Arial"/>
              </a:rPr>
              <a:t>acAu</a:t>
            </a:r>
            <a:r>
              <a:rPr sz="2400" b="1" spc="0" dirty="0" smtClean="0">
                <a:solidFill>
                  <a:srgbClr val="009900"/>
                </a:solidFill>
                <a:latin typeface="Arial"/>
                <a:cs typeface="Arial"/>
              </a:rPr>
              <a:t>to</a:t>
            </a:r>
            <a:endParaRPr sz="2400">
              <a:latin typeface="Arial"/>
              <a:cs typeface="Arial"/>
            </a:endParaRPr>
          </a:p>
        </p:txBody>
      </p:sp>
      <p:sp>
        <p:nvSpPr>
          <p:cNvPr id="73" name="object 73"/>
          <p:cNvSpPr txBox="1"/>
          <p:nvPr/>
        </p:nvSpPr>
        <p:spPr>
          <a:xfrm>
            <a:off x="3732885" y="3733800"/>
            <a:ext cx="3168848" cy="330200"/>
          </a:xfrm>
          <a:prstGeom prst="rect">
            <a:avLst/>
          </a:prstGeom>
        </p:spPr>
        <p:txBody>
          <a:bodyPr wrap="square" lIns="0" tIns="0" rIns="0" bIns="0" rtlCol="0">
            <a:noAutofit/>
          </a:bodyPr>
          <a:lstStyle/>
          <a:p>
            <a:pPr marL="12700">
              <a:lnSpc>
                <a:spcPts val="2555"/>
              </a:lnSpc>
              <a:spcBef>
                <a:spcPts val="127"/>
              </a:spcBef>
            </a:pPr>
            <a:r>
              <a:rPr sz="2400" b="1" spc="-4" dirty="0" smtClean="0">
                <a:solidFill>
                  <a:srgbClr val="009900"/>
                </a:solidFill>
                <a:latin typeface="Arial"/>
                <a:cs typeface="Arial"/>
              </a:rPr>
              <a:t>s</a:t>
            </a:r>
            <a:r>
              <a:rPr sz="2400" b="1" spc="4" dirty="0" smtClean="0">
                <a:solidFill>
                  <a:srgbClr val="009900"/>
                </a:solidFill>
                <a:latin typeface="Arial"/>
                <a:cs typeface="Arial"/>
              </a:rPr>
              <a:t>o</a:t>
            </a:r>
            <a:r>
              <a:rPr sz="2400" b="1" spc="0" dirty="0" smtClean="0">
                <a:solidFill>
                  <a:srgbClr val="009900"/>
                </a:solidFill>
                <a:latin typeface="Arial"/>
                <a:cs typeface="Arial"/>
              </a:rPr>
              <a:t>l</a:t>
            </a:r>
            <a:r>
              <a:rPr sz="2400" b="1" spc="-4" dirty="0" smtClean="0">
                <a:solidFill>
                  <a:srgbClr val="009900"/>
                </a:solidFill>
                <a:latin typeface="Arial"/>
                <a:cs typeface="Arial"/>
              </a:rPr>
              <a:t>u</a:t>
            </a:r>
            <a:r>
              <a:rPr sz="2400" b="1" spc="9" dirty="0" smtClean="0">
                <a:solidFill>
                  <a:srgbClr val="009900"/>
                </a:solidFill>
                <a:latin typeface="Arial"/>
                <a:cs typeface="Arial"/>
              </a:rPr>
              <a:t>t</a:t>
            </a:r>
            <a:r>
              <a:rPr sz="2400" b="1" spc="0" dirty="0" smtClean="0">
                <a:solidFill>
                  <a:srgbClr val="009900"/>
                </a:solidFill>
                <a:latin typeface="Arial"/>
                <a:cs typeface="Arial"/>
              </a:rPr>
              <a:t>i</a:t>
            </a:r>
            <a:r>
              <a:rPr sz="2400" b="1" spc="-4" dirty="0" smtClean="0">
                <a:solidFill>
                  <a:srgbClr val="009900"/>
                </a:solidFill>
                <a:latin typeface="Arial"/>
                <a:cs typeface="Arial"/>
              </a:rPr>
              <a:t>o</a:t>
            </a:r>
            <a:r>
              <a:rPr sz="2400" b="1" spc="4" dirty="0" smtClean="0">
                <a:solidFill>
                  <a:srgbClr val="009900"/>
                </a:solidFill>
                <a:latin typeface="Arial"/>
                <a:cs typeface="Arial"/>
              </a:rPr>
              <a:t>n</a:t>
            </a:r>
            <a:r>
              <a:rPr sz="2400" b="1" spc="0" dirty="0" smtClean="0">
                <a:solidFill>
                  <a:srgbClr val="009900"/>
                </a:solidFill>
                <a:latin typeface="Arial"/>
                <a:cs typeface="Arial"/>
              </a:rPr>
              <a:t>: S</a:t>
            </a:r>
            <a:r>
              <a:rPr sz="2400" b="1" spc="-9" dirty="0" smtClean="0">
                <a:solidFill>
                  <a:srgbClr val="009900"/>
                </a:solidFill>
                <a:latin typeface="Arial"/>
                <a:cs typeface="Arial"/>
              </a:rPr>
              <a:t>e</a:t>
            </a:r>
            <a:r>
              <a:rPr sz="2400" b="1" spc="0" dirty="0" smtClean="0">
                <a:solidFill>
                  <a:srgbClr val="009900"/>
                </a:solidFill>
                <a:latin typeface="Arial"/>
                <a:cs typeface="Arial"/>
              </a:rPr>
              <a:t>lf</a:t>
            </a:r>
            <a:r>
              <a:rPr sz="2400" b="1" spc="9" dirty="0" smtClean="0">
                <a:solidFill>
                  <a:srgbClr val="009900"/>
                </a:solidFill>
                <a:latin typeface="Arial"/>
                <a:cs typeface="Arial"/>
              </a:rPr>
              <a:t> </a:t>
            </a:r>
            <a:r>
              <a:rPr sz="2400" b="1" spc="0" dirty="0" smtClean="0">
                <a:solidFill>
                  <a:srgbClr val="009900"/>
                </a:solidFill>
                <a:latin typeface="Arial"/>
                <a:cs typeface="Arial"/>
              </a:rPr>
              <a:t>S</a:t>
            </a:r>
            <a:r>
              <a:rPr sz="2400" b="1" spc="-9" dirty="0" smtClean="0">
                <a:solidFill>
                  <a:srgbClr val="009900"/>
                </a:solidFill>
                <a:latin typeface="Arial"/>
                <a:cs typeface="Arial"/>
              </a:rPr>
              <a:t>e</a:t>
            </a:r>
            <a:r>
              <a:rPr sz="2400" b="1" spc="-4" dirty="0" smtClean="0">
                <a:solidFill>
                  <a:srgbClr val="009900"/>
                </a:solidFill>
                <a:latin typeface="Arial"/>
                <a:cs typeface="Arial"/>
              </a:rPr>
              <a:t>r</a:t>
            </a:r>
            <a:r>
              <a:rPr sz="2400" b="1" spc="0" dirty="0" smtClean="0">
                <a:solidFill>
                  <a:srgbClr val="009900"/>
                </a:solidFill>
                <a:latin typeface="Arial"/>
                <a:cs typeface="Arial"/>
              </a:rPr>
              <a:t>vi</a:t>
            </a:r>
            <a:r>
              <a:rPr sz="2400" b="1" spc="-4" dirty="0" smtClean="0">
                <a:solidFill>
                  <a:srgbClr val="009900"/>
                </a:solidFill>
                <a:latin typeface="Arial"/>
                <a:cs typeface="Arial"/>
              </a:rPr>
              <a:t>c</a:t>
            </a:r>
            <a:r>
              <a:rPr sz="2400" b="1" spc="0" dirty="0" smtClean="0">
                <a:solidFill>
                  <a:srgbClr val="009900"/>
                </a:solidFill>
                <a:latin typeface="Arial"/>
                <a:cs typeface="Arial"/>
              </a:rPr>
              <a:t>e</a:t>
            </a:r>
            <a:endParaRPr sz="2400" dirty="0">
              <a:latin typeface="Arial"/>
              <a:cs typeface="Arial"/>
            </a:endParaRPr>
          </a:p>
        </p:txBody>
      </p:sp>
      <p:sp>
        <p:nvSpPr>
          <p:cNvPr id="72" name="object 72"/>
          <p:cNvSpPr txBox="1"/>
          <p:nvPr/>
        </p:nvSpPr>
        <p:spPr>
          <a:xfrm>
            <a:off x="3037840" y="4168410"/>
            <a:ext cx="3372027" cy="256874"/>
          </a:xfrm>
          <a:prstGeom prst="rect">
            <a:avLst/>
          </a:prstGeom>
        </p:spPr>
        <p:txBody>
          <a:bodyPr wrap="square" lIns="0" tIns="0" rIns="0" bIns="0" rtlCol="0">
            <a:noAutofit/>
          </a:bodyPr>
          <a:lstStyle/>
          <a:p>
            <a:pPr marL="12700">
              <a:lnSpc>
                <a:spcPts val="2014"/>
              </a:lnSpc>
              <a:spcBef>
                <a:spcPts val="100"/>
              </a:spcBef>
            </a:pPr>
            <a:r>
              <a:rPr sz="2700" b="1" spc="0" baseline="1610" dirty="0" smtClean="0">
                <a:solidFill>
                  <a:srgbClr val="009900"/>
                </a:solidFill>
                <a:latin typeface="Arial"/>
                <a:cs typeface="Arial"/>
              </a:rPr>
              <a:t>M</a:t>
            </a:r>
            <a:r>
              <a:rPr sz="2700" b="1" spc="-9" baseline="1610" dirty="0" smtClean="0">
                <a:solidFill>
                  <a:srgbClr val="009900"/>
                </a:solidFill>
                <a:latin typeface="Arial"/>
                <a:cs typeface="Arial"/>
              </a:rPr>
              <a:t>a</a:t>
            </a:r>
            <a:r>
              <a:rPr sz="2700" b="1" spc="0" baseline="1610" dirty="0" smtClean="0">
                <a:solidFill>
                  <a:srgbClr val="009900"/>
                </a:solidFill>
                <a:latin typeface="Arial"/>
                <a:cs typeface="Arial"/>
              </a:rPr>
              <a:t>c</a:t>
            </a:r>
            <a:r>
              <a:rPr sz="2700" b="1" spc="-50" baseline="1610" dirty="0" smtClean="0">
                <a:solidFill>
                  <a:srgbClr val="009900"/>
                </a:solidFill>
                <a:latin typeface="Arial"/>
                <a:cs typeface="Arial"/>
              </a:rPr>
              <a:t>A</a:t>
            </a:r>
            <a:r>
              <a:rPr sz="2700" b="1" spc="0" baseline="1610" dirty="0" smtClean="0">
                <a:solidFill>
                  <a:srgbClr val="009900"/>
                </a:solidFill>
                <a:latin typeface="Arial"/>
                <a:cs typeface="Arial"/>
              </a:rPr>
              <a:t>uto</a:t>
            </a:r>
            <a:r>
              <a:rPr sz="2700" b="1" spc="-54" baseline="1610" dirty="0" smtClean="0">
                <a:solidFill>
                  <a:srgbClr val="009900"/>
                </a:solidFill>
                <a:latin typeface="Arial"/>
                <a:cs typeface="Arial"/>
              </a:rPr>
              <a:t> </a:t>
            </a:r>
            <a:r>
              <a:rPr sz="2700" spc="9" baseline="1076" dirty="0" smtClean="0">
                <a:solidFill>
                  <a:srgbClr val="009900"/>
                </a:solidFill>
                <a:latin typeface="Microsoft JhengHei"/>
                <a:cs typeface="Microsoft JhengHei"/>
              </a:rPr>
              <a:t>的解决方</a:t>
            </a:r>
            <a:r>
              <a:rPr sz="2700" spc="19" baseline="1076" dirty="0" smtClean="0">
                <a:solidFill>
                  <a:srgbClr val="009900"/>
                </a:solidFill>
                <a:latin typeface="Microsoft JhengHei"/>
                <a:cs typeface="Microsoft JhengHei"/>
              </a:rPr>
              <a:t>案</a:t>
            </a:r>
            <a:r>
              <a:rPr sz="2700" spc="14" baseline="1076" dirty="0" smtClean="0">
                <a:solidFill>
                  <a:srgbClr val="009900"/>
                </a:solidFill>
                <a:latin typeface="Microsoft JhengHei"/>
                <a:cs typeface="Microsoft JhengHei"/>
              </a:rPr>
              <a:t>：</a:t>
            </a:r>
            <a:r>
              <a:rPr sz="2700" spc="9" baseline="1076" dirty="0" smtClean="0">
                <a:solidFill>
                  <a:srgbClr val="009900"/>
                </a:solidFill>
                <a:latin typeface="Microsoft JhengHei"/>
                <a:cs typeface="Microsoft JhengHei"/>
              </a:rPr>
              <a:t>自助服</a:t>
            </a:r>
            <a:r>
              <a:rPr sz="2700" spc="0" baseline="1076" dirty="0" smtClean="0">
                <a:solidFill>
                  <a:srgbClr val="009900"/>
                </a:solidFill>
                <a:latin typeface="Microsoft JhengHei"/>
                <a:cs typeface="Microsoft JhengHei"/>
              </a:rPr>
              <a:t>务</a:t>
            </a:r>
            <a:endParaRPr sz="1800" dirty="0">
              <a:latin typeface="Microsoft JhengHei"/>
              <a:cs typeface="Microsoft JhengHei"/>
            </a:endParaRPr>
          </a:p>
        </p:txBody>
      </p:sp>
      <p:sp>
        <p:nvSpPr>
          <p:cNvPr id="71" name="object 71"/>
          <p:cNvSpPr txBox="1"/>
          <p:nvPr/>
        </p:nvSpPr>
        <p:spPr>
          <a:xfrm>
            <a:off x="7315200" y="5310761"/>
            <a:ext cx="820342" cy="215900"/>
          </a:xfrm>
          <a:prstGeom prst="rect">
            <a:avLst/>
          </a:prstGeom>
        </p:spPr>
        <p:txBody>
          <a:bodyPr wrap="square" lIns="0" tIns="0" rIns="0" bIns="0" rtlCol="0">
            <a:noAutofit/>
          </a:bodyPr>
          <a:lstStyle/>
          <a:p>
            <a:pPr marL="12700">
              <a:lnSpc>
                <a:spcPts val="1639"/>
              </a:lnSpc>
              <a:spcBef>
                <a:spcPts val="82"/>
              </a:spcBef>
            </a:pPr>
            <a:endParaRPr sz="1500" dirty="0">
              <a:latin typeface="Arial"/>
              <a:cs typeface="Arial"/>
            </a:endParaRPr>
          </a:p>
        </p:txBody>
      </p:sp>
      <p:sp>
        <p:nvSpPr>
          <p:cNvPr id="70" name="object 70"/>
          <p:cNvSpPr txBox="1"/>
          <p:nvPr/>
        </p:nvSpPr>
        <p:spPr>
          <a:xfrm>
            <a:off x="2280920" y="5559678"/>
            <a:ext cx="323691" cy="431800"/>
          </a:xfrm>
          <a:prstGeom prst="rect">
            <a:avLst/>
          </a:prstGeom>
        </p:spPr>
        <p:txBody>
          <a:bodyPr wrap="square" lIns="0" tIns="0" rIns="0" bIns="0" rtlCol="0">
            <a:noAutofit/>
          </a:bodyPr>
          <a:lstStyle/>
          <a:p>
            <a:pPr marL="12700">
              <a:lnSpc>
                <a:spcPts val="3370"/>
              </a:lnSpc>
              <a:spcBef>
                <a:spcPts val="168"/>
              </a:spcBef>
            </a:pPr>
            <a:r>
              <a:rPr sz="3200" b="1" spc="0" dirty="0" smtClean="0">
                <a:solidFill>
                  <a:srgbClr val="009900"/>
                </a:solidFill>
                <a:latin typeface="Arial"/>
                <a:cs typeface="Arial"/>
              </a:rPr>
              <a:t>+</a:t>
            </a:r>
            <a:endParaRPr sz="3200">
              <a:latin typeface="Arial"/>
              <a:cs typeface="Arial"/>
            </a:endParaRPr>
          </a:p>
        </p:txBody>
      </p:sp>
      <p:sp>
        <p:nvSpPr>
          <p:cNvPr id="69" name="object 69"/>
          <p:cNvSpPr txBox="1"/>
          <p:nvPr/>
        </p:nvSpPr>
        <p:spPr>
          <a:xfrm>
            <a:off x="4367530" y="5578728"/>
            <a:ext cx="323691" cy="431800"/>
          </a:xfrm>
          <a:prstGeom prst="rect">
            <a:avLst/>
          </a:prstGeom>
        </p:spPr>
        <p:txBody>
          <a:bodyPr wrap="square" lIns="0" tIns="0" rIns="0" bIns="0" rtlCol="0">
            <a:noAutofit/>
          </a:bodyPr>
          <a:lstStyle/>
          <a:p>
            <a:pPr marL="12700">
              <a:lnSpc>
                <a:spcPts val="3370"/>
              </a:lnSpc>
              <a:spcBef>
                <a:spcPts val="168"/>
              </a:spcBef>
            </a:pPr>
            <a:r>
              <a:rPr sz="3200" b="1" spc="0" dirty="0" smtClean="0">
                <a:solidFill>
                  <a:srgbClr val="009900"/>
                </a:solidFill>
                <a:latin typeface="Arial"/>
                <a:cs typeface="Arial"/>
              </a:rPr>
              <a:t>+</a:t>
            </a:r>
            <a:endParaRPr sz="3200">
              <a:latin typeface="Arial"/>
              <a:cs typeface="Arial"/>
            </a:endParaRPr>
          </a:p>
        </p:txBody>
      </p:sp>
      <p:sp>
        <p:nvSpPr>
          <p:cNvPr id="68" name="object 68"/>
          <p:cNvSpPr txBox="1"/>
          <p:nvPr/>
        </p:nvSpPr>
        <p:spPr>
          <a:xfrm>
            <a:off x="6573520" y="5581268"/>
            <a:ext cx="323691" cy="431800"/>
          </a:xfrm>
          <a:prstGeom prst="rect">
            <a:avLst/>
          </a:prstGeom>
        </p:spPr>
        <p:txBody>
          <a:bodyPr wrap="square" lIns="0" tIns="0" rIns="0" bIns="0" rtlCol="0">
            <a:noAutofit/>
          </a:bodyPr>
          <a:lstStyle/>
          <a:p>
            <a:pPr marL="12700">
              <a:lnSpc>
                <a:spcPts val="3370"/>
              </a:lnSpc>
              <a:spcBef>
                <a:spcPts val="168"/>
              </a:spcBef>
            </a:pPr>
            <a:r>
              <a:rPr sz="3200" b="1" spc="0" dirty="0" smtClean="0">
                <a:solidFill>
                  <a:srgbClr val="009900"/>
                </a:solidFill>
                <a:latin typeface="Arial"/>
                <a:cs typeface="Arial"/>
              </a:rPr>
              <a:t>+</a:t>
            </a:r>
            <a:endParaRPr sz="3200">
              <a:latin typeface="Arial"/>
              <a:cs typeface="Arial"/>
            </a:endParaRPr>
          </a:p>
        </p:txBody>
      </p:sp>
      <p:sp>
        <p:nvSpPr>
          <p:cNvPr id="65" name="object 65"/>
          <p:cNvSpPr txBox="1"/>
          <p:nvPr/>
        </p:nvSpPr>
        <p:spPr>
          <a:xfrm>
            <a:off x="4495800" y="5029200"/>
            <a:ext cx="2286000" cy="1598930"/>
          </a:xfrm>
          <a:prstGeom prst="rect">
            <a:avLst/>
          </a:prstGeom>
        </p:spPr>
        <p:txBody>
          <a:bodyPr wrap="square" lIns="0" tIns="0" rIns="0" bIns="0" rtlCol="0">
            <a:noAutofit/>
          </a:bodyPr>
          <a:lstStyle/>
          <a:p>
            <a:pPr marL="284560" marR="268441" indent="380" algn="ctr">
              <a:lnSpc>
                <a:spcPct val="99849"/>
              </a:lnSpc>
              <a:spcBef>
                <a:spcPts val="350"/>
              </a:spcBef>
            </a:pPr>
            <a:r>
              <a:rPr sz="1600" b="1" spc="0" dirty="0" smtClean="0">
                <a:latin typeface="Arial"/>
                <a:cs typeface="Arial"/>
              </a:rPr>
              <a:t>S</a:t>
            </a:r>
            <a:r>
              <a:rPr sz="1600" b="1" spc="4" dirty="0" smtClean="0">
                <a:latin typeface="Arial"/>
                <a:cs typeface="Arial"/>
              </a:rPr>
              <a:t>u</a:t>
            </a:r>
            <a:r>
              <a:rPr sz="1600" b="1" spc="0" dirty="0" smtClean="0">
                <a:latin typeface="Arial"/>
                <a:cs typeface="Arial"/>
              </a:rPr>
              <a:t>p</a:t>
            </a:r>
            <a:r>
              <a:rPr sz="1600" b="1" spc="4" dirty="0" smtClean="0">
                <a:latin typeface="Arial"/>
                <a:cs typeface="Arial"/>
              </a:rPr>
              <a:t>p</a:t>
            </a:r>
            <a:r>
              <a:rPr sz="1600" b="1" spc="8" dirty="0" smtClean="0">
                <a:latin typeface="Arial"/>
                <a:cs typeface="Arial"/>
              </a:rPr>
              <a:t>o</a:t>
            </a:r>
            <a:r>
              <a:rPr sz="1600" b="1" spc="-8" dirty="0" smtClean="0">
                <a:latin typeface="Arial"/>
                <a:cs typeface="Arial"/>
              </a:rPr>
              <a:t>r</a:t>
            </a:r>
            <a:r>
              <a:rPr sz="1600" b="1" spc="0" dirty="0" smtClean="0">
                <a:latin typeface="Arial"/>
                <a:cs typeface="Arial"/>
              </a:rPr>
              <a:t>t</a:t>
            </a:r>
            <a:r>
              <a:rPr lang="en-US" altLang="zh-CN" sz="1600" b="1" spc="57" dirty="0" smtClean="0">
                <a:latin typeface="Arial"/>
                <a:cs typeface="Arial"/>
              </a:rPr>
              <a:t>ing </a:t>
            </a:r>
            <a:r>
              <a:rPr sz="1600" b="1" spc="0" dirty="0" smtClean="0">
                <a:latin typeface="Arial"/>
                <a:cs typeface="Arial"/>
              </a:rPr>
              <a:t>f</a:t>
            </a:r>
            <a:r>
              <a:rPr sz="1600" b="1" spc="4" dirty="0" smtClean="0">
                <a:latin typeface="Arial"/>
                <a:cs typeface="Arial"/>
              </a:rPr>
              <a:t>u</a:t>
            </a:r>
            <a:r>
              <a:rPr sz="1600" b="1" spc="0" dirty="0" smtClean="0">
                <a:latin typeface="Arial"/>
                <a:cs typeface="Arial"/>
              </a:rPr>
              <a:t>tu</a:t>
            </a:r>
            <a:r>
              <a:rPr sz="1600" b="1" spc="-4" dirty="0" smtClean="0">
                <a:latin typeface="Arial"/>
                <a:cs typeface="Arial"/>
              </a:rPr>
              <a:t>r</a:t>
            </a:r>
            <a:r>
              <a:rPr sz="1600" b="1" spc="0" dirty="0" smtClean="0">
                <a:latin typeface="Arial"/>
                <a:cs typeface="Arial"/>
              </a:rPr>
              <a:t>e</a:t>
            </a:r>
            <a:r>
              <a:rPr sz="1600" b="1" spc="4" dirty="0" smtClean="0">
                <a:latin typeface="Arial"/>
                <a:cs typeface="Arial"/>
              </a:rPr>
              <a:t> el</a:t>
            </a:r>
            <a:r>
              <a:rPr sz="1600" b="1" spc="-4" dirty="0" smtClean="0">
                <a:latin typeface="Arial"/>
                <a:cs typeface="Arial"/>
              </a:rPr>
              <a:t>ec</a:t>
            </a:r>
            <a:r>
              <a:rPr sz="1600" b="1" spc="0" dirty="0" smtClean="0">
                <a:latin typeface="Arial"/>
                <a:cs typeface="Arial"/>
              </a:rPr>
              <a:t>tr</a:t>
            </a:r>
            <a:r>
              <a:rPr sz="1600" b="1" spc="4" dirty="0" smtClean="0">
                <a:latin typeface="Arial"/>
                <a:cs typeface="Arial"/>
              </a:rPr>
              <a:t>i</a:t>
            </a:r>
            <a:r>
              <a:rPr sz="1600" b="1" spc="0" dirty="0" smtClean="0">
                <a:latin typeface="Arial"/>
                <a:cs typeface="Arial"/>
              </a:rPr>
              <a:t>c </a:t>
            </a:r>
            <a:r>
              <a:rPr sz="1600" b="1" spc="-4" dirty="0" smtClean="0">
                <a:latin typeface="Arial"/>
                <a:cs typeface="Arial"/>
              </a:rPr>
              <a:t>v</a:t>
            </a:r>
            <a:r>
              <a:rPr sz="1600" b="1" spc="4" dirty="0" smtClean="0">
                <a:latin typeface="Arial"/>
                <a:cs typeface="Arial"/>
              </a:rPr>
              <a:t>e</a:t>
            </a:r>
            <a:r>
              <a:rPr sz="1600" b="1" spc="0" dirty="0" smtClean="0">
                <a:latin typeface="Arial"/>
                <a:cs typeface="Arial"/>
              </a:rPr>
              <a:t>h</a:t>
            </a:r>
            <a:r>
              <a:rPr sz="1600" b="1" spc="4" dirty="0" smtClean="0">
                <a:latin typeface="Arial"/>
                <a:cs typeface="Arial"/>
              </a:rPr>
              <a:t>i</a:t>
            </a:r>
            <a:r>
              <a:rPr sz="1600" b="1" spc="-4" dirty="0" smtClean="0">
                <a:latin typeface="Arial"/>
                <a:cs typeface="Arial"/>
              </a:rPr>
              <a:t>c</a:t>
            </a:r>
            <a:r>
              <a:rPr sz="1600" b="1" spc="4" dirty="0" smtClean="0">
                <a:latin typeface="Arial"/>
                <a:cs typeface="Arial"/>
              </a:rPr>
              <a:t>l</a:t>
            </a:r>
            <a:r>
              <a:rPr sz="1600" b="1" spc="-4" dirty="0" smtClean="0">
                <a:latin typeface="Arial"/>
                <a:cs typeface="Arial"/>
              </a:rPr>
              <a:t>e</a:t>
            </a:r>
            <a:r>
              <a:rPr sz="1600" b="1" spc="0" dirty="0" smtClean="0">
                <a:latin typeface="Arial"/>
                <a:cs typeface="Arial"/>
              </a:rPr>
              <a:t>s</a:t>
            </a:r>
            <a:endParaRPr sz="1600" dirty="0">
              <a:latin typeface="Arial"/>
              <a:cs typeface="Arial"/>
            </a:endParaRPr>
          </a:p>
          <a:p>
            <a:pPr marL="88459" marR="72584" indent="0" algn="ctr">
              <a:spcBef>
                <a:spcPts val="997"/>
              </a:spcBef>
            </a:pPr>
            <a:r>
              <a:rPr lang="zh-CN" altLang="en-US" sz="1600" spc="9" dirty="0" smtClean="0">
                <a:latin typeface="Microsoft JhengHei"/>
                <a:cs typeface="Microsoft JhengHei"/>
              </a:rPr>
              <a:t>支持</a:t>
            </a:r>
            <a:r>
              <a:rPr sz="1600" spc="19" dirty="0" err="1" smtClean="0">
                <a:latin typeface="Microsoft JhengHei"/>
                <a:cs typeface="Microsoft JhengHei"/>
              </a:rPr>
              <a:t>电</a:t>
            </a:r>
            <a:r>
              <a:rPr sz="1600" spc="9" dirty="0" err="1" smtClean="0">
                <a:latin typeface="Microsoft JhengHei"/>
                <a:cs typeface="Microsoft JhengHei"/>
              </a:rPr>
              <a:t>动汽车</a:t>
            </a:r>
            <a:endParaRPr lang="en-US" sz="1600" spc="9" dirty="0" smtClean="0">
              <a:latin typeface="Microsoft JhengHei"/>
              <a:cs typeface="Microsoft JhengHei"/>
            </a:endParaRPr>
          </a:p>
          <a:p>
            <a:pPr marL="88459" marR="72584" indent="0" algn="ctr">
              <a:spcBef>
                <a:spcPts val="997"/>
              </a:spcBef>
            </a:pPr>
            <a:r>
              <a:rPr lang="zh-CN" altLang="en-US" sz="1600" spc="9" dirty="0" smtClean="0">
                <a:latin typeface="Microsoft JhengHei"/>
                <a:cs typeface="Microsoft JhengHei"/>
              </a:rPr>
              <a:t>未来</a:t>
            </a:r>
            <a:r>
              <a:rPr sz="1600" spc="0" dirty="0" smtClean="0">
                <a:latin typeface="Microsoft JhengHei"/>
                <a:cs typeface="Microsoft JhengHei"/>
              </a:rPr>
              <a:t>发 </a:t>
            </a:r>
            <a:r>
              <a:rPr sz="1600" spc="9" dirty="0" smtClean="0">
                <a:latin typeface="Microsoft JhengHei"/>
                <a:cs typeface="Microsoft JhengHei"/>
              </a:rPr>
              <a:t>展</a:t>
            </a:r>
            <a:endParaRPr sz="1600" dirty="0">
              <a:latin typeface="Microsoft JhengHei"/>
              <a:cs typeface="Microsoft JhengHei"/>
            </a:endParaRPr>
          </a:p>
        </p:txBody>
      </p:sp>
      <p:sp>
        <p:nvSpPr>
          <p:cNvPr id="64" name="object 64"/>
          <p:cNvSpPr txBox="1"/>
          <p:nvPr/>
        </p:nvSpPr>
        <p:spPr>
          <a:xfrm>
            <a:off x="2362200" y="4978400"/>
            <a:ext cx="2209800" cy="1598930"/>
          </a:xfrm>
          <a:prstGeom prst="rect">
            <a:avLst/>
          </a:prstGeom>
        </p:spPr>
        <p:txBody>
          <a:bodyPr wrap="square" lIns="0" tIns="0" rIns="0" bIns="0" rtlCol="0">
            <a:noAutofit/>
          </a:bodyPr>
          <a:lstStyle/>
          <a:p>
            <a:pPr>
              <a:lnSpc>
                <a:spcPts val="900"/>
              </a:lnSpc>
              <a:spcBef>
                <a:spcPts val="39"/>
              </a:spcBef>
            </a:pPr>
            <a:endParaRPr sz="900" dirty="0"/>
          </a:p>
          <a:p>
            <a:pPr marL="192025" marR="209037" indent="-198" algn="ctr">
              <a:lnSpc>
                <a:spcPct val="99754"/>
              </a:lnSpc>
            </a:pPr>
            <a:r>
              <a:rPr sz="1600" b="1" dirty="0" smtClean="0">
                <a:latin typeface="Arial"/>
                <a:cs typeface="Arial"/>
              </a:rPr>
              <a:t>Decreas</a:t>
            </a:r>
            <a:r>
              <a:rPr sz="1600" b="1" spc="9" dirty="0" smtClean="0">
                <a:latin typeface="Arial"/>
                <a:cs typeface="Arial"/>
              </a:rPr>
              <a:t>e</a:t>
            </a:r>
            <a:r>
              <a:rPr sz="1600" b="1" spc="0" dirty="0" smtClean="0">
                <a:latin typeface="Arial"/>
                <a:cs typeface="Arial"/>
              </a:rPr>
              <a:t>s </a:t>
            </a:r>
            <a:endParaRPr lang="en-US" sz="1600" b="1" spc="0" dirty="0" smtClean="0">
              <a:latin typeface="Arial"/>
              <a:cs typeface="Arial"/>
            </a:endParaRPr>
          </a:p>
          <a:p>
            <a:pPr marL="192025" marR="209037" indent="-198" algn="ctr">
              <a:lnSpc>
                <a:spcPct val="99754"/>
              </a:lnSpc>
            </a:pPr>
            <a:r>
              <a:rPr sz="1600" b="1" spc="0" dirty="0" smtClean="0">
                <a:latin typeface="Arial"/>
                <a:cs typeface="Arial"/>
              </a:rPr>
              <a:t>p</a:t>
            </a:r>
            <a:r>
              <a:rPr sz="1600" b="1" spc="4" dirty="0" smtClean="0">
                <a:latin typeface="Arial"/>
                <a:cs typeface="Arial"/>
              </a:rPr>
              <a:t>o</a:t>
            </a:r>
            <a:r>
              <a:rPr sz="1600" b="1" spc="-4" dirty="0" smtClean="0">
                <a:latin typeface="Arial"/>
                <a:cs typeface="Arial"/>
              </a:rPr>
              <a:t>ll</a:t>
            </a:r>
            <a:r>
              <a:rPr sz="1600" b="1" spc="0" dirty="0" smtClean="0">
                <a:latin typeface="Arial"/>
                <a:cs typeface="Arial"/>
              </a:rPr>
              <a:t>u</a:t>
            </a:r>
            <a:r>
              <a:rPr sz="1600" b="1" spc="-8" dirty="0" smtClean="0">
                <a:latin typeface="Arial"/>
                <a:cs typeface="Arial"/>
              </a:rPr>
              <a:t>t</a:t>
            </a:r>
            <a:r>
              <a:rPr sz="1600" b="1" spc="-4" dirty="0" smtClean="0">
                <a:latin typeface="Arial"/>
                <a:cs typeface="Arial"/>
              </a:rPr>
              <a:t>i</a:t>
            </a:r>
            <a:r>
              <a:rPr sz="1600" b="1" spc="4" dirty="0" smtClean="0">
                <a:latin typeface="Arial"/>
                <a:cs typeface="Arial"/>
              </a:rPr>
              <a:t>o</a:t>
            </a:r>
            <a:r>
              <a:rPr sz="1600" b="1" spc="0" dirty="0" smtClean="0">
                <a:latin typeface="Arial"/>
                <a:cs typeface="Arial"/>
              </a:rPr>
              <a:t>n</a:t>
            </a:r>
            <a:r>
              <a:rPr sz="1600" b="1" spc="63" dirty="0" smtClean="0">
                <a:latin typeface="Arial"/>
                <a:cs typeface="Arial"/>
              </a:rPr>
              <a:t> </a:t>
            </a:r>
            <a:r>
              <a:rPr sz="1600" b="1" spc="-4" dirty="0" smtClean="0">
                <a:latin typeface="Arial"/>
                <a:cs typeface="Arial"/>
              </a:rPr>
              <a:t>i</a:t>
            </a:r>
            <a:r>
              <a:rPr sz="1600" b="1" spc="0" dirty="0" smtClean="0">
                <a:latin typeface="Arial"/>
                <a:cs typeface="Arial"/>
              </a:rPr>
              <a:t>n</a:t>
            </a:r>
            <a:r>
              <a:rPr sz="1600" b="1" spc="12" dirty="0" smtClean="0">
                <a:latin typeface="Arial"/>
                <a:cs typeface="Arial"/>
              </a:rPr>
              <a:t> </a:t>
            </a:r>
            <a:r>
              <a:rPr sz="1600" b="1" spc="0" dirty="0" smtClean="0">
                <a:latin typeface="Arial"/>
                <a:cs typeface="Arial"/>
              </a:rPr>
              <a:t>the </a:t>
            </a:r>
            <a:endParaRPr lang="en-US" sz="1600" b="1" spc="0" dirty="0" smtClean="0">
              <a:latin typeface="Arial"/>
              <a:cs typeface="Arial"/>
            </a:endParaRPr>
          </a:p>
          <a:p>
            <a:pPr marL="192025" marR="209037" indent="-198" algn="ctr">
              <a:lnSpc>
                <a:spcPct val="99754"/>
              </a:lnSpc>
            </a:pPr>
            <a:r>
              <a:rPr sz="1600" b="1" spc="0" dirty="0" smtClean="0">
                <a:latin typeface="Arial"/>
                <a:cs typeface="Arial"/>
              </a:rPr>
              <a:t>c</a:t>
            </a:r>
            <a:r>
              <a:rPr sz="1600" b="1" spc="-4" dirty="0" smtClean="0">
                <a:latin typeface="Arial"/>
                <a:cs typeface="Arial"/>
              </a:rPr>
              <a:t>i</a:t>
            </a:r>
            <a:r>
              <a:rPr sz="1600" b="1" spc="0" dirty="0" smtClean="0">
                <a:latin typeface="Arial"/>
                <a:cs typeface="Arial"/>
              </a:rPr>
              <a:t>ty</a:t>
            </a:r>
            <a:r>
              <a:rPr sz="1600" b="1" spc="20" dirty="0" smtClean="0">
                <a:latin typeface="Arial"/>
                <a:cs typeface="Arial"/>
              </a:rPr>
              <a:t> </a:t>
            </a:r>
            <a:r>
              <a:rPr sz="1600" b="1" spc="0" dirty="0" smtClean="0">
                <a:latin typeface="Arial"/>
                <a:cs typeface="Arial"/>
              </a:rPr>
              <a:t>ce</a:t>
            </a:r>
            <a:r>
              <a:rPr sz="1600" b="1" spc="4" dirty="0" smtClean="0">
                <a:latin typeface="Arial"/>
                <a:cs typeface="Arial"/>
              </a:rPr>
              <a:t>n</a:t>
            </a:r>
            <a:r>
              <a:rPr sz="1600" b="1" spc="-4" dirty="0" smtClean="0">
                <a:latin typeface="Arial"/>
                <a:cs typeface="Arial"/>
              </a:rPr>
              <a:t>t</a:t>
            </a:r>
            <a:r>
              <a:rPr sz="1600" b="1" spc="0" dirty="0" smtClean="0">
                <a:latin typeface="Arial"/>
                <a:cs typeface="Arial"/>
              </a:rPr>
              <a:t>er</a:t>
            </a:r>
            <a:endParaRPr sz="1600" dirty="0">
              <a:latin typeface="Arial"/>
              <a:cs typeface="Arial"/>
            </a:endParaRPr>
          </a:p>
          <a:p>
            <a:pPr marL="166831" marR="185373" algn="ctr">
              <a:lnSpc>
                <a:spcPts val="2751"/>
              </a:lnSpc>
              <a:spcBef>
                <a:spcPts val="1111"/>
              </a:spcBef>
            </a:pPr>
            <a:r>
              <a:rPr sz="1600" spc="0" dirty="0" err="1" smtClean="0">
                <a:latin typeface="Microsoft JhengHei"/>
                <a:cs typeface="Microsoft JhengHei"/>
              </a:rPr>
              <a:t>减</a:t>
            </a:r>
            <a:r>
              <a:rPr sz="1600" spc="9" dirty="0" err="1" smtClean="0">
                <a:latin typeface="Microsoft JhengHei"/>
                <a:cs typeface="Microsoft JhengHei"/>
              </a:rPr>
              <a:t>少市</a:t>
            </a:r>
            <a:r>
              <a:rPr sz="1600" spc="0" dirty="0" err="1" smtClean="0">
                <a:latin typeface="Microsoft JhengHei"/>
                <a:cs typeface="Microsoft JhengHei"/>
              </a:rPr>
              <a:t>中心</a:t>
            </a:r>
            <a:r>
              <a:rPr sz="1600" spc="9" dirty="0" err="1" smtClean="0">
                <a:latin typeface="Microsoft JhengHei"/>
                <a:cs typeface="Microsoft JhengHei"/>
              </a:rPr>
              <a:t>污</a:t>
            </a:r>
            <a:r>
              <a:rPr sz="1600" spc="0" dirty="0" err="1" smtClean="0">
                <a:latin typeface="Microsoft JhengHei"/>
                <a:cs typeface="Microsoft JhengHei"/>
              </a:rPr>
              <a:t>染</a:t>
            </a:r>
            <a:endParaRPr sz="1600" dirty="0">
              <a:latin typeface="Microsoft JhengHei"/>
              <a:cs typeface="Microsoft JhengHei"/>
            </a:endParaRPr>
          </a:p>
        </p:txBody>
      </p:sp>
      <p:sp>
        <p:nvSpPr>
          <p:cNvPr id="63" name="object 63"/>
          <p:cNvSpPr txBox="1"/>
          <p:nvPr/>
        </p:nvSpPr>
        <p:spPr>
          <a:xfrm>
            <a:off x="561340" y="4978400"/>
            <a:ext cx="1629410" cy="1598930"/>
          </a:xfrm>
          <a:prstGeom prst="rect">
            <a:avLst/>
          </a:prstGeom>
        </p:spPr>
        <p:txBody>
          <a:bodyPr wrap="square" lIns="0" tIns="0" rIns="0" bIns="0" rtlCol="0">
            <a:noAutofit/>
          </a:bodyPr>
          <a:lstStyle/>
          <a:p>
            <a:pPr>
              <a:lnSpc>
                <a:spcPts val="1000"/>
              </a:lnSpc>
            </a:pPr>
            <a:endParaRPr sz="1000" dirty="0"/>
          </a:p>
          <a:p>
            <a:pPr marL="216158" marR="233690" indent="1797" algn="ctr">
              <a:lnSpc>
                <a:spcPts val="2299"/>
              </a:lnSpc>
              <a:spcBef>
                <a:spcPts val="1184"/>
              </a:spcBef>
            </a:pPr>
            <a:r>
              <a:rPr sz="1600" b="1" spc="4" dirty="0" smtClean="0">
                <a:latin typeface="Arial"/>
                <a:cs typeface="Arial"/>
              </a:rPr>
              <a:t>R</a:t>
            </a:r>
            <a:r>
              <a:rPr sz="1600" b="1" spc="0" dirty="0" smtClean="0">
                <a:latin typeface="Arial"/>
                <a:cs typeface="Arial"/>
              </a:rPr>
              <a:t>e</a:t>
            </a:r>
            <a:r>
              <a:rPr sz="1600" b="1" spc="4" dirty="0" smtClean="0">
                <a:latin typeface="Arial"/>
                <a:cs typeface="Arial"/>
              </a:rPr>
              <a:t>du</a:t>
            </a:r>
            <a:r>
              <a:rPr sz="1600" b="1" spc="0" dirty="0" smtClean="0">
                <a:latin typeface="Arial"/>
                <a:cs typeface="Arial"/>
              </a:rPr>
              <a:t>ces </a:t>
            </a:r>
            <a:endParaRPr sz="1600" dirty="0">
              <a:latin typeface="Arial"/>
              <a:cs typeface="Arial"/>
            </a:endParaRPr>
          </a:p>
          <a:p>
            <a:pPr marL="216158" marR="233690" algn="ctr">
              <a:lnSpc>
                <a:spcPts val="2299"/>
              </a:lnSpc>
              <a:spcBef>
                <a:spcPts val="197"/>
              </a:spcBef>
            </a:pPr>
            <a:r>
              <a:rPr sz="1600" b="1" spc="4" dirty="0" smtClean="0">
                <a:latin typeface="Arial"/>
                <a:cs typeface="Arial"/>
              </a:rPr>
              <a:t>c</a:t>
            </a:r>
            <a:r>
              <a:rPr sz="1600" b="1" spc="0" dirty="0" smtClean="0">
                <a:latin typeface="Arial"/>
                <a:cs typeface="Arial"/>
              </a:rPr>
              <a:t>o</a:t>
            </a:r>
            <a:r>
              <a:rPr sz="1600" b="1" spc="4" dirty="0" smtClean="0">
                <a:latin typeface="Arial"/>
                <a:cs typeface="Arial"/>
              </a:rPr>
              <a:t>ng</a:t>
            </a:r>
            <a:r>
              <a:rPr sz="1600" b="1" spc="0" dirty="0" smtClean="0">
                <a:latin typeface="Arial"/>
                <a:cs typeface="Arial"/>
              </a:rPr>
              <a:t>es</a:t>
            </a:r>
            <a:r>
              <a:rPr sz="1600" b="1" spc="9" dirty="0" smtClean="0">
                <a:latin typeface="Arial"/>
                <a:cs typeface="Arial"/>
              </a:rPr>
              <a:t>t</a:t>
            </a:r>
            <a:r>
              <a:rPr sz="1600" b="1" spc="-4" dirty="0" smtClean="0">
                <a:latin typeface="Arial"/>
                <a:cs typeface="Arial"/>
              </a:rPr>
              <a:t>i</a:t>
            </a:r>
            <a:r>
              <a:rPr sz="1600" b="1" spc="4" dirty="0" smtClean="0">
                <a:latin typeface="Arial"/>
                <a:cs typeface="Arial"/>
              </a:rPr>
              <a:t>o</a:t>
            </a:r>
            <a:r>
              <a:rPr sz="1600" b="1" spc="0" dirty="0" smtClean="0">
                <a:latin typeface="Arial"/>
                <a:cs typeface="Arial"/>
              </a:rPr>
              <a:t>n </a:t>
            </a:r>
            <a:endParaRPr sz="1600" dirty="0">
              <a:latin typeface="Microsoft JhengHei"/>
              <a:cs typeface="Microsoft JhengHei"/>
            </a:endParaRPr>
          </a:p>
          <a:p>
            <a:pPr marL="216158" marR="233690" algn="ctr">
              <a:lnSpc>
                <a:spcPts val="3439"/>
              </a:lnSpc>
              <a:spcBef>
                <a:spcPts val="197"/>
              </a:spcBef>
            </a:pPr>
            <a:r>
              <a:rPr sz="2000" spc="19" dirty="0" smtClean="0">
                <a:latin typeface="Microsoft JhengHei"/>
                <a:cs typeface="Microsoft JhengHei"/>
              </a:rPr>
              <a:t>减</a:t>
            </a:r>
            <a:r>
              <a:rPr sz="2000" spc="9" dirty="0" smtClean="0">
                <a:latin typeface="Microsoft JhengHei"/>
                <a:cs typeface="Microsoft JhengHei"/>
              </a:rPr>
              <a:t>少</a:t>
            </a:r>
            <a:r>
              <a:rPr sz="2000" spc="19" dirty="0" smtClean="0">
                <a:latin typeface="Microsoft JhengHei"/>
                <a:cs typeface="Microsoft JhengHei"/>
              </a:rPr>
              <a:t>拥</a:t>
            </a:r>
            <a:r>
              <a:rPr sz="2000" spc="0" dirty="0" smtClean="0">
                <a:latin typeface="Microsoft JhengHei"/>
                <a:cs typeface="Microsoft JhengHei"/>
              </a:rPr>
              <a:t>堵</a:t>
            </a:r>
            <a:endParaRPr sz="2000" dirty="0">
              <a:latin typeface="Microsoft JhengHei"/>
              <a:cs typeface="Microsoft JhengHei"/>
            </a:endParaRPr>
          </a:p>
        </p:txBody>
      </p:sp>
      <p:sp>
        <p:nvSpPr>
          <p:cNvPr id="62" name="object 62"/>
          <p:cNvSpPr txBox="1"/>
          <p:nvPr/>
        </p:nvSpPr>
        <p:spPr>
          <a:xfrm>
            <a:off x="6277610" y="1295400"/>
            <a:ext cx="3856990" cy="2015489"/>
          </a:xfrm>
          <a:prstGeom prst="rect">
            <a:avLst/>
          </a:prstGeom>
        </p:spPr>
        <p:txBody>
          <a:bodyPr wrap="square" lIns="0" tIns="0" rIns="0" bIns="0" rtlCol="0">
            <a:noAutofit/>
          </a:bodyPr>
          <a:lstStyle/>
          <a:p>
            <a:pPr>
              <a:lnSpc>
                <a:spcPts val="500"/>
              </a:lnSpc>
              <a:spcBef>
                <a:spcPts val="9"/>
              </a:spcBef>
            </a:pPr>
            <a:endParaRPr sz="400" dirty="0"/>
          </a:p>
          <a:p>
            <a:pPr marL="224789">
              <a:lnSpc>
                <a:spcPct val="95825"/>
              </a:lnSpc>
              <a:spcBef>
                <a:spcPts val="13000"/>
              </a:spcBef>
            </a:pPr>
            <a:r>
              <a:rPr sz="1400" b="1" spc="4" dirty="0" smtClean="0">
                <a:latin typeface="Arial"/>
                <a:cs typeface="Arial"/>
              </a:rPr>
              <a:t>T</a:t>
            </a:r>
            <a:r>
              <a:rPr sz="1400" b="1" spc="-8" dirty="0" smtClean="0">
                <a:latin typeface="Arial"/>
                <a:cs typeface="Arial"/>
              </a:rPr>
              <a:t>r</a:t>
            </a:r>
            <a:r>
              <a:rPr sz="1400" b="1" spc="0" dirty="0" smtClean="0">
                <a:latin typeface="Arial"/>
                <a:cs typeface="Arial"/>
              </a:rPr>
              <a:t>a</a:t>
            </a:r>
            <a:r>
              <a:rPr sz="1400" b="1" spc="-4" dirty="0" smtClean="0">
                <a:latin typeface="Arial"/>
                <a:cs typeface="Arial"/>
              </a:rPr>
              <a:t>f</a:t>
            </a:r>
            <a:r>
              <a:rPr sz="1400" b="1" spc="0" dirty="0" smtClean="0">
                <a:latin typeface="Arial"/>
                <a:cs typeface="Arial"/>
              </a:rPr>
              <a:t>f</a:t>
            </a:r>
            <a:r>
              <a:rPr sz="1400" b="1" spc="-4" dirty="0" smtClean="0">
                <a:latin typeface="Arial"/>
                <a:cs typeface="Arial"/>
              </a:rPr>
              <a:t>i</a:t>
            </a:r>
            <a:r>
              <a:rPr sz="1400" b="1" spc="0" dirty="0" smtClean="0">
                <a:latin typeface="Arial"/>
                <a:cs typeface="Arial"/>
              </a:rPr>
              <a:t>c</a:t>
            </a:r>
            <a:r>
              <a:rPr sz="1400" b="1" spc="33" dirty="0" smtClean="0">
                <a:latin typeface="Arial"/>
                <a:cs typeface="Arial"/>
              </a:rPr>
              <a:t> </a:t>
            </a:r>
            <a:r>
              <a:rPr sz="1400" b="1" spc="0" dirty="0" smtClean="0">
                <a:latin typeface="Arial"/>
                <a:cs typeface="Arial"/>
              </a:rPr>
              <a:t>Deco</a:t>
            </a:r>
            <a:r>
              <a:rPr sz="1400" b="1" spc="4" dirty="0" smtClean="0">
                <a:latin typeface="Arial"/>
                <a:cs typeface="Arial"/>
              </a:rPr>
              <a:t>n</a:t>
            </a:r>
            <a:r>
              <a:rPr sz="1400" b="1" spc="0" dirty="0" smtClean="0">
                <a:latin typeface="Arial"/>
                <a:cs typeface="Arial"/>
              </a:rPr>
              <a:t>g</a:t>
            </a:r>
            <a:r>
              <a:rPr sz="1400" b="1" spc="9" dirty="0" smtClean="0">
                <a:latin typeface="Arial"/>
                <a:cs typeface="Arial"/>
              </a:rPr>
              <a:t>e</a:t>
            </a:r>
            <a:r>
              <a:rPr sz="1400" b="1" spc="0" dirty="0" smtClean="0">
                <a:latin typeface="Arial"/>
                <a:cs typeface="Arial"/>
              </a:rPr>
              <a:t>s</a:t>
            </a:r>
            <a:r>
              <a:rPr sz="1400" b="1" spc="-4" dirty="0" smtClean="0">
                <a:latin typeface="Arial"/>
                <a:cs typeface="Arial"/>
              </a:rPr>
              <a:t>ti</a:t>
            </a:r>
            <a:r>
              <a:rPr sz="1400" b="1" spc="0" dirty="0" smtClean="0">
                <a:latin typeface="Arial"/>
                <a:cs typeface="Arial"/>
              </a:rPr>
              <a:t>on</a:t>
            </a:r>
            <a:endParaRPr sz="1400" dirty="0">
              <a:latin typeface="Arial"/>
              <a:cs typeface="Arial"/>
            </a:endParaRPr>
          </a:p>
        </p:txBody>
      </p:sp>
      <p:sp>
        <p:nvSpPr>
          <p:cNvPr id="61" name="object 61"/>
          <p:cNvSpPr txBox="1"/>
          <p:nvPr/>
        </p:nvSpPr>
        <p:spPr>
          <a:xfrm>
            <a:off x="3048000" y="1413510"/>
            <a:ext cx="2971800" cy="2024379"/>
          </a:xfrm>
          <a:prstGeom prst="rect">
            <a:avLst/>
          </a:prstGeom>
        </p:spPr>
        <p:txBody>
          <a:bodyPr wrap="square" lIns="0" tIns="0" rIns="0" bIns="0" rtlCol="0">
            <a:noAutofit/>
          </a:bodyPr>
          <a:lstStyle/>
          <a:p>
            <a:pPr>
              <a:lnSpc>
                <a:spcPts val="500"/>
              </a:lnSpc>
              <a:spcBef>
                <a:spcPts val="9"/>
              </a:spcBef>
            </a:pPr>
            <a:endParaRPr sz="500" dirty="0"/>
          </a:p>
          <a:p>
            <a:pPr marL="662939" marR="695101" algn="ctr">
              <a:lnSpc>
                <a:spcPct val="95825"/>
              </a:lnSpc>
              <a:spcBef>
                <a:spcPts val="13000"/>
              </a:spcBef>
            </a:pPr>
            <a:r>
              <a:rPr sz="1400" b="1" spc="-4" dirty="0" smtClean="0">
                <a:latin typeface="Arial"/>
                <a:cs typeface="Arial"/>
              </a:rPr>
              <a:t>S</a:t>
            </a:r>
            <a:r>
              <a:rPr sz="1400" b="1" spc="4" dirty="0" smtClean="0">
                <a:latin typeface="Arial"/>
                <a:cs typeface="Arial"/>
              </a:rPr>
              <a:t>h</a:t>
            </a:r>
            <a:r>
              <a:rPr sz="1400" b="1" spc="0" dirty="0" smtClean="0">
                <a:latin typeface="Arial"/>
                <a:cs typeface="Arial"/>
              </a:rPr>
              <a:t>a</a:t>
            </a:r>
            <a:r>
              <a:rPr sz="1400" b="1" spc="-9" dirty="0" smtClean="0">
                <a:latin typeface="Arial"/>
                <a:cs typeface="Arial"/>
              </a:rPr>
              <a:t>r</a:t>
            </a:r>
            <a:r>
              <a:rPr sz="1400" b="1" spc="-4" dirty="0" smtClean="0">
                <a:latin typeface="Arial"/>
                <a:cs typeface="Arial"/>
              </a:rPr>
              <a:t>i</a:t>
            </a:r>
            <a:r>
              <a:rPr sz="1400" b="1" spc="4" dirty="0" smtClean="0">
                <a:latin typeface="Arial"/>
                <a:cs typeface="Arial"/>
              </a:rPr>
              <a:t>n</a:t>
            </a:r>
            <a:r>
              <a:rPr sz="1400" b="1" spc="0" dirty="0" smtClean="0">
                <a:latin typeface="Arial"/>
                <a:cs typeface="Arial"/>
              </a:rPr>
              <a:t>g</a:t>
            </a:r>
            <a:r>
              <a:rPr lang="en-US" sz="1400" spc="0" dirty="0" smtClean="0">
                <a:latin typeface="Arial"/>
                <a:cs typeface="Arial"/>
              </a:rPr>
              <a:t> </a:t>
            </a:r>
            <a:r>
              <a:rPr lang="zh-CN" altLang="en-US" sz="1400" spc="0" dirty="0" smtClean="0">
                <a:latin typeface="Arial"/>
                <a:cs typeface="Arial"/>
              </a:rPr>
              <a:t>分享</a:t>
            </a:r>
            <a:endParaRPr sz="1400" dirty="0">
              <a:latin typeface="Arial"/>
              <a:cs typeface="Arial"/>
            </a:endParaRPr>
          </a:p>
        </p:txBody>
      </p:sp>
      <p:sp>
        <p:nvSpPr>
          <p:cNvPr id="60" name="object 60"/>
          <p:cNvSpPr txBox="1"/>
          <p:nvPr/>
        </p:nvSpPr>
        <p:spPr>
          <a:xfrm>
            <a:off x="304800" y="1413510"/>
            <a:ext cx="1606550" cy="2024379"/>
          </a:xfrm>
          <a:prstGeom prst="rect">
            <a:avLst/>
          </a:prstGeom>
        </p:spPr>
        <p:txBody>
          <a:bodyPr wrap="square" lIns="0" tIns="0" rIns="0" bIns="0" rtlCol="0">
            <a:noAutofit/>
          </a:bodyPr>
          <a:lstStyle/>
          <a:p>
            <a:pPr>
              <a:lnSpc>
                <a:spcPts val="1000"/>
              </a:lnSpc>
            </a:pPr>
            <a:endParaRPr sz="900" dirty="0"/>
          </a:p>
          <a:p>
            <a:pPr marL="472440">
              <a:lnSpc>
                <a:spcPct val="95825"/>
              </a:lnSpc>
              <a:spcBef>
                <a:spcPts val="12439"/>
              </a:spcBef>
            </a:pPr>
            <a:r>
              <a:rPr sz="1400" b="1" spc="-4" dirty="0" smtClean="0">
                <a:latin typeface="Arial"/>
                <a:cs typeface="Arial"/>
              </a:rPr>
              <a:t>El</a:t>
            </a:r>
            <a:r>
              <a:rPr sz="1400" b="1" spc="0" dirty="0" smtClean="0">
                <a:latin typeface="Arial"/>
                <a:cs typeface="Arial"/>
              </a:rPr>
              <a:t>e</a:t>
            </a:r>
            <a:r>
              <a:rPr sz="1400" b="1" spc="8" dirty="0" smtClean="0">
                <a:latin typeface="Arial"/>
                <a:cs typeface="Arial"/>
              </a:rPr>
              <a:t>c</a:t>
            </a:r>
            <a:r>
              <a:rPr sz="1400" b="1" spc="-4" dirty="0" smtClean="0">
                <a:latin typeface="Arial"/>
                <a:cs typeface="Arial"/>
              </a:rPr>
              <a:t>t</a:t>
            </a:r>
            <a:r>
              <a:rPr sz="1400" b="1" spc="-8" dirty="0" smtClean="0">
                <a:latin typeface="Arial"/>
                <a:cs typeface="Arial"/>
              </a:rPr>
              <a:t>r</a:t>
            </a:r>
            <a:r>
              <a:rPr sz="1400" b="1" spc="-4" dirty="0" smtClean="0">
                <a:latin typeface="Arial"/>
                <a:cs typeface="Arial"/>
              </a:rPr>
              <a:t>i</a:t>
            </a:r>
            <a:r>
              <a:rPr sz="1400" b="1" spc="0" dirty="0" smtClean="0">
                <a:latin typeface="Arial"/>
                <a:cs typeface="Arial"/>
              </a:rPr>
              <a:t>c</a:t>
            </a:r>
            <a:r>
              <a:rPr sz="1400" b="1" spc="41" dirty="0" smtClean="0">
                <a:latin typeface="Arial"/>
                <a:cs typeface="Arial"/>
              </a:rPr>
              <a:t> </a:t>
            </a:r>
            <a:r>
              <a:rPr sz="1400" b="1" spc="0" dirty="0" smtClean="0">
                <a:latin typeface="Arial"/>
                <a:cs typeface="Arial"/>
              </a:rPr>
              <a:t>C</a:t>
            </a:r>
            <a:r>
              <a:rPr sz="1400" b="1" spc="9" dirty="0" smtClean="0">
                <a:latin typeface="Arial"/>
                <a:cs typeface="Arial"/>
              </a:rPr>
              <a:t>a</a:t>
            </a:r>
            <a:r>
              <a:rPr sz="1400" b="1" spc="-9" dirty="0" smtClean="0">
                <a:latin typeface="Arial"/>
                <a:cs typeface="Arial"/>
              </a:rPr>
              <a:t>r</a:t>
            </a:r>
            <a:r>
              <a:rPr sz="1400" b="1" spc="0" dirty="0" smtClean="0">
                <a:latin typeface="Arial"/>
                <a:cs typeface="Arial"/>
              </a:rPr>
              <a:t>s</a:t>
            </a:r>
            <a:endParaRPr sz="1400" dirty="0">
              <a:latin typeface="Arial"/>
              <a:cs typeface="Arial"/>
            </a:endParaRPr>
          </a:p>
        </p:txBody>
      </p:sp>
      <p:sp>
        <p:nvSpPr>
          <p:cNvPr id="59" name="object 59"/>
          <p:cNvSpPr txBox="1"/>
          <p:nvPr/>
        </p:nvSpPr>
        <p:spPr>
          <a:xfrm>
            <a:off x="0" y="28922"/>
            <a:ext cx="9144000" cy="70772"/>
          </a:xfrm>
          <a:prstGeom prst="rect">
            <a:avLst/>
          </a:prstGeom>
        </p:spPr>
        <p:txBody>
          <a:bodyPr wrap="square" lIns="0" tIns="0" rIns="0" bIns="0" rtlCol="0">
            <a:noAutofit/>
          </a:bodyPr>
          <a:lstStyle/>
          <a:p>
            <a:pPr marL="25400">
              <a:lnSpc>
                <a:spcPts val="550"/>
              </a:lnSpc>
              <a:spcBef>
                <a:spcPts val="7"/>
              </a:spcBef>
            </a:pPr>
            <a:endParaRPr sz="550"/>
          </a:p>
        </p:txBody>
      </p:sp>
      <p:sp>
        <p:nvSpPr>
          <p:cNvPr id="58" name="object 58"/>
          <p:cNvSpPr txBox="1"/>
          <p:nvPr/>
        </p:nvSpPr>
        <p:spPr>
          <a:xfrm>
            <a:off x="0" y="99694"/>
            <a:ext cx="9144000" cy="50800"/>
          </a:xfrm>
          <a:prstGeom prst="rect">
            <a:avLst/>
          </a:prstGeom>
        </p:spPr>
        <p:txBody>
          <a:bodyPr wrap="square" lIns="0" tIns="0" rIns="0" bIns="0" rtlCol="0">
            <a:noAutofit/>
          </a:bodyPr>
          <a:lstStyle/>
          <a:p>
            <a:endParaRPr/>
          </a:p>
        </p:txBody>
      </p:sp>
      <p:sp>
        <p:nvSpPr>
          <p:cNvPr id="57" name="object 57"/>
          <p:cNvSpPr txBox="1"/>
          <p:nvPr/>
        </p:nvSpPr>
        <p:spPr>
          <a:xfrm>
            <a:off x="0" y="150495"/>
            <a:ext cx="3708400" cy="50800"/>
          </a:xfrm>
          <a:prstGeom prst="rect">
            <a:avLst/>
          </a:prstGeom>
        </p:spPr>
        <p:txBody>
          <a:bodyPr wrap="square" lIns="0" tIns="0" rIns="0" bIns="0" rtlCol="0">
            <a:noAutofit/>
          </a:bodyPr>
          <a:lstStyle/>
          <a:p>
            <a:endParaRPr/>
          </a:p>
        </p:txBody>
      </p:sp>
      <p:sp>
        <p:nvSpPr>
          <p:cNvPr id="56" name="object 56"/>
          <p:cNvSpPr txBox="1"/>
          <p:nvPr/>
        </p:nvSpPr>
        <p:spPr>
          <a:xfrm>
            <a:off x="3708400" y="150495"/>
            <a:ext cx="5275580" cy="340359"/>
          </a:xfrm>
          <a:prstGeom prst="rect">
            <a:avLst/>
          </a:prstGeom>
        </p:spPr>
        <p:txBody>
          <a:bodyPr wrap="square" lIns="0" tIns="0" rIns="0" bIns="0" rtlCol="0">
            <a:noAutofit/>
          </a:bodyPr>
          <a:lstStyle/>
          <a:p>
            <a:pPr>
              <a:lnSpc>
                <a:spcPts val="500"/>
              </a:lnSpc>
              <a:spcBef>
                <a:spcPts val="19"/>
              </a:spcBef>
            </a:pPr>
            <a:endParaRPr sz="500"/>
          </a:p>
          <a:p>
            <a:pPr marL="563879">
              <a:lnSpc>
                <a:spcPts val="2160"/>
              </a:lnSpc>
              <a:spcBef>
                <a:spcPts val="108"/>
              </a:spcBef>
            </a:pPr>
            <a:r>
              <a:rPr sz="3000" b="1" i="1" spc="4" baseline="-4348" dirty="0" smtClean="0">
                <a:solidFill>
                  <a:srgbClr val="FFFFFF"/>
                </a:solidFill>
                <a:latin typeface="Arial"/>
                <a:cs typeface="Arial"/>
              </a:rPr>
              <a:t>E</a:t>
            </a:r>
            <a:r>
              <a:rPr sz="3000" b="1" i="1" spc="-4" baseline="-4348" dirty="0" smtClean="0">
                <a:solidFill>
                  <a:srgbClr val="FFFFFF"/>
                </a:solidFill>
                <a:latin typeface="Arial"/>
                <a:cs typeface="Arial"/>
              </a:rPr>
              <a:t>l</a:t>
            </a:r>
            <a:r>
              <a:rPr sz="3000" b="1" i="1" spc="0" baseline="-4348" dirty="0" smtClean="0">
                <a:solidFill>
                  <a:srgbClr val="FFFFFF"/>
                </a:solidFill>
                <a:latin typeface="Arial"/>
                <a:cs typeface="Arial"/>
              </a:rPr>
              <a:t>e</a:t>
            </a:r>
            <a:r>
              <a:rPr sz="3000" b="1" i="1" spc="4" baseline="-4348" dirty="0" smtClean="0">
                <a:solidFill>
                  <a:srgbClr val="FFFFFF"/>
                </a:solidFill>
                <a:latin typeface="Arial"/>
                <a:cs typeface="Arial"/>
              </a:rPr>
              <a:t>c</a:t>
            </a:r>
            <a:r>
              <a:rPr sz="3000" b="1" i="1" spc="0" baseline="-4348" dirty="0" smtClean="0">
                <a:solidFill>
                  <a:srgbClr val="FFFFFF"/>
                </a:solidFill>
                <a:latin typeface="Arial"/>
                <a:cs typeface="Arial"/>
              </a:rPr>
              <a:t>tr</a:t>
            </a:r>
            <a:r>
              <a:rPr sz="3000" b="1" i="1" spc="-4" baseline="-4348" dirty="0" smtClean="0">
                <a:solidFill>
                  <a:srgbClr val="FFFFFF"/>
                </a:solidFill>
                <a:latin typeface="Arial"/>
                <a:cs typeface="Arial"/>
              </a:rPr>
              <a:t>i</a:t>
            </a:r>
            <a:r>
              <a:rPr sz="3000" b="1" i="1" spc="0" baseline="-4348" dirty="0" smtClean="0">
                <a:solidFill>
                  <a:srgbClr val="FFFFFF"/>
                </a:solidFill>
                <a:latin typeface="Arial"/>
                <a:cs typeface="Arial"/>
              </a:rPr>
              <a:t>c </a:t>
            </a:r>
            <a:r>
              <a:rPr sz="3000" b="1" i="1" spc="4" baseline="-4348" dirty="0" smtClean="0">
                <a:solidFill>
                  <a:srgbClr val="FFFFFF"/>
                </a:solidFill>
                <a:latin typeface="Arial"/>
                <a:cs typeface="Arial"/>
              </a:rPr>
              <a:t>v</a:t>
            </a:r>
            <a:r>
              <a:rPr sz="3000" b="1" i="1" spc="0" baseline="-4348" dirty="0" smtClean="0">
                <a:solidFill>
                  <a:srgbClr val="FFFFFF"/>
                </a:solidFill>
                <a:latin typeface="Arial"/>
                <a:cs typeface="Arial"/>
              </a:rPr>
              <a:t>e</a:t>
            </a:r>
            <a:r>
              <a:rPr sz="3000" b="1" i="1" spc="4" baseline="-4348" dirty="0" smtClean="0">
                <a:solidFill>
                  <a:srgbClr val="FFFFFF"/>
                </a:solidFill>
                <a:latin typeface="Arial"/>
                <a:cs typeface="Arial"/>
              </a:rPr>
              <a:t>h</a:t>
            </a:r>
            <a:r>
              <a:rPr sz="3000" b="1" i="1" spc="-4" baseline="-4348" dirty="0" smtClean="0">
                <a:solidFill>
                  <a:srgbClr val="FFFFFF"/>
                </a:solidFill>
                <a:latin typeface="Arial"/>
                <a:cs typeface="Arial"/>
              </a:rPr>
              <a:t>i</a:t>
            </a:r>
            <a:r>
              <a:rPr sz="3000" b="1" i="1" spc="4" baseline="-4348" dirty="0" smtClean="0">
                <a:solidFill>
                  <a:srgbClr val="FFFFFF"/>
                </a:solidFill>
                <a:latin typeface="Arial"/>
                <a:cs typeface="Arial"/>
              </a:rPr>
              <a:t>c</a:t>
            </a:r>
            <a:r>
              <a:rPr sz="3000" b="1" i="1" spc="0" baseline="-4348" dirty="0" smtClean="0">
                <a:solidFill>
                  <a:srgbClr val="FFFFFF"/>
                </a:solidFill>
                <a:latin typeface="Arial"/>
                <a:cs typeface="Arial"/>
              </a:rPr>
              <a:t>u</a:t>
            </a:r>
            <a:r>
              <a:rPr sz="3000" b="1" i="1" spc="-4" baseline="-4348" dirty="0" smtClean="0">
                <a:solidFill>
                  <a:srgbClr val="FFFFFF"/>
                </a:solidFill>
                <a:latin typeface="Arial"/>
                <a:cs typeface="Arial"/>
              </a:rPr>
              <a:t>l</a:t>
            </a:r>
            <a:r>
              <a:rPr sz="3000" b="1" i="1" spc="0" baseline="-4348" dirty="0" smtClean="0">
                <a:solidFill>
                  <a:srgbClr val="FFFFFF"/>
                </a:solidFill>
                <a:latin typeface="Arial"/>
                <a:cs typeface="Arial"/>
              </a:rPr>
              <a:t>e </a:t>
            </a:r>
            <a:r>
              <a:rPr sz="3000" b="1" i="1" spc="4" baseline="-4348" dirty="0" smtClean="0">
                <a:solidFill>
                  <a:srgbClr val="FFFFFF"/>
                </a:solidFill>
                <a:latin typeface="Arial"/>
                <a:cs typeface="Arial"/>
              </a:rPr>
              <a:t>s</a:t>
            </a:r>
            <a:r>
              <a:rPr sz="3000" b="1" i="1" spc="0" baseline="-4348" dirty="0" smtClean="0">
                <a:solidFill>
                  <a:srgbClr val="FFFFFF"/>
                </a:solidFill>
                <a:latin typeface="Arial"/>
                <a:cs typeface="Arial"/>
              </a:rPr>
              <a:t>h</a:t>
            </a:r>
            <a:r>
              <a:rPr sz="3000" b="1" i="1" spc="4" baseline="-4348" dirty="0" smtClean="0">
                <a:solidFill>
                  <a:srgbClr val="FFFFFF"/>
                </a:solidFill>
                <a:latin typeface="Arial"/>
                <a:cs typeface="Arial"/>
              </a:rPr>
              <a:t>a</a:t>
            </a:r>
            <a:r>
              <a:rPr sz="3000" b="1" i="1" spc="0" baseline="-4348" dirty="0" smtClean="0">
                <a:solidFill>
                  <a:srgbClr val="FFFFFF"/>
                </a:solidFill>
                <a:latin typeface="Arial"/>
                <a:cs typeface="Arial"/>
              </a:rPr>
              <a:t>r</a:t>
            </a:r>
            <a:r>
              <a:rPr sz="3000" b="1" i="1" spc="-4" baseline="-4348" dirty="0" smtClean="0">
                <a:solidFill>
                  <a:srgbClr val="FFFFFF"/>
                </a:solidFill>
                <a:latin typeface="Arial"/>
                <a:cs typeface="Arial"/>
              </a:rPr>
              <a:t>i</a:t>
            </a:r>
            <a:r>
              <a:rPr sz="3000" b="1" i="1" spc="0" baseline="-4348" dirty="0" smtClean="0">
                <a:solidFill>
                  <a:srgbClr val="FFFFFF"/>
                </a:solidFill>
                <a:latin typeface="Arial"/>
                <a:cs typeface="Arial"/>
              </a:rPr>
              <a:t>ng s</a:t>
            </a:r>
            <a:r>
              <a:rPr sz="3000" b="1" i="1" spc="4" baseline="-4348" dirty="0" smtClean="0">
                <a:solidFill>
                  <a:srgbClr val="FFFFFF"/>
                </a:solidFill>
                <a:latin typeface="Arial"/>
                <a:cs typeface="Arial"/>
              </a:rPr>
              <a:t>ys</a:t>
            </a:r>
            <a:r>
              <a:rPr sz="3000" b="1" i="1" spc="0" baseline="-4348" dirty="0" smtClean="0">
                <a:solidFill>
                  <a:srgbClr val="FFFFFF"/>
                </a:solidFill>
                <a:latin typeface="Arial"/>
                <a:cs typeface="Arial"/>
              </a:rPr>
              <a:t>tem</a:t>
            </a:r>
            <a:endParaRPr sz="2000">
              <a:latin typeface="Arial"/>
              <a:cs typeface="Arial"/>
            </a:endParaRPr>
          </a:p>
        </p:txBody>
      </p:sp>
      <p:sp>
        <p:nvSpPr>
          <p:cNvPr id="55" name="object 55"/>
          <p:cNvSpPr txBox="1"/>
          <p:nvPr/>
        </p:nvSpPr>
        <p:spPr>
          <a:xfrm>
            <a:off x="8983980" y="150495"/>
            <a:ext cx="16002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54" name="object 54"/>
          <p:cNvSpPr txBox="1"/>
          <p:nvPr/>
        </p:nvSpPr>
        <p:spPr>
          <a:xfrm>
            <a:off x="0" y="201295"/>
            <a:ext cx="173990" cy="50800"/>
          </a:xfrm>
          <a:prstGeom prst="rect">
            <a:avLst/>
          </a:prstGeom>
        </p:spPr>
        <p:txBody>
          <a:bodyPr wrap="square" lIns="0" tIns="0" rIns="0" bIns="0" rtlCol="0">
            <a:noAutofit/>
          </a:bodyPr>
          <a:lstStyle/>
          <a:p>
            <a:endParaRPr/>
          </a:p>
        </p:txBody>
      </p:sp>
      <p:sp>
        <p:nvSpPr>
          <p:cNvPr id="53" name="object 53"/>
          <p:cNvSpPr txBox="1"/>
          <p:nvPr/>
        </p:nvSpPr>
        <p:spPr>
          <a:xfrm>
            <a:off x="173990" y="201295"/>
            <a:ext cx="1018540" cy="50800"/>
          </a:xfrm>
          <a:prstGeom prst="rect">
            <a:avLst/>
          </a:prstGeom>
        </p:spPr>
        <p:txBody>
          <a:bodyPr wrap="square" lIns="0" tIns="0" rIns="0" bIns="0" rtlCol="0">
            <a:noAutofit/>
          </a:bodyPr>
          <a:lstStyle/>
          <a:p>
            <a:endParaRPr/>
          </a:p>
        </p:txBody>
      </p:sp>
      <p:sp>
        <p:nvSpPr>
          <p:cNvPr id="52" name="object 52"/>
          <p:cNvSpPr txBox="1"/>
          <p:nvPr/>
        </p:nvSpPr>
        <p:spPr>
          <a:xfrm>
            <a:off x="1192530" y="201295"/>
            <a:ext cx="2515870" cy="50800"/>
          </a:xfrm>
          <a:prstGeom prst="rect">
            <a:avLst/>
          </a:prstGeom>
        </p:spPr>
        <p:txBody>
          <a:bodyPr wrap="square" lIns="0" tIns="0" rIns="0" bIns="0" rtlCol="0">
            <a:noAutofit/>
          </a:bodyPr>
          <a:lstStyle/>
          <a:p>
            <a:endParaRPr/>
          </a:p>
        </p:txBody>
      </p:sp>
      <p:sp>
        <p:nvSpPr>
          <p:cNvPr id="51" name="object 51"/>
          <p:cNvSpPr txBox="1"/>
          <p:nvPr/>
        </p:nvSpPr>
        <p:spPr>
          <a:xfrm>
            <a:off x="0" y="184150"/>
            <a:ext cx="1192530" cy="67945"/>
          </a:xfrm>
          <a:prstGeom prst="rect">
            <a:avLst/>
          </a:prstGeom>
        </p:spPr>
        <p:txBody>
          <a:bodyPr wrap="square" lIns="0" tIns="0" rIns="0" bIns="0" rtlCol="0">
            <a:noAutofit/>
          </a:bodyPr>
          <a:lstStyle/>
          <a:p>
            <a:pPr marL="25400">
              <a:lnSpc>
                <a:spcPts val="500"/>
              </a:lnSpc>
              <a:spcBef>
                <a:spcPts val="35"/>
              </a:spcBef>
            </a:pPr>
            <a:endParaRPr sz="500"/>
          </a:p>
        </p:txBody>
      </p:sp>
      <p:sp>
        <p:nvSpPr>
          <p:cNvPr id="50" name="object 50"/>
          <p:cNvSpPr txBox="1"/>
          <p:nvPr/>
        </p:nvSpPr>
        <p:spPr>
          <a:xfrm>
            <a:off x="1192530" y="153670"/>
            <a:ext cx="2515870" cy="98425"/>
          </a:xfrm>
          <a:prstGeom prst="rect">
            <a:avLst/>
          </a:prstGeom>
        </p:spPr>
        <p:txBody>
          <a:bodyPr wrap="square" lIns="0" tIns="0" rIns="0" bIns="0" rtlCol="0">
            <a:noAutofit/>
          </a:bodyPr>
          <a:lstStyle/>
          <a:p>
            <a:pPr marL="25400">
              <a:lnSpc>
                <a:spcPts val="750"/>
              </a:lnSpc>
              <a:spcBef>
                <a:spcPts val="25"/>
              </a:spcBef>
            </a:pPr>
            <a:endParaRPr sz="750"/>
          </a:p>
        </p:txBody>
      </p:sp>
      <p:sp>
        <p:nvSpPr>
          <p:cNvPr id="49" name="object 49"/>
          <p:cNvSpPr txBox="1"/>
          <p:nvPr/>
        </p:nvSpPr>
        <p:spPr>
          <a:xfrm>
            <a:off x="3708400" y="153670"/>
            <a:ext cx="5275580" cy="337184"/>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8983980" y="153670"/>
            <a:ext cx="160020" cy="69214"/>
          </a:xfrm>
          <a:prstGeom prst="rect">
            <a:avLst/>
          </a:prstGeom>
        </p:spPr>
        <p:txBody>
          <a:bodyPr wrap="square" lIns="0" tIns="0" rIns="0" bIns="0" rtlCol="0">
            <a:noAutofit/>
          </a:bodyPr>
          <a:lstStyle/>
          <a:p>
            <a:pPr marL="25400">
              <a:lnSpc>
                <a:spcPts val="500"/>
              </a:lnSpc>
              <a:spcBef>
                <a:spcPts val="44"/>
              </a:spcBef>
            </a:pPr>
            <a:endParaRPr sz="500"/>
          </a:p>
        </p:txBody>
      </p:sp>
      <p:sp>
        <p:nvSpPr>
          <p:cNvPr id="47" name="object 47"/>
          <p:cNvSpPr txBox="1"/>
          <p:nvPr/>
        </p:nvSpPr>
        <p:spPr>
          <a:xfrm>
            <a:off x="0" y="25209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6" name="object 46"/>
          <p:cNvSpPr txBox="1"/>
          <p:nvPr/>
        </p:nvSpPr>
        <p:spPr>
          <a:xfrm>
            <a:off x="173990" y="252095"/>
            <a:ext cx="10185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5" name="object 45"/>
          <p:cNvSpPr txBox="1"/>
          <p:nvPr/>
        </p:nvSpPr>
        <p:spPr>
          <a:xfrm>
            <a:off x="1192530" y="252095"/>
            <a:ext cx="25158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4" name="object 44"/>
          <p:cNvSpPr txBox="1"/>
          <p:nvPr/>
        </p:nvSpPr>
        <p:spPr>
          <a:xfrm>
            <a:off x="8983980" y="222884"/>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3" name="object 43"/>
          <p:cNvSpPr txBox="1"/>
          <p:nvPr/>
        </p:nvSpPr>
        <p:spPr>
          <a:xfrm>
            <a:off x="0" y="32448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2" name="object 42"/>
          <p:cNvSpPr txBox="1"/>
          <p:nvPr/>
        </p:nvSpPr>
        <p:spPr>
          <a:xfrm>
            <a:off x="173990" y="324485"/>
            <a:ext cx="10185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1" name="object 41"/>
          <p:cNvSpPr txBox="1"/>
          <p:nvPr/>
        </p:nvSpPr>
        <p:spPr>
          <a:xfrm>
            <a:off x="1192530" y="324485"/>
            <a:ext cx="25158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0" name="object 40"/>
          <p:cNvSpPr txBox="1"/>
          <p:nvPr/>
        </p:nvSpPr>
        <p:spPr>
          <a:xfrm>
            <a:off x="8983980" y="295275"/>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39" name="object 39"/>
          <p:cNvSpPr txBox="1"/>
          <p:nvPr/>
        </p:nvSpPr>
        <p:spPr>
          <a:xfrm>
            <a:off x="0" y="396875"/>
            <a:ext cx="173990" cy="46990"/>
          </a:xfrm>
          <a:prstGeom prst="rect">
            <a:avLst/>
          </a:prstGeom>
        </p:spPr>
        <p:txBody>
          <a:bodyPr wrap="square" lIns="0" tIns="0" rIns="0" bIns="0" rtlCol="0">
            <a:noAutofit/>
          </a:bodyPr>
          <a:lstStyle/>
          <a:p>
            <a:endParaRPr/>
          </a:p>
        </p:txBody>
      </p:sp>
      <p:sp>
        <p:nvSpPr>
          <p:cNvPr id="38" name="object 38"/>
          <p:cNvSpPr txBox="1"/>
          <p:nvPr/>
        </p:nvSpPr>
        <p:spPr>
          <a:xfrm>
            <a:off x="173990" y="396875"/>
            <a:ext cx="1018540" cy="46990"/>
          </a:xfrm>
          <a:prstGeom prst="rect">
            <a:avLst/>
          </a:prstGeom>
        </p:spPr>
        <p:txBody>
          <a:bodyPr wrap="square" lIns="0" tIns="0" rIns="0" bIns="0" rtlCol="0">
            <a:noAutofit/>
          </a:bodyPr>
          <a:lstStyle/>
          <a:p>
            <a:endParaRPr/>
          </a:p>
        </p:txBody>
      </p:sp>
      <p:sp>
        <p:nvSpPr>
          <p:cNvPr id="37" name="object 37"/>
          <p:cNvSpPr txBox="1"/>
          <p:nvPr/>
        </p:nvSpPr>
        <p:spPr>
          <a:xfrm>
            <a:off x="1192530" y="396875"/>
            <a:ext cx="2515870" cy="46990"/>
          </a:xfrm>
          <a:prstGeom prst="rect">
            <a:avLst/>
          </a:prstGeom>
        </p:spPr>
        <p:txBody>
          <a:bodyPr wrap="square" lIns="0" tIns="0" rIns="0" bIns="0" rtlCol="0">
            <a:noAutofit/>
          </a:bodyPr>
          <a:lstStyle/>
          <a:p>
            <a:endParaRPr/>
          </a:p>
        </p:txBody>
      </p:sp>
      <p:sp>
        <p:nvSpPr>
          <p:cNvPr id="36" name="object 36"/>
          <p:cNvSpPr txBox="1"/>
          <p:nvPr/>
        </p:nvSpPr>
        <p:spPr>
          <a:xfrm>
            <a:off x="8983980" y="367665"/>
            <a:ext cx="160020" cy="57784"/>
          </a:xfrm>
          <a:prstGeom prst="rect">
            <a:avLst/>
          </a:prstGeom>
        </p:spPr>
        <p:txBody>
          <a:bodyPr wrap="square" lIns="0" tIns="0" rIns="0" bIns="0" rtlCol="0">
            <a:noAutofit/>
          </a:bodyPr>
          <a:lstStyle/>
          <a:p>
            <a:endParaRPr/>
          </a:p>
        </p:txBody>
      </p:sp>
      <p:sp>
        <p:nvSpPr>
          <p:cNvPr id="35" name="object 35"/>
          <p:cNvSpPr txBox="1"/>
          <p:nvPr/>
        </p:nvSpPr>
        <p:spPr>
          <a:xfrm>
            <a:off x="0" y="443865"/>
            <a:ext cx="173990" cy="46989"/>
          </a:xfrm>
          <a:prstGeom prst="rect">
            <a:avLst/>
          </a:prstGeom>
        </p:spPr>
        <p:txBody>
          <a:bodyPr wrap="square" lIns="0" tIns="0" rIns="0" bIns="0" rtlCol="0">
            <a:noAutofit/>
          </a:bodyPr>
          <a:lstStyle/>
          <a:p>
            <a:endParaRPr/>
          </a:p>
        </p:txBody>
      </p:sp>
      <p:sp>
        <p:nvSpPr>
          <p:cNvPr id="34" name="object 34"/>
          <p:cNvSpPr txBox="1"/>
          <p:nvPr/>
        </p:nvSpPr>
        <p:spPr>
          <a:xfrm>
            <a:off x="173990" y="443865"/>
            <a:ext cx="1018540" cy="46989"/>
          </a:xfrm>
          <a:prstGeom prst="rect">
            <a:avLst/>
          </a:prstGeom>
        </p:spPr>
        <p:txBody>
          <a:bodyPr wrap="square" lIns="0" tIns="0" rIns="0" bIns="0" rtlCol="0">
            <a:noAutofit/>
          </a:bodyPr>
          <a:lstStyle/>
          <a:p>
            <a:endParaRPr/>
          </a:p>
        </p:txBody>
      </p:sp>
      <p:sp>
        <p:nvSpPr>
          <p:cNvPr id="33" name="object 33"/>
          <p:cNvSpPr txBox="1"/>
          <p:nvPr/>
        </p:nvSpPr>
        <p:spPr>
          <a:xfrm>
            <a:off x="1192530" y="443865"/>
            <a:ext cx="2515870" cy="46989"/>
          </a:xfrm>
          <a:prstGeom prst="rect">
            <a:avLst/>
          </a:prstGeom>
        </p:spPr>
        <p:txBody>
          <a:bodyPr wrap="square" lIns="0" tIns="0" rIns="0" bIns="0" rtlCol="0">
            <a:noAutofit/>
          </a:bodyPr>
          <a:lstStyle/>
          <a:p>
            <a:endParaRPr/>
          </a:p>
        </p:txBody>
      </p:sp>
      <p:sp>
        <p:nvSpPr>
          <p:cNvPr id="32" name="object 32"/>
          <p:cNvSpPr txBox="1"/>
          <p:nvPr/>
        </p:nvSpPr>
        <p:spPr>
          <a:xfrm>
            <a:off x="8983980" y="425450"/>
            <a:ext cx="160020" cy="65404"/>
          </a:xfrm>
          <a:prstGeom prst="rect">
            <a:avLst/>
          </a:prstGeom>
        </p:spPr>
        <p:txBody>
          <a:bodyPr wrap="square" lIns="0" tIns="0" rIns="0" bIns="0" rtlCol="0">
            <a:noAutofit/>
          </a:bodyPr>
          <a:lstStyle/>
          <a:p>
            <a:pPr marL="25400">
              <a:lnSpc>
                <a:spcPts val="500"/>
              </a:lnSpc>
              <a:spcBef>
                <a:spcPts val="14"/>
              </a:spcBef>
            </a:pPr>
            <a:endParaRPr sz="500"/>
          </a:p>
        </p:txBody>
      </p:sp>
      <p:sp>
        <p:nvSpPr>
          <p:cNvPr id="31" name="object 31"/>
          <p:cNvSpPr txBox="1"/>
          <p:nvPr/>
        </p:nvSpPr>
        <p:spPr>
          <a:xfrm>
            <a:off x="0" y="490854"/>
            <a:ext cx="173990" cy="13970"/>
          </a:xfrm>
          <a:prstGeom prst="rect">
            <a:avLst/>
          </a:prstGeom>
        </p:spPr>
        <p:txBody>
          <a:bodyPr wrap="square" lIns="0" tIns="0" rIns="0" bIns="0" rtlCol="0">
            <a:noAutofit/>
          </a:bodyPr>
          <a:lstStyle/>
          <a:p>
            <a:endParaRPr/>
          </a:p>
        </p:txBody>
      </p:sp>
      <p:sp>
        <p:nvSpPr>
          <p:cNvPr id="30" name="object 30"/>
          <p:cNvSpPr txBox="1"/>
          <p:nvPr/>
        </p:nvSpPr>
        <p:spPr>
          <a:xfrm>
            <a:off x="173990" y="490854"/>
            <a:ext cx="1018540" cy="13970"/>
          </a:xfrm>
          <a:prstGeom prst="rect">
            <a:avLst/>
          </a:prstGeom>
        </p:spPr>
        <p:txBody>
          <a:bodyPr wrap="square" lIns="0" tIns="0" rIns="0" bIns="0" rtlCol="0">
            <a:noAutofit/>
          </a:bodyPr>
          <a:lstStyle/>
          <a:p>
            <a:endParaRPr/>
          </a:p>
        </p:txBody>
      </p:sp>
      <p:sp>
        <p:nvSpPr>
          <p:cNvPr id="29" name="object 29"/>
          <p:cNvSpPr txBox="1"/>
          <p:nvPr/>
        </p:nvSpPr>
        <p:spPr>
          <a:xfrm>
            <a:off x="1192530" y="490854"/>
            <a:ext cx="2515870" cy="13970"/>
          </a:xfrm>
          <a:prstGeom prst="rect">
            <a:avLst/>
          </a:prstGeom>
        </p:spPr>
        <p:txBody>
          <a:bodyPr wrap="square" lIns="0" tIns="0" rIns="0" bIns="0" rtlCol="0">
            <a:noAutofit/>
          </a:bodyPr>
          <a:lstStyle/>
          <a:p>
            <a:endParaRPr/>
          </a:p>
        </p:txBody>
      </p:sp>
      <p:sp>
        <p:nvSpPr>
          <p:cNvPr id="28" name="object 28"/>
          <p:cNvSpPr txBox="1"/>
          <p:nvPr/>
        </p:nvSpPr>
        <p:spPr>
          <a:xfrm>
            <a:off x="8983980" y="436245"/>
            <a:ext cx="160020" cy="68579"/>
          </a:xfrm>
          <a:prstGeom prst="rect">
            <a:avLst/>
          </a:prstGeom>
        </p:spPr>
        <p:txBody>
          <a:bodyPr wrap="square" lIns="0" tIns="0" rIns="0" bIns="0" rtlCol="0">
            <a:noAutofit/>
          </a:bodyPr>
          <a:lstStyle/>
          <a:p>
            <a:pPr marL="25400">
              <a:lnSpc>
                <a:spcPts val="500"/>
              </a:lnSpc>
              <a:spcBef>
                <a:spcPts val="39"/>
              </a:spcBef>
            </a:pPr>
            <a:endParaRPr sz="500"/>
          </a:p>
        </p:txBody>
      </p:sp>
      <p:sp>
        <p:nvSpPr>
          <p:cNvPr id="27" name="object 27"/>
          <p:cNvSpPr txBox="1"/>
          <p:nvPr/>
        </p:nvSpPr>
        <p:spPr>
          <a:xfrm>
            <a:off x="0" y="504825"/>
            <a:ext cx="173990" cy="28575"/>
          </a:xfrm>
          <a:prstGeom prst="rect">
            <a:avLst/>
          </a:prstGeom>
        </p:spPr>
        <p:txBody>
          <a:bodyPr wrap="square" lIns="0" tIns="0" rIns="0" bIns="0" rtlCol="0">
            <a:noAutofit/>
          </a:bodyPr>
          <a:lstStyle/>
          <a:p>
            <a:endParaRPr/>
          </a:p>
        </p:txBody>
      </p:sp>
      <p:sp>
        <p:nvSpPr>
          <p:cNvPr id="26" name="object 26"/>
          <p:cNvSpPr txBox="1"/>
          <p:nvPr/>
        </p:nvSpPr>
        <p:spPr>
          <a:xfrm>
            <a:off x="173990" y="504825"/>
            <a:ext cx="1018540" cy="28575"/>
          </a:xfrm>
          <a:prstGeom prst="rect">
            <a:avLst/>
          </a:prstGeom>
        </p:spPr>
        <p:txBody>
          <a:bodyPr wrap="square" lIns="0" tIns="0" rIns="0" bIns="0" rtlCol="0">
            <a:noAutofit/>
          </a:bodyPr>
          <a:lstStyle/>
          <a:p>
            <a:endParaRPr/>
          </a:p>
        </p:txBody>
      </p:sp>
      <p:sp>
        <p:nvSpPr>
          <p:cNvPr id="25" name="object 25"/>
          <p:cNvSpPr txBox="1"/>
          <p:nvPr/>
        </p:nvSpPr>
        <p:spPr>
          <a:xfrm>
            <a:off x="1192530" y="504825"/>
            <a:ext cx="7951470" cy="28575"/>
          </a:xfrm>
          <a:prstGeom prst="rect">
            <a:avLst/>
          </a:prstGeom>
        </p:spPr>
        <p:txBody>
          <a:bodyPr wrap="square" lIns="0" tIns="0" rIns="0" bIns="0" rtlCol="0">
            <a:noAutofit/>
          </a:bodyPr>
          <a:lstStyle/>
          <a:p>
            <a:endParaRPr/>
          </a:p>
        </p:txBody>
      </p:sp>
      <p:sp>
        <p:nvSpPr>
          <p:cNvPr id="24" name="object 24"/>
          <p:cNvSpPr txBox="1"/>
          <p:nvPr/>
        </p:nvSpPr>
        <p:spPr>
          <a:xfrm>
            <a:off x="0" y="533400"/>
            <a:ext cx="173990" cy="73025"/>
          </a:xfrm>
          <a:prstGeom prst="rect">
            <a:avLst/>
          </a:prstGeom>
        </p:spPr>
        <p:txBody>
          <a:bodyPr wrap="square" lIns="0" tIns="0" rIns="0" bIns="0" rtlCol="0">
            <a:noAutofit/>
          </a:bodyPr>
          <a:lstStyle/>
          <a:p>
            <a:pPr marL="25400">
              <a:lnSpc>
                <a:spcPts val="550"/>
              </a:lnSpc>
              <a:spcBef>
                <a:spcPts val="25"/>
              </a:spcBef>
            </a:pPr>
            <a:endParaRPr sz="550"/>
          </a:p>
        </p:txBody>
      </p:sp>
      <p:sp>
        <p:nvSpPr>
          <p:cNvPr id="23" name="object 23"/>
          <p:cNvSpPr txBox="1"/>
          <p:nvPr/>
        </p:nvSpPr>
        <p:spPr>
          <a:xfrm>
            <a:off x="173990" y="533400"/>
            <a:ext cx="1018540" cy="73025"/>
          </a:xfrm>
          <a:prstGeom prst="rect">
            <a:avLst/>
          </a:prstGeom>
        </p:spPr>
        <p:txBody>
          <a:bodyPr wrap="square" lIns="0" tIns="0" rIns="0" bIns="0" rtlCol="0">
            <a:noAutofit/>
          </a:bodyPr>
          <a:lstStyle/>
          <a:p>
            <a:pPr marL="25400">
              <a:lnSpc>
                <a:spcPts val="550"/>
              </a:lnSpc>
              <a:spcBef>
                <a:spcPts val="25"/>
              </a:spcBef>
            </a:pPr>
            <a:endParaRPr sz="550"/>
          </a:p>
        </p:txBody>
      </p:sp>
      <p:sp>
        <p:nvSpPr>
          <p:cNvPr id="22" name="object 22"/>
          <p:cNvSpPr txBox="1"/>
          <p:nvPr/>
        </p:nvSpPr>
        <p:spPr>
          <a:xfrm>
            <a:off x="1192530" y="533400"/>
            <a:ext cx="2586990" cy="73025"/>
          </a:xfrm>
          <a:prstGeom prst="rect">
            <a:avLst/>
          </a:prstGeom>
        </p:spPr>
        <p:txBody>
          <a:bodyPr wrap="square" lIns="0" tIns="0" rIns="0" bIns="0" rtlCol="0">
            <a:noAutofit/>
          </a:bodyPr>
          <a:lstStyle/>
          <a:p>
            <a:pPr marL="25400">
              <a:lnSpc>
                <a:spcPts val="550"/>
              </a:lnSpc>
              <a:spcBef>
                <a:spcPts val="25"/>
              </a:spcBef>
            </a:pPr>
            <a:endParaRPr sz="550"/>
          </a:p>
        </p:txBody>
      </p:sp>
      <p:sp>
        <p:nvSpPr>
          <p:cNvPr id="21" name="object 21"/>
          <p:cNvSpPr txBox="1"/>
          <p:nvPr/>
        </p:nvSpPr>
        <p:spPr>
          <a:xfrm>
            <a:off x="3657600" y="533400"/>
            <a:ext cx="5307329" cy="281592"/>
          </a:xfrm>
          <a:prstGeom prst="rect">
            <a:avLst/>
          </a:prstGeom>
        </p:spPr>
        <p:txBody>
          <a:bodyPr wrap="square" lIns="0" tIns="0" rIns="0" bIns="0" rtlCol="0">
            <a:noAutofit/>
          </a:bodyPr>
          <a:lstStyle/>
          <a:p>
            <a:pPr>
              <a:lnSpc>
                <a:spcPts val="500"/>
              </a:lnSpc>
              <a:spcBef>
                <a:spcPts val="19"/>
              </a:spcBef>
            </a:pPr>
            <a:endParaRPr sz="500" dirty="0"/>
          </a:p>
          <a:p>
            <a:pPr marL="90169">
              <a:lnSpc>
                <a:spcPts val="1700"/>
              </a:lnSpc>
              <a:spcBef>
                <a:spcPts val="85"/>
              </a:spcBef>
            </a:pPr>
            <a:r>
              <a:rPr sz="2400" b="1" i="1" spc="-9" baseline="-5435" dirty="0" smtClean="0">
                <a:solidFill>
                  <a:srgbClr val="FFFFFF"/>
                </a:solidFill>
                <a:latin typeface="Arial"/>
                <a:cs typeface="Arial"/>
              </a:rPr>
              <a:t>Th</a:t>
            </a:r>
            <a:r>
              <a:rPr sz="2400" b="1" i="1" spc="0" baseline="-5435" dirty="0" smtClean="0">
                <a:solidFill>
                  <a:srgbClr val="FFFFFF"/>
                </a:solidFill>
                <a:latin typeface="Arial"/>
                <a:cs typeface="Arial"/>
              </a:rPr>
              <a:t>e</a:t>
            </a:r>
            <a:r>
              <a:rPr sz="2400" b="1" i="1" spc="4" baseline="-5435" dirty="0" smtClean="0">
                <a:solidFill>
                  <a:srgbClr val="FFFFFF"/>
                </a:solidFill>
                <a:latin typeface="Arial"/>
                <a:cs typeface="Arial"/>
              </a:rPr>
              <a:t> </a:t>
            </a:r>
            <a:r>
              <a:rPr sz="2400" b="1" i="1" spc="-9" baseline="-5435" dirty="0" smtClean="0">
                <a:solidFill>
                  <a:srgbClr val="FFFFFF"/>
                </a:solidFill>
                <a:latin typeface="Arial"/>
                <a:cs typeface="Arial"/>
              </a:rPr>
              <a:t>e</a:t>
            </a:r>
            <a:r>
              <a:rPr sz="2400" b="1" i="1" spc="4" baseline="-5435" dirty="0" smtClean="0">
                <a:solidFill>
                  <a:srgbClr val="FFFFFF"/>
                </a:solidFill>
                <a:latin typeface="Arial"/>
                <a:cs typeface="Arial"/>
              </a:rPr>
              <a:t>l</a:t>
            </a:r>
            <a:r>
              <a:rPr sz="2400" b="1" i="1" spc="0" baseline="-5435" dirty="0" smtClean="0">
                <a:solidFill>
                  <a:srgbClr val="FFFFFF"/>
                </a:solidFill>
                <a:latin typeface="Arial"/>
                <a:cs typeface="Arial"/>
              </a:rPr>
              <a:t>e</a:t>
            </a:r>
            <a:r>
              <a:rPr sz="2400" b="1" i="1" spc="-9" baseline="-5435" dirty="0" smtClean="0">
                <a:solidFill>
                  <a:srgbClr val="FFFFFF"/>
                </a:solidFill>
                <a:latin typeface="Arial"/>
                <a:cs typeface="Arial"/>
              </a:rPr>
              <a:t>c</a:t>
            </a:r>
            <a:r>
              <a:rPr sz="2400" b="1" i="1" spc="-4" baseline="-5435" dirty="0" smtClean="0">
                <a:solidFill>
                  <a:srgbClr val="FFFFFF"/>
                </a:solidFill>
                <a:latin typeface="Arial"/>
                <a:cs typeface="Arial"/>
              </a:rPr>
              <a:t>t</a:t>
            </a:r>
            <a:r>
              <a:rPr sz="2400" b="1" i="1" spc="4" baseline="-5435" dirty="0" smtClean="0">
                <a:solidFill>
                  <a:srgbClr val="FFFFFF"/>
                </a:solidFill>
                <a:latin typeface="Arial"/>
                <a:cs typeface="Arial"/>
              </a:rPr>
              <a:t>r</a:t>
            </a:r>
            <a:r>
              <a:rPr sz="2400" b="1" i="1" spc="-4" baseline="-5435" dirty="0" smtClean="0">
                <a:solidFill>
                  <a:srgbClr val="FFFFFF"/>
                </a:solidFill>
                <a:latin typeface="Arial"/>
                <a:cs typeface="Arial"/>
              </a:rPr>
              <a:t>i</a:t>
            </a:r>
            <a:r>
              <a:rPr sz="2400" b="1" i="1" spc="0" baseline="-5435" dirty="0" smtClean="0">
                <a:solidFill>
                  <a:srgbClr val="FFFFFF"/>
                </a:solidFill>
                <a:latin typeface="Arial"/>
                <a:cs typeface="Arial"/>
              </a:rPr>
              <a:t>c ve</a:t>
            </a:r>
            <a:r>
              <a:rPr sz="2400" b="1" i="1" spc="-9" baseline="-5435" dirty="0" smtClean="0">
                <a:solidFill>
                  <a:srgbClr val="FFFFFF"/>
                </a:solidFill>
                <a:latin typeface="Arial"/>
                <a:cs typeface="Arial"/>
              </a:rPr>
              <a:t>h</a:t>
            </a:r>
            <a:r>
              <a:rPr sz="2400" b="1" i="1" spc="-4" baseline="-5435" dirty="0" smtClean="0">
                <a:solidFill>
                  <a:srgbClr val="FFFFFF"/>
                </a:solidFill>
                <a:latin typeface="Arial"/>
                <a:cs typeface="Arial"/>
              </a:rPr>
              <a:t>i</a:t>
            </a:r>
            <a:r>
              <a:rPr sz="2400" b="1" i="1" spc="0" baseline="-5435" dirty="0" smtClean="0">
                <a:solidFill>
                  <a:srgbClr val="FFFFFF"/>
                </a:solidFill>
                <a:latin typeface="Arial"/>
                <a:cs typeface="Arial"/>
              </a:rPr>
              <a:t>c</a:t>
            </a:r>
            <a:r>
              <a:rPr sz="2400" b="1" i="1" spc="4" baseline="-5435" dirty="0" smtClean="0">
                <a:solidFill>
                  <a:srgbClr val="FFFFFF"/>
                </a:solidFill>
                <a:latin typeface="Arial"/>
                <a:cs typeface="Arial"/>
              </a:rPr>
              <a:t>l</a:t>
            </a:r>
            <a:r>
              <a:rPr sz="2400" b="1" i="1" spc="0" baseline="-5435" dirty="0" smtClean="0">
                <a:solidFill>
                  <a:srgbClr val="FFFFFF"/>
                </a:solidFill>
                <a:latin typeface="Arial"/>
                <a:cs typeface="Arial"/>
              </a:rPr>
              <a:t>e</a:t>
            </a:r>
            <a:r>
              <a:rPr sz="2400" b="1" i="1" spc="-4" baseline="-5435" dirty="0" smtClean="0">
                <a:solidFill>
                  <a:srgbClr val="FFFFFF"/>
                </a:solidFill>
                <a:latin typeface="Arial"/>
                <a:cs typeface="Arial"/>
              </a:rPr>
              <a:t> </a:t>
            </a:r>
            <a:r>
              <a:rPr sz="2400" b="1" i="1" spc="0" baseline="-5435" dirty="0" smtClean="0">
                <a:solidFill>
                  <a:srgbClr val="FFFFFF"/>
                </a:solidFill>
                <a:latin typeface="Arial"/>
                <a:cs typeface="Arial"/>
              </a:rPr>
              <a:t>s</a:t>
            </a:r>
            <a:r>
              <a:rPr sz="2400" b="1" i="1" spc="-14" baseline="-5435" dirty="0" smtClean="0">
                <a:solidFill>
                  <a:srgbClr val="FFFFFF"/>
                </a:solidFill>
                <a:latin typeface="Arial"/>
                <a:cs typeface="Arial"/>
              </a:rPr>
              <a:t>t</a:t>
            </a:r>
            <a:r>
              <a:rPr sz="2400" b="1" i="1" spc="0" baseline="-5435" dirty="0" smtClean="0">
                <a:solidFill>
                  <a:srgbClr val="FFFFFF"/>
                </a:solidFill>
                <a:latin typeface="Arial"/>
                <a:cs typeface="Arial"/>
              </a:rPr>
              <a:t>a</a:t>
            </a:r>
            <a:r>
              <a:rPr sz="2400" b="1" i="1" spc="-4" baseline="-5435" dirty="0" smtClean="0">
                <a:solidFill>
                  <a:srgbClr val="FFFFFF"/>
                </a:solidFill>
                <a:latin typeface="Arial"/>
                <a:cs typeface="Arial"/>
              </a:rPr>
              <a:t>t</a:t>
            </a:r>
            <a:r>
              <a:rPr sz="2400" b="1" i="1" spc="0" baseline="-5435" dirty="0" smtClean="0">
                <a:solidFill>
                  <a:srgbClr val="FFFFFF"/>
                </a:solidFill>
                <a:latin typeface="Arial"/>
                <a:cs typeface="Arial"/>
              </a:rPr>
              <a:t>e</a:t>
            </a:r>
            <a:r>
              <a:rPr sz="2400" b="1" i="1" spc="-14" baseline="-5435" dirty="0" smtClean="0">
                <a:solidFill>
                  <a:srgbClr val="FFFFFF"/>
                </a:solidFill>
                <a:latin typeface="Arial"/>
                <a:cs typeface="Arial"/>
              </a:rPr>
              <a:t>m</a:t>
            </a:r>
            <a:r>
              <a:rPr sz="2400" b="1" i="1" spc="0" baseline="-5435" dirty="0" smtClean="0">
                <a:solidFill>
                  <a:srgbClr val="FFFFFF"/>
                </a:solidFill>
                <a:latin typeface="Arial"/>
                <a:cs typeface="Arial"/>
              </a:rPr>
              <a:t>e</a:t>
            </a:r>
            <a:r>
              <a:rPr sz="2400" b="1" i="1" spc="-9" baseline="-5435" dirty="0" smtClean="0">
                <a:solidFill>
                  <a:srgbClr val="FFFFFF"/>
                </a:solidFill>
                <a:latin typeface="Arial"/>
                <a:cs typeface="Arial"/>
              </a:rPr>
              <a:t>n</a:t>
            </a:r>
            <a:r>
              <a:rPr sz="2400" b="1" i="1" spc="0" baseline="-5435" dirty="0" smtClean="0">
                <a:solidFill>
                  <a:srgbClr val="FFFFFF"/>
                </a:solidFill>
                <a:latin typeface="Arial"/>
                <a:cs typeface="Arial"/>
              </a:rPr>
              <a:t>t</a:t>
            </a:r>
            <a:endParaRPr sz="1600" dirty="0">
              <a:latin typeface="Arial"/>
              <a:cs typeface="Arial"/>
            </a:endParaRPr>
          </a:p>
        </p:txBody>
      </p:sp>
      <p:sp>
        <p:nvSpPr>
          <p:cNvPr id="20" name="object 20"/>
          <p:cNvSpPr txBox="1"/>
          <p:nvPr/>
        </p:nvSpPr>
        <p:spPr>
          <a:xfrm>
            <a:off x="8964930" y="533400"/>
            <a:ext cx="179070" cy="50800"/>
          </a:xfrm>
          <a:prstGeom prst="rect">
            <a:avLst/>
          </a:prstGeom>
        </p:spPr>
        <p:txBody>
          <a:bodyPr wrap="square" lIns="0" tIns="0" rIns="0" bIns="0" rtlCol="0">
            <a:noAutofit/>
          </a:bodyPr>
          <a:lstStyle/>
          <a:p>
            <a:endParaRPr/>
          </a:p>
        </p:txBody>
      </p:sp>
      <p:sp>
        <p:nvSpPr>
          <p:cNvPr id="19" name="object 19"/>
          <p:cNvSpPr txBox="1"/>
          <p:nvPr/>
        </p:nvSpPr>
        <p:spPr>
          <a:xfrm>
            <a:off x="0" y="606425"/>
            <a:ext cx="17399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8" name="object 18"/>
          <p:cNvSpPr txBox="1"/>
          <p:nvPr/>
        </p:nvSpPr>
        <p:spPr>
          <a:xfrm>
            <a:off x="173990" y="606425"/>
            <a:ext cx="101854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7" name="object 17"/>
          <p:cNvSpPr txBox="1"/>
          <p:nvPr/>
        </p:nvSpPr>
        <p:spPr>
          <a:xfrm>
            <a:off x="1192530" y="606425"/>
            <a:ext cx="258699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6" name="object 16"/>
          <p:cNvSpPr txBox="1"/>
          <p:nvPr/>
        </p:nvSpPr>
        <p:spPr>
          <a:xfrm>
            <a:off x="8964930" y="584200"/>
            <a:ext cx="179070" cy="65405"/>
          </a:xfrm>
          <a:prstGeom prst="rect">
            <a:avLst/>
          </a:prstGeom>
        </p:spPr>
        <p:txBody>
          <a:bodyPr wrap="square" lIns="0" tIns="0" rIns="0" bIns="0" rtlCol="0">
            <a:noAutofit/>
          </a:bodyPr>
          <a:lstStyle/>
          <a:p>
            <a:pPr marL="25400">
              <a:lnSpc>
                <a:spcPts val="500"/>
              </a:lnSpc>
              <a:spcBef>
                <a:spcPts val="15"/>
              </a:spcBef>
            </a:pPr>
            <a:endParaRPr sz="500"/>
          </a:p>
        </p:txBody>
      </p:sp>
      <p:sp>
        <p:nvSpPr>
          <p:cNvPr id="15" name="object 15"/>
          <p:cNvSpPr txBox="1"/>
          <p:nvPr/>
        </p:nvSpPr>
        <p:spPr>
          <a:xfrm>
            <a:off x="0" y="67881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4" name="object 14"/>
          <p:cNvSpPr txBox="1"/>
          <p:nvPr/>
        </p:nvSpPr>
        <p:spPr>
          <a:xfrm>
            <a:off x="173990" y="678815"/>
            <a:ext cx="10185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2" name="object 12"/>
          <p:cNvSpPr txBox="1"/>
          <p:nvPr/>
        </p:nvSpPr>
        <p:spPr>
          <a:xfrm>
            <a:off x="8964930" y="649605"/>
            <a:ext cx="179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1" name="object 11"/>
          <p:cNvSpPr txBox="1"/>
          <p:nvPr/>
        </p:nvSpPr>
        <p:spPr>
          <a:xfrm>
            <a:off x="0" y="751204"/>
            <a:ext cx="17399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0" name="object 10"/>
          <p:cNvSpPr txBox="1"/>
          <p:nvPr/>
        </p:nvSpPr>
        <p:spPr>
          <a:xfrm>
            <a:off x="173990" y="751204"/>
            <a:ext cx="101854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9" name="object 9"/>
          <p:cNvSpPr txBox="1"/>
          <p:nvPr/>
        </p:nvSpPr>
        <p:spPr>
          <a:xfrm>
            <a:off x="1192530" y="751204"/>
            <a:ext cx="258699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8" name="object 8"/>
          <p:cNvSpPr txBox="1"/>
          <p:nvPr/>
        </p:nvSpPr>
        <p:spPr>
          <a:xfrm>
            <a:off x="8964930" y="721994"/>
            <a:ext cx="179070" cy="92997"/>
          </a:xfrm>
          <a:prstGeom prst="rect">
            <a:avLst/>
          </a:prstGeom>
        </p:spPr>
        <p:txBody>
          <a:bodyPr wrap="square" lIns="0" tIns="0" rIns="0" bIns="0" rtlCol="0">
            <a:noAutofit/>
          </a:bodyPr>
          <a:lstStyle/>
          <a:p>
            <a:pPr marL="25400">
              <a:lnSpc>
                <a:spcPts val="700"/>
              </a:lnSpc>
              <a:spcBef>
                <a:spcPts val="32"/>
              </a:spcBef>
            </a:pPr>
            <a:endParaRPr sz="700"/>
          </a:p>
        </p:txBody>
      </p:sp>
      <p:sp>
        <p:nvSpPr>
          <p:cNvPr id="7" name="object 7"/>
          <p:cNvSpPr txBox="1"/>
          <p:nvPr/>
        </p:nvSpPr>
        <p:spPr>
          <a:xfrm>
            <a:off x="0" y="814992"/>
            <a:ext cx="173990" cy="457547"/>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173990" y="814992"/>
            <a:ext cx="1018540" cy="457547"/>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192530" y="814992"/>
            <a:ext cx="2586990" cy="373727"/>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3657600" y="814992"/>
            <a:ext cx="5307329" cy="373727"/>
          </a:xfrm>
          <a:prstGeom prst="rect">
            <a:avLst/>
          </a:prstGeom>
        </p:spPr>
        <p:txBody>
          <a:bodyPr wrap="square" lIns="0" tIns="0" rIns="0" bIns="0" rtlCol="0">
            <a:noAutofit/>
          </a:bodyPr>
          <a:lstStyle/>
          <a:p>
            <a:pPr marL="90169">
              <a:lnSpc>
                <a:spcPts val="2130"/>
              </a:lnSpc>
              <a:spcBef>
                <a:spcPts val="106"/>
              </a:spcBef>
            </a:pPr>
            <a:r>
              <a:rPr lang="zh-CN" altLang="en-US" sz="1600" spc="9" dirty="0" smtClean="0">
                <a:solidFill>
                  <a:srgbClr val="FFFFFF"/>
                </a:solidFill>
                <a:latin typeface="Microsoft JhengHei"/>
                <a:cs typeface="Microsoft JhengHei"/>
              </a:rPr>
              <a:t>电动车租用共享系统</a:t>
            </a:r>
            <a:r>
              <a:rPr lang="zh-CN" altLang="en-US" sz="1600" spc="0" dirty="0" smtClean="0">
                <a:solidFill>
                  <a:srgbClr val="FFFFFF"/>
                </a:solidFill>
                <a:latin typeface="Microsoft JhengHei"/>
                <a:cs typeface="Microsoft JhengHei"/>
              </a:rPr>
              <a:t>介绍</a:t>
            </a:r>
            <a:endParaRPr sz="1600" dirty="0">
              <a:latin typeface="Microsoft JhengHei"/>
              <a:cs typeface="Microsoft JhengHei"/>
            </a:endParaRPr>
          </a:p>
        </p:txBody>
      </p:sp>
      <p:sp>
        <p:nvSpPr>
          <p:cNvPr id="3" name="object 3"/>
          <p:cNvSpPr txBox="1"/>
          <p:nvPr/>
        </p:nvSpPr>
        <p:spPr>
          <a:xfrm>
            <a:off x="8964930" y="814992"/>
            <a:ext cx="179070" cy="373727"/>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1192530" y="1188720"/>
            <a:ext cx="7951470" cy="83819"/>
          </a:xfrm>
          <a:prstGeom prst="rect">
            <a:avLst/>
          </a:prstGeom>
        </p:spPr>
        <p:txBody>
          <a:bodyPr wrap="square" lIns="0" tIns="0" rIns="0" bIns="0" rtlCol="0">
            <a:noAutofit/>
          </a:bodyPr>
          <a:lstStyle/>
          <a:p>
            <a:pPr marL="25400">
              <a:lnSpc>
                <a:spcPts val="650"/>
              </a:lnSpc>
              <a:spcBef>
                <a:spcPts val="9"/>
              </a:spcBef>
            </a:pPr>
            <a:endParaRPr sz="650"/>
          </a:p>
        </p:txBody>
      </p:sp>
      <p:sp>
        <p:nvSpPr>
          <p:cNvPr id="296" name="object 77"/>
          <p:cNvSpPr txBox="1"/>
          <p:nvPr/>
        </p:nvSpPr>
        <p:spPr>
          <a:xfrm>
            <a:off x="1905000" y="3124200"/>
            <a:ext cx="871728" cy="228600"/>
          </a:xfrm>
          <a:prstGeom prst="rect">
            <a:avLst/>
          </a:prstGeom>
        </p:spPr>
        <p:txBody>
          <a:bodyPr wrap="square" lIns="0" tIns="0" rIns="0" bIns="0" rtlCol="0">
            <a:noAutofit/>
          </a:bodyPr>
          <a:lstStyle/>
          <a:p>
            <a:pPr marL="12700">
              <a:lnSpc>
                <a:spcPts val="1785"/>
              </a:lnSpc>
              <a:spcBef>
                <a:spcPts val="89"/>
              </a:spcBef>
            </a:pPr>
            <a:r>
              <a:rPr sz="2400" spc="9" baseline="1211" dirty="0" smtClean="0">
                <a:latin typeface="Microsoft JhengHei"/>
                <a:cs typeface="Microsoft JhengHei"/>
              </a:rPr>
              <a:t>电动汽</a:t>
            </a:r>
            <a:r>
              <a:rPr sz="2400" spc="0" baseline="1211" dirty="0" smtClean="0">
                <a:latin typeface="Microsoft JhengHei"/>
                <a:cs typeface="Microsoft JhengHei"/>
              </a:rPr>
              <a:t>车</a:t>
            </a:r>
            <a:endParaRPr sz="1600" dirty="0">
              <a:latin typeface="Microsoft JhengHei"/>
              <a:cs typeface="Microsoft JhengHei"/>
            </a:endParaRPr>
          </a:p>
        </p:txBody>
      </p:sp>
      <p:sp>
        <p:nvSpPr>
          <p:cNvPr id="298" name="object 75"/>
          <p:cNvSpPr txBox="1"/>
          <p:nvPr/>
        </p:nvSpPr>
        <p:spPr>
          <a:xfrm>
            <a:off x="6934200" y="3200401"/>
            <a:ext cx="871219" cy="228599"/>
          </a:xfrm>
          <a:prstGeom prst="rect">
            <a:avLst/>
          </a:prstGeom>
        </p:spPr>
        <p:txBody>
          <a:bodyPr wrap="square" lIns="0" tIns="0" rIns="0" bIns="0" rtlCol="0">
            <a:noAutofit/>
          </a:bodyPr>
          <a:lstStyle/>
          <a:p>
            <a:pPr marL="12700">
              <a:lnSpc>
                <a:spcPts val="1785"/>
              </a:lnSpc>
              <a:spcBef>
                <a:spcPts val="89"/>
              </a:spcBef>
            </a:pPr>
            <a:r>
              <a:rPr sz="2400" spc="9" baseline="1211" dirty="0" smtClean="0">
                <a:latin typeface="Microsoft JhengHei"/>
                <a:cs typeface="Microsoft JhengHei"/>
              </a:rPr>
              <a:t>交通</a:t>
            </a:r>
            <a:r>
              <a:rPr sz="2400" spc="4" baseline="1211" dirty="0" smtClean="0">
                <a:latin typeface="Microsoft JhengHei"/>
                <a:cs typeface="Microsoft JhengHei"/>
              </a:rPr>
              <a:t>疏</a:t>
            </a:r>
            <a:r>
              <a:rPr sz="2400" spc="0" baseline="1211" dirty="0" smtClean="0">
                <a:latin typeface="Microsoft JhengHei"/>
                <a:cs typeface="Microsoft JhengHei"/>
              </a:rPr>
              <a:t>导</a:t>
            </a:r>
            <a:endParaRPr sz="1600" dirty="0">
              <a:latin typeface="Microsoft JhengHei"/>
              <a:cs typeface="Microsoft JhengHei"/>
            </a:endParaRPr>
          </a:p>
        </p:txBody>
      </p:sp>
      <p:sp>
        <p:nvSpPr>
          <p:cNvPr id="300" name="object 66"/>
          <p:cNvSpPr txBox="1"/>
          <p:nvPr/>
        </p:nvSpPr>
        <p:spPr>
          <a:xfrm>
            <a:off x="6781800" y="5105400"/>
            <a:ext cx="1856739" cy="1446530"/>
          </a:xfrm>
          <a:prstGeom prst="rect">
            <a:avLst/>
          </a:prstGeom>
        </p:spPr>
        <p:txBody>
          <a:bodyPr wrap="square" lIns="0" tIns="0" rIns="0" bIns="0" rtlCol="0">
            <a:noAutofit/>
          </a:bodyPr>
          <a:lstStyle/>
          <a:p>
            <a:pPr marL="186895" marR="203408" indent="0" algn="ctr">
              <a:lnSpc>
                <a:spcPts val="1724"/>
              </a:lnSpc>
            </a:pPr>
            <a:r>
              <a:rPr lang="en-US" altLang="zh-CN" sz="1600" b="1" spc="4" dirty="0" smtClean="0">
                <a:latin typeface="Arial"/>
                <a:cs typeface="Arial"/>
              </a:rPr>
              <a:t>Reduce the number of </a:t>
            </a:r>
            <a:r>
              <a:rPr sz="1600" b="1" spc="4" dirty="0" smtClean="0">
                <a:latin typeface="Arial"/>
                <a:cs typeface="Arial"/>
              </a:rPr>
              <a:t>i</a:t>
            </a:r>
            <a:r>
              <a:rPr sz="1600" b="1" spc="0" dirty="0" smtClean="0">
                <a:latin typeface="Arial"/>
                <a:cs typeface="Arial"/>
              </a:rPr>
              <a:t>n</a:t>
            </a:r>
            <a:r>
              <a:rPr sz="1600" b="1" spc="4" dirty="0" smtClean="0">
                <a:latin typeface="Arial"/>
                <a:cs typeface="Arial"/>
              </a:rPr>
              <a:t>di</a:t>
            </a:r>
            <a:r>
              <a:rPr sz="1600" b="1" spc="-4" dirty="0" smtClean="0">
                <a:latin typeface="Arial"/>
                <a:cs typeface="Arial"/>
              </a:rPr>
              <a:t>v</a:t>
            </a:r>
            <a:r>
              <a:rPr sz="1600" b="1" spc="4" dirty="0" smtClean="0">
                <a:latin typeface="Arial"/>
                <a:cs typeface="Arial"/>
              </a:rPr>
              <a:t>i</a:t>
            </a:r>
            <a:r>
              <a:rPr sz="1600" b="1" spc="8" dirty="0" smtClean="0">
                <a:latin typeface="Arial"/>
                <a:cs typeface="Arial"/>
              </a:rPr>
              <a:t>d</a:t>
            </a:r>
            <a:r>
              <a:rPr sz="1600" b="1" spc="0" dirty="0" smtClean="0">
                <a:latin typeface="Arial"/>
                <a:cs typeface="Arial"/>
              </a:rPr>
              <a:t>u</a:t>
            </a:r>
            <a:r>
              <a:rPr sz="1600" b="1" spc="4" dirty="0" smtClean="0">
                <a:latin typeface="Arial"/>
                <a:cs typeface="Arial"/>
              </a:rPr>
              <a:t>a</a:t>
            </a:r>
            <a:r>
              <a:rPr sz="1600" b="1" spc="0" dirty="0" smtClean="0">
                <a:latin typeface="Arial"/>
                <a:cs typeface="Arial"/>
              </a:rPr>
              <a:t>l</a:t>
            </a:r>
            <a:r>
              <a:rPr sz="1600" b="1" spc="10" dirty="0" smtClean="0">
                <a:latin typeface="Arial"/>
                <a:cs typeface="Arial"/>
              </a:rPr>
              <a:t> </a:t>
            </a:r>
            <a:r>
              <a:rPr sz="1600" b="1" spc="4" dirty="0" smtClean="0">
                <a:latin typeface="Arial"/>
                <a:cs typeface="Arial"/>
              </a:rPr>
              <a:t>c</a:t>
            </a:r>
            <a:r>
              <a:rPr sz="1600" b="1" spc="-4" dirty="0" smtClean="0">
                <a:latin typeface="Arial"/>
                <a:cs typeface="Arial"/>
              </a:rPr>
              <a:t>a</a:t>
            </a:r>
            <a:r>
              <a:rPr sz="1600" b="1" spc="0" dirty="0" smtClean="0">
                <a:latin typeface="Arial"/>
                <a:cs typeface="Arial"/>
              </a:rPr>
              <a:t>rs</a:t>
            </a:r>
            <a:endParaRPr sz="1600" dirty="0">
              <a:latin typeface="Arial"/>
              <a:cs typeface="Arial"/>
            </a:endParaRPr>
          </a:p>
          <a:p>
            <a:pPr marL="99239" marR="116638" algn="ctr">
              <a:lnSpc>
                <a:spcPts val="1830"/>
              </a:lnSpc>
              <a:spcBef>
                <a:spcPts val="1966"/>
              </a:spcBef>
            </a:pPr>
            <a:r>
              <a:rPr lang="zh-CN" altLang="en-US" sz="1500" spc="19" dirty="0" smtClean="0">
                <a:latin typeface="Microsoft JhengHei"/>
                <a:cs typeface="Microsoft JhengHei"/>
              </a:rPr>
              <a:t>减少</a:t>
            </a:r>
            <a:r>
              <a:rPr sz="1500" spc="19" dirty="0" err="1" smtClean="0">
                <a:latin typeface="Microsoft JhengHei"/>
                <a:cs typeface="Microsoft JhengHei"/>
              </a:rPr>
              <a:t>私</a:t>
            </a:r>
            <a:r>
              <a:rPr sz="1500" spc="9" dirty="0" err="1" smtClean="0">
                <a:latin typeface="Microsoft JhengHei"/>
                <a:cs typeface="Microsoft JhengHei"/>
              </a:rPr>
              <a:t>人汽</a:t>
            </a:r>
            <a:r>
              <a:rPr sz="1500" spc="0" dirty="0" err="1" smtClean="0">
                <a:latin typeface="Microsoft JhengHei"/>
                <a:cs typeface="Microsoft JhengHei"/>
              </a:rPr>
              <a:t>车</a:t>
            </a:r>
            <a:r>
              <a:rPr lang="zh-CN" altLang="en-US" sz="1500" spc="0" dirty="0" smtClean="0">
                <a:latin typeface="Microsoft JhengHei"/>
                <a:cs typeface="Microsoft JhengHei"/>
              </a:rPr>
              <a:t>数量</a:t>
            </a:r>
            <a:endParaRPr sz="1500" dirty="0">
              <a:latin typeface="Microsoft JhengHei"/>
              <a:cs typeface="Microsoft JhengHei"/>
            </a:endParaRPr>
          </a:p>
        </p:txBody>
      </p:sp>
      <p:pic>
        <p:nvPicPr>
          <p:cNvPr id="297" name="Picture 2" descr="c:\users\ibm\appdata\roaming\360se6\USERDA~1\Temp\201307~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0" y="1524000"/>
            <a:ext cx="2167365" cy="1447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object 357"/>
          <p:cNvSpPr txBox="1"/>
          <p:nvPr/>
        </p:nvSpPr>
        <p:spPr>
          <a:xfrm>
            <a:off x="3708400" y="153670"/>
            <a:ext cx="5275580" cy="342900"/>
          </a:xfrm>
          <a:prstGeom prst="rect">
            <a:avLst/>
          </a:prstGeom>
        </p:spPr>
        <p:txBody>
          <a:bodyPr wrap="square" lIns="0" tIns="0" rIns="0" bIns="0" rtlCol="0">
            <a:noAutofit/>
          </a:bodyPr>
          <a:lstStyle/>
          <a:p>
            <a:pPr marL="1860550">
              <a:lnSpc>
                <a:spcPct val="95825"/>
              </a:lnSpc>
              <a:spcBef>
                <a:spcPts val="480"/>
              </a:spcBef>
            </a:pPr>
            <a:r>
              <a:rPr sz="1800" b="1" i="1" spc="9" dirty="0" smtClean="0">
                <a:solidFill>
                  <a:srgbClr val="FFFFFF"/>
                </a:solidFill>
                <a:latin typeface="Arial"/>
                <a:cs typeface="Arial"/>
              </a:rPr>
              <a:t>L</a:t>
            </a:r>
            <a:r>
              <a:rPr sz="1800" b="1" i="1" spc="0" dirty="0" smtClean="0">
                <a:solidFill>
                  <a:srgbClr val="FFFFFF"/>
                </a:solidFill>
                <a:latin typeface="Arial"/>
                <a:cs typeface="Arial"/>
              </a:rPr>
              <a:t>’e</a:t>
            </a:r>
            <a:r>
              <a:rPr sz="1800" b="1" i="1" spc="-14" dirty="0" smtClean="0">
                <a:solidFill>
                  <a:srgbClr val="FFFFFF"/>
                </a:solidFill>
                <a:latin typeface="Arial"/>
                <a:cs typeface="Arial"/>
              </a:rPr>
              <a:t>x</a:t>
            </a:r>
            <a:r>
              <a:rPr sz="1800" b="1" i="1" spc="9" dirty="0" smtClean="0">
                <a:solidFill>
                  <a:srgbClr val="FFFFFF"/>
                </a:solidFill>
                <a:latin typeface="Arial"/>
                <a:cs typeface="Arial"/>
              </a:rPr>
              <a:t>p</a:t>
            </a:r>
            <a:r>
              <a:rPr sz="1800" b="1" i="1" spc="0" dirty="0" smtClean="0">
                <a:solidFill>
                  <a:srgbClr val="FFFFFF"/>
                </a:solidFill>
                <a:latin typeface="Arial"/>
                <a:cs typeface="Arial"/>
              </a:rPr>
              <a:t>é</a:t>
            </a:r>
            <a:r>
              <a:rPr sz="1800" b="1" i="1" spc="-9" dirty="0" smtClean="0">
                <a:solidFill>
                  <a:srgbClr val="FFFFFF"/>
                </a:solidFill>
                <a:latin typeface="Arial"/>
                <a:cs typeface="Arial"/>
              </a:rPr>
              <a:t>r</a:t>
            </a:r>
            <a:r>
              <a:rPr sz="1800" b="1" i="1" spc="0" dirty="0" smtClean="0">
                <a:solidFill>
                  <a:srgbClr val="FFFFFF"/>
                </a:solidFill>
                <a:latin typeface="Arial"/>
                <a:cs typeface="Arial"/>
              </a:rPr>
              <a:t>ience de Mac</a:t>
            </a:r>
            <a:r>
              <a:rPr sz="1800" b="1" i="1" spc="-9" dirty="0" smtClean="0">
                <a:solidFill>
                  <a:srgbClr val="FFFFFF"/>
                </a:solidFill>
                <a:latin typeface="Arial"/>
                <a:cs typeface="Arial"/>
              </a:rPr>
              <a:t>A</a:t>
            </a:r>
            <a:r>
              <a:rPr sz="1800" b="1" i="1" spc="9" dirty="0" smtClean="0">
                <a:solidFill>
                  <a:srgbClr val="FFFFFF"/>
                </a:solidFill>
                <a:latin typeface="Arial"/>
                <a:cs typeface="Arial"/>
              </a:rPr>
              <a:t>u</a:t>
            </a:r>
            <a:r>
              <a:rPr sz="1800" b="1" i="1" spc="0" dirty="0" smtClean="0">
                <a:solidFill>
                  <a:srgbClr val="FFFFFF"/>
                </a:solidFill>
                <a:latin typeface="Arial"/>
                <a:cs typeface="Arial"/>
              </a:rPr>
              <a:t>to</a:t>
            </a:r>
            <a:endParaRPr sz="1800">
              <a:latin typeface="Arial"/>
              <a:cs typeface="Arial"/>
            </a:endParaRPr>
          </a:p>
        </p:txBody>
      </p:sp>
      <p:sp>
        <p:nvSpPr>
          <p:cNvPr id="151" name="object 151"/>
          <p:cNvSpPr/>
          <p:nvPr/>
        </p:nvSpPr>
        <p:spPr>
          <a:xfrm>
            <a:off x="-1270" y="1015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FFC"/>
            </a:solidFill>
          </a:ln>
        </p:spPr>
        <p:txBody>
          <a:bodyPr wrap="square" lIns="0" tIns="0" rIns="0" bIns="0" rtlCol="0">
            <a:noAutofit/>
          </a:bodyPr>
          <a:lstStyle/>
          <a:p>
            <a:endParaRPr/>
          </a:p>
        </p:txBody>
      </p:sp>
      <p:sp>
        <p:nvSpPr>
          <p:cNvPr id="152" name="object 152"/>
          <p:cNvSpPr/>
          <p:nvPr/>
        </p:nvSpPr>
        <p:spPr>
          <a:xfrm>
            <a:off x="-1270" y="171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DFA"/>
            </a:solidFill>
          </a:ln>
        </p:spPr>
        <p:txBody>
          <a:bodyPr wrap="square" lIns="0" tIns="0" rIns="0" bIns="0" rtlCol="0">
            <a:noAutofit/>
          </a:bodyPr>
          <a:lstStyle/>
          <a:p>
            <a:endParaRPr/>
          </a:p>
        </p:txBody>
      </p:sp>
      <p:sp>
        <p:nvSpPr>
          <p:cNvPr id="153" name="object 153"/>
          <p:cNvSpPr/>
          <p:nvPr/>
        </p:nvSpPr>
        <p:spPr>
          <a:xfrm>
            <a:off x="-1270" y="241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CF8"/>
            </a:solidFill>
          </a:ln>
        </p:spPr>
        <p:txBody>
          <a:bodyPr wrap="square" lIns="0" tIns="0" rIns="0" bIns="0" rtlCol="0">
            <a:noAutofit/>
          </a:bodyPr>
          <a:lstStyle/>
          <a:p>
            <a:endParaRPr/>
          </a:p>
        </p:txBody>
      </p:sp>
      <p:sp>
        <p:nvSpPr>
          <p:cNvPr id="154" name="object 154"/>
          <p:cNvSpPr/>
          <p:nvPr/>
        </p:nvSpPr>
        <p:spPr>
          <a:xfrm>
            <a:off x="-1270" y="3175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BF6"/>
            </a:solidFill>
          </a:ln>
        </p:spPr>
        <p:txBody>
          <a:bodyPr wrap="square" lIns="0" tIns="0" rIns="0" bIns="0" rtlCol="0">
            <a:noAutofit/>
          </a:bodyPr>
          <a:lstStyle/>
          <a:p>
            <a:endParaRPr/>
          </a:p>
        </p:txBody>
      </p:sp>
      <p:sp>
        <p:nvSpPr>
          <p:cNvPr id="155" name="object 155"/>
          <p:cNvSpPr/>
          <p:nvPr/>
        </p:nvSpPr>
        <p:spPr>
          <a:xfrm>
            <a:off x="-1270" y="3873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AF4"/>
            </a:solidFill>
          </a:ln>
        </p:spPr>
        <p:txBody>
          <a:bodyPr wrap="square" lIns="0" tIns="0" rIns="0" bIns="0" rtlCol="0">
            <a:noAutofit/>
          </a:bodyPr>
          <a:lstStyle/>
          <a:p>
            <a:endParaRPr/>
          </a:p>
        </p:txBody>
      </p:sp>
      <p:sp>
        <p:nvSpPr>
          <p:cNvPr id="156" name="object 156"/>
          <p:cNvSpPr/>
          <p:nvPr/>
        </p:nvSpPr>
        <p:spPr>
          <a:xfrm>
            <a:off x="-1270" y="457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9F1"/>
            </a:solidFill>
          </a:ln>
        </p:spPr>
        <p:txBody>
          <a:bodyPr wrap="square" lIns="0" tIns="0" rIns="0" bIns="0" rtlCol="0">
            <a:noAutofit/>
          </a:bodyPr>
          <a:lstStyle/>
          <a:p>
            <a:endParaRPr/>
          </a:p>
        </p:txBody>
      </p:sp>
      <p:sp>
        <p:nvSpPr>
          <p:cNvPr id="157" name="object 157"/>
          <p:cNvSpPr/>
          <p:nvPr/>
        </p:nvSpPr>
        <p:spPr>
          <a:xfrm>
            <a:off x="-1270" y="533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8EF"/>
            </a:solidFill>
          </a:ln>
        </p:spPr>
        <p:txBody>
          <a:bodyPr wrap="square" lIns="0" tIns="0" rIns="0" bIns="0" rtlCol="0">
            <a:noAutofit/>
          </a:bodyPr>
          <a:lstStyle/>
          <a:p>
            <a:endParaRPr/>
          </a:p>
        </p:txBody>
      </p:sp>
      <p:sp>
        <p:nvSpPr>
          <p:cNvPr id="158" name="object 158"/>
          <p:cNvSpPr/>
          <p:nvPr/>
        </p:nvSpPr>
        <p:spPr>
          <a:xfrm>
            <a:off x="-1270" y="603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8ED"/>
            </a:solidFill>
          </a:ln>
        </p:spPr>
        <p:txBody>
          <a:bodyPr wrap="square" lIns="0" tIns="0" rIns="0" bIns="0" rtlCol="0">
            <a:noAutofit/>
          </a:bodyPr>
          <a:lstStyle/>
          <a:p>
            <a:endParaRPr/>
          </a:p>
        </p:txBody>
      </p:sp>
      <p:sp>
        <p:nvSpPr>
          <p:cNvPr id="159" name="object 159"/>
          <p:cNvSpPr/>
          <p:nvPr/>
        </p:nvSpPr>
        <p:spPr>
          <a:xfrm>
            <a:off x="-1270" y="673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7EB"/>
            </a:solidFill>
          </a:ln>
        </p:spPr>
        <p:txBody>
          <a:bodyPr wrap="square" lIns="0" tIns="0" rIns="0" bIns="0" rtlCol="0">
            <a:noAutofit/>
          </a:bodyPr>
          <a:lstStyle/>
          <a:p>
            <a:endParaRPr/>
          </a:p>
        </p:txBody>
      </p:sp>
      <p:sp>
        <p:nvSpPr>
          <p:cNvPr id="160" name="object 160"/>
          <p:cNvSpPr/>
          <p:nvPr/>
        </p:nvSpPr>
        <p:spPr>
          <a:xfrm>
            <a:off x="-1270" y="749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6E9"/>
            </a:solidFill>
          </a:ln>
        </p:spPr>
        <p:txBody>
          <a:bodyPr wrap="square" lIns="0" tIns="0" rIns="0" bIns="0" rtlCol="0">
            <a:noAutofit/>
          </a:bodyPr>
          <a:lstStyle/>
          <a:p>
            <a:endParaRPr/>
          </a:p>
        </p:txBody>
      </p:sp>
      <p:sp>
        <p:nvSpPr>
          <p:cNvPr id="161" name="object 161"/>
          <p:cNvSpPr/>
          <p:nvPr/>
        </p:nvSpPr>
        <p:spPr>
          <a:xfrm>
            <a:off x="-1270" y="819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5E7"/>
            </a:solidFill>
          </a:ln>
        </p:spPr>
        <p:txBody>
          <a:bodyPr wrap="square" lIns="0" tIns="0" rIns="0" bIns="0" rtlCol="0">
            <a:noAutofit/>
          </a:bodyPr>
          <a:lstStyle/>
          <a:p>
            <a:endParaRPr/>
          </a:p>
        </p:txBody>
      </p:sp>
      <p:sp>
        <p:nvSpPr>
          <p:cNvPr id="162" name="object 162"/>
          <p:cNvSpPr/>
          <p:nvPr/>
        </p:nvSpPr>
        <p:spPr>
          <a:xfrm>
            <a:off x="-1270" y="889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4E4"/>
            </a:solidFill>
          </a:ln>
        </p:spPr>
        <p:txBody>
          <a:bodyPr wrap="square" lIns="0" tIns="0" rIns="0" bIns="0" rtlCol="0">
            <a:noAutofit/>
          </a:bodyPr>
          <a:lstStyle/>
          <a:p>
            <a:endParaRPr/>
          </a:p>
        </p:txBody>
      </p:sp>
      <p:sp>
        <p:nvSpPr>
          <p:cNvPr id="163" name="object 163"/>
          <p:cNvSpPr/>
          <p:nvPr/>
        </p:nvSpPr>
        <p:spPr>
          <a:xfrm>
            <a:off x="-1270" y="965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3E2"/>
            </a:solidFill>
          </a:ln>
        </p:spPr>
        <p:txBody>
          <a:bodyPr wrap="square" lIns="0" tIns="0" rIns="0" bIns="0" rtlCol="0">
            <a:noAutofit/>
          </a:bodyPr>
          <a:lstStyle/>
          <a:p>
            <a:endParaRPr/>
          </a:p>
        </p:txBody>
      </p:sp>
      <p:sp>
        <p:nvSpPr>
          <p:cNvPr id="164" name="object 164"/>
          <p:cNvSpPr/>
          <p:nvPr/>
        </p:nvSpPr>
        <p:spPr>
          <a:xfrm>
            <a:off x="-1270" y="1041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2E0"/>
            </a:solidFill>
          </a:ln>
        </p:spPr>
        <p:txBody>
          <a:bodyPr wrap="square" lIns="0" tIns="0" rIns="0" bIns="0" rtlCol="0">
            <a:noAutofit/>
          </a:bodyPr>
          <a:lstStyle/>
          <a:p>
            <a:endParaRPr/>
          </a:p>
        </p:txBody>
      </p:sp>
      <p:sp>
        <p:nvSpPr>
          <p:cNvPr id="165" name="object 165"/>
          <p:cNvSpPr/>
          <p:nvPr/>
        </p:nvSpPr>
        <p:spPr>
          <a:xfrm>
            <a:off x="-1270" y="1111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1DE"/>
            </a:solidFill>
          </a:ln>
        </p:spPr>
        <p:txBody>
          <a:bodyPr wrap="square" lIns="0" tIns="0" rIns="0" bIns="0" rtlCol="0">
            <a:noAutofit/>
          </a:bodyPr>
          <a:lstStyle/>
          <a:p>
            <a:endParaRPr/>
          </a:p>
        </p:txBody>
      </p:sp>
      <p:sp>
        <p:nvSpPr>
          <p:cNvPr id="166" name="object 166"/>
          <p:cNvSpPr/>
          <p:nvPr/>
        </p:nvSpPr>
        <p:spPr>
          <a:xfrm>
            <a:off x="-1270" y="1181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1DC"/>
            </a:solidFill>
          </a:ln>
        </p:spPr>
        <p:txBody>
          <a:bodyPr wrap="square" lIns="0" tIns="0" rIns="0" bIns="0" rtlCol="0">
            <a:noAutofit/>
          </a:bodyPr>
          <a:lstStyle/>
          <a:p>
            <a:endParaRPr/>
          </a:p>
        </p:txBody>
      </p:sp>
      <p:sp>
        <p:nvSpPr>
          <p:cNvPr id="167" name="object 167"/>
          <p:cNvSpPr/>
          <p:nvPr/>
        </p:nvSpPr>
        <p:spPr>
          <a:xfrm>
            <a:off x="-1270" y="1257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0D9"/>
            </a:solidFill>
          </a:ln>
        </p:spPr>
        <p:txBody>
          <a:bodyPr wrap="square" lIns="0" tIns="0" rIns="0" bIns="0" rtlCol="0">
            <a:noAutofit/>
          </a:bodyPr>
          <a:lstStyle/>
          <a:p>
            <a:endParaRPr/>
          </a:p>
        </p:txBody>
      </p:sp>
      <p:sp>
        <p:nvSpPr>
          <p:cNvPr id="168" name="object 168"/>
          <p:cNvSpPr/>
          <p:nvPr/>
        </p:nvSpPr>
        <p:spPr>
          <a:xfrm>
            <a:off x="-1270" y="1327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FD7"/>
            </a:solidFill>
          </a:ln>
        </p:spPr>
        <p:txBody>
          <a:bodyPr wrap="square" lIns="0" tIns="0" rIns="0" bIns="0" rtlCol="0">
            <a:noAutofit/>
          </a:bodyPr>
          <a:lstStyle/>
          <a:p>
            <a:endParaRPr/>
          </a:p>
        </p:txBody>
      </p:sp>
      <p:sp>
        <p:nvSpPr>
          <p:cNvPr id="169" name="object 169"/>
          <p:cNvSpPr/>
          <p:nvPr/>
        </p:nvSpPr>
        <p:spPr>
          <a:xfrm>
            <a:off x="-1270" y="1397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EED5"/>
            </a:solidFill>
          </a:ln>
        </p:spPr>
        <p:txBody>
          <a:bodyPr wrap="square" lIns="0" tIns="0" rIns="0" bIns="0" rtlCol="0">
            <a:noAutofit/>
          </a:bodyPr>
          <a:lstStyle/>
          <a:p>
            <a:endParaRPr/>
          </a:p>
        </p:txBody>
      </p:sp>
      <p:sp>
        <p:nvSpPr>
          <p:cNvPr id="170" name="object 170"/>
          <p:cNvSpPr/>
          <p:nvPr/>
        </p:nvSpPr>
        <p:spPr>
          <a:xfrm>
            <a:off x="-1270" y="1473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DD3"/>
            </a:solidFill>
          </a:ln>
        </p:spPr>
        <p:txBody>
          <a:bodyPr wrap="square" lIns="0" tIns="0" rIns="0" bIns="0" rtlCol="0">
            <a:noAutofit/>
          </a:bodyPr>
          <a:lstStyle/>
          <a:p>
            <a:endParaRPr/>
          </a:p>
        </p:txBody>
      </p:sp>
      <p:sp>
        <p:nvSpPr>
          <p:cNvPr id="171" name="object 171"/>
          <p:cNvSpPr/>
          <p:nvPr/>
        </p:nvSpPr>
        <p:spPr>
          <a:xfrm>
            <a:off x="-1270" y="15430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CD1"/>
            </a:solidFill>
          </a:ln>
        </p:spPr>
        <p:txBody>
          <a:bodyPr wrap="square" lIns="0" tIns="0" rIns="0" bIns="0" rtlCol="0">
            <a:noAutofit/>
          </a:bodyPr>
          <a:lstStyle/>
          <a:p>
            <a:endParaRPr/>
          </a:p>
        </p:txBody>
      </p:sp>
      <p:sp>
        <p:nvSpPr>
          <p:cNvPr id="172" name="object 172"/>
          <p:cNvSpPr/>
          <p:nvPr/>
        </p:nvSpPr>
        <p:spPr>
          <a:xfrm>
            <a:off x="-1270" y="16129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BCF"/>
            </a:solidFill>
          </a:ln>
        </p:spPr>
        <p:txBody>
          <a:bodyPr wrap="square" lIns="0" tIns="0" rIns="0" bIns="0" rtlCol="0">
            <a:noAutofit/>
          </a:bodyPr>
          <a:lstStyle/>
          <a:p>
            <a:endParaRPr/>
          </a:p>
        </p:txBody>
      </p:sp>
      <p:sp>
        <p:nvSpPr>
          <p:cNvPr id="173" name="object 173"/>
          <p:cNvSpPr/>
          <p:nvPr/>
        </p:nvSpPr>
        <p:spPr>
          <a:xfrm>
            <a:off x="8983980" y="168909"/>
            <a:ext cx="160020" cy="0"/>
          </a:xfrm>
          <a:custGeom>
            <a:avLst/>
            <a:gdLst/>
            <a:ahLst/>
            <a:cxnLst/>
            <a:rect l="l" t="t" r="r" b="b"/>
            <a:pathLst>
              <a:path w="160020">
                <a:moveTo>
                  <a:pt x="0" y="0"/>
                </a:moveTo>
                <a:lnTo>
                  <a:pt x="160020" y="0"/>
                </a:lnTo>
              </a:path>
            </a:pathLst>
          </a:custGeom>
          <a:ln w="8890">
            <a:solidFill>
              <a:srgbClr val="FFEACC"/>
            </a:solidFill>
          </a:ln>
        </p:spPr>
        <p:txBody>
          <a:bodyPr wrap="square" lIns="0" tIns="0" rIns="0" bIns="0" rtlCol="0">
            <a:noAutofit/>
          </a:bodyPr>
          <a:lstStyle/>
          <a:p>
            <a:endParaRPr/>
          </a:p>
        </p:txBody>
      </p:sp>
      <p:sp>
        <p:nvSpPr>
          <p:cNvPr id="174" name="object 174"/>
          <p:cNvSpPr/>
          <p:nvPr/>
        </p:nvSpPr>
        <p:spPr>
          <a:xfrm>
            <a:off x="0" y="168909"/>
            <a:ext cx="3708400" cy="0"/>
          </a:xfrm>
          <a:custGeom>
            <a:avLst/>
            <a:gdLst/>
            <a:ahLst/>
            <a:cxnLst/>
            <a:rect l="l" t="t" r="r" b="b"/>
            <a:pathLst>
              <a:path w="3708400">
                <a:moveTo>
                  <a:pt x="0" y="0"/>
                </a:moveTo>
                <a:lnTo>
                  <a:pt x="3708400" y="0"/>
                </a:lnTo>
              </a:path>
            </a:pathLst>
          </a:custGeom>
          <a:ln w="8890">
            <a:solidFill>
              <a:srgbClr val="FFEACC"/>
            </a:solidFill>
          </a:ln>
        </p:spPr>
        <p:txBody>
          <a:bodyPr wrap="square" lIns="0" tIns="0" rIns="0" bIns="0" rtlCol="0">
            <a:noAutofit/>
          </a:bodyPr>
          <a:lstStyle/>
          <a:p>
            <a:endParaRPr/>
          </a:p>
        </p:txBody>
      </p:sp>
      <p:sp>
        <p:nvSpPr>
          <p:cNvPr id="175" name="object 175"/>
          <p:cNvSpPr/>
          <p:nvPr/>
        </p:nvSpPr>
        <p:spPr>
          <a:xfrm>
            <a:off x="8983980" y="175894"/>
            <a:ext cx="160020" cy="0"/>
          </a:xfrm>
          <a:custGeom>
            <a:avLst/>
            <a:gdLst/>
            <a:ahLst/>
            <a:cxnLst/>
            <a:rect l="l" t="t" r="r" b="b"/>
            <a:pathLst>
              <a:path w="160020">
                <a:moveTo>
                  <a:pt x="0" y="0"/>
                </a:moveTo>
                <a:lnTo>
                  <a:pt x="160020" y="0"/>
                </a:lnTo>
              </a:path>
            </a:pathLst>
          </a:custGeom>
          <a:ln w="7620">
            <a:solidFill>
              <a:srgbClr val="FFEACA"/>
            </a:solidFill>
          </a:ln>
        </p:spPr>
        <p:txBody>
          <a:bodyPr wrap="square" lIns="0" tIns="0" rIns="0" bIns="0" rtlCol="0">
            <a:noAutofit/>
          </a:bodyPr>
          <a:lstStyle/>
          <a:p>
            <a:endParaRPr/>
          </a:p>
        </p:txBody>
      </p:sp>
      <p:sp>
        <p:nvSpPr>
          <p:cNvPr id="176" name="object 176"/>
          <p:cNvSpPr/>
          <p:nvPr/>
        </p:nvSpPr>
        <p:spPr>
          <a:xfrm>
            <a:off x="0" y="175894"/>
            <a:ext cx="3708400" cy="0"/>
          </a:xfrm>
          <a:custGeom>
            <a:avLst/>
            <a:gdLst/>
            <a:ahLst/>
            <a:cxnLst/>
            <a:rect l="l" t="t" r="r" b="b"/>
            <a:pathLst>
              <a:path w="3708400">
                <a:moveTo>
                  <a:pt x="0" y="0"/>
                </a:moveTo>
                <a:lnTo>
                  <a:pt x="3708400" y="0"/>
                </a:lnTo>
              </a:path>
            </a:pathLst>
          </a:custGeom>
          <a:ln w="7620">
            <a:solidFill>
              <a:srgbClr val="FFEACA"/>
            </a:solidFill>
          </a:ln>
        </p:spPr>
        <p:txBody>
          <a:bodyPr wrap="square" lIns="0" tIns="0" rIns="0" bIns="0" rtlCol="0">
            <a:noAutofit/>
          </a:bodyPr>
          <a:lstStyle/>
          <a:p>
            <a:endParaRPr/>
          </a:p>
        </p:txBody>
      </p:sp>
      <p:sp>
        <p:nvSpPr>
          <p:cNvPr id="177" name="object 177"/>
          <p:cNvSpPr/>
          <p:nvPr/>
        </p:nvSpPr>
        <p:spPr>
          <a:xfrm>
            <a:off x="8983980" y="182880"/>
            <a:ext cx="160020" cy="0"/>
          </a:xfrm>
          <a:custGeom>
            <a:avLst/>
            <a:gdLst/>
            <a:ahLst/>
            <a:cxnLst/>
            <a:rect l="l" t="t" r="r" b="b"/>
            <a:pathLst>
              <a:path w="160020">
                <a:moveTo>
                  <a:pt x="0" y="0"/>
                </a:moveTo>
                <a:lnTo>
                  <a:pt x="160020" y="0"/>
                </a:lnTo>
              </a:path>
            </a:pathLst>
          </a:custGeom>
          <a:ln w="8890">
            <a:solidFill>
              <a:srgbClr val="FFE9C8"/>
            </a:solidFill>
          </a:ln>
        </p:spPr>
        <p:txBody>
          <a:bodyPr wrap="square" lIns="0" tIns="0" rIns="0" bIns="0" rtlCol="0">
            <a:noAutofit/>
          </a:bodyPr>
          <a:lstStyle/>
          <a:p>
            <a:endParaRPr/>
          </a:p>
        </p:txBody>
      </p:sp>
      <p:sp>
        <p:nvSpPr>
          <p:cNvPr id="178" name="object 178"/>
          <p:cNvSpPr/>
          <p:nvPr/>
        </p:nvSpPr>
        <p:spPr>
          <a:xfrm>
            <a:off x="0" y="182880"/>
            <a:ext cx="3708400" cy="0"/>
          </a:xfrm>
          <a:custGeom>
            <a:avLst/>
            <a:gdLst/>
            <a:ahLst/>
            <a:cxnLst/>
            <a:rect l="l" t="t" r="r" b="b"/>
            <a:pathLst>
              <a:path w="3708400">
                <a:moveTo>
                  <a:pt x="0" y="0"/>
                </a:moveTo>
                <a:lnTo>
                  <a:pt x="3708400" y="0"/>
                </a:lnTo>
              </a:path>
            </a:pathLst>
          </a:custGeom>
          <a:ln w="8890">
            <a:solidFill>
              <a:srgbClr val="FFE9C8"/>
            </a:solidFill>
          </a:ln>
        </p:spPr>
        <p:txBody>
          <a:bodyPr wrap="square" lIns="0" tIns="0" rIns="0" bIns="0" rtlCol="0">
            <a:noAutofit/>
          </a:bodyPr>
          <a:lstStyle/>
          <a:p>
            <a:endParaRPr/>
          </a:p>
        </p:txBody>
      </p:sp>
      <p:sp>
        <p:nvSpPr>
          <p:cNvPr id="179" name="object 179"/>
          <p:cNvSpPr/>
          <p:nvPr/>
        </p:nvSpPr>
        <p:spPr>
          <a:xfrm>
            <a:off x="8983980" y="190500"/>
            <a:ext cx="160020" cy="0"/>
          </a:xfrm>
          <a:custGeom>
            <a:avLst/>
            <a:gdLst/>
            <a:ahLst/>
            <a:cxnLst/>
            <a:rect l="l" t="t" r="r" b="b"/>
            <a:pathLst>
              <a:path w="160020">
                <a:moveTo>
                  <a:pt x="0" y="0"/>
                </a:moveTo>
                <a:lnTo>
                  <a:pt x="160020" y="0"/>
                </a:lnTo>
              </a:path>
            </a:pathLst>
          </a:custGeom>
          <a:ln w="8889">
            <a:solidFill>
              <a:srgbClr val="FFE8C6"/>
            </a:solidFill>
          </a:ln>
        </p:spPr>
        <p:txBody>
          <a:bodyPr wrap="square" lIns="0" tIns="0" rIns="0" bIns="0" rtlCol="0">
            <a:noAutofit/>
          </a:bodyPr>
          <a:lstStyle/>
          <a:p>
            <a:endParaRPr/>
          </a:p>
        </p:txBody>
      </p:sp>
      <p:sp>
        <p:nvSpPr>
          <p:cNvPr id="180" name="object 180"/>
          <p:cNvSpPr/>
          <p:nvPr/>
        </p:nvSpPr>
        <p:spPr>
          <a:xfrm>
            <a:off x="0" y="190500"/>
            <a:ext cx="3708400" cy="0"/>
          </a:xfrm>
          <a:custGeom>
            <a:avLst/>
            <a:gdLst/>
            <a:ahLst/>
            <a:cxnLst/>
            <a:rect l="l" t="t" r="r" b="b"/>
            <a:pathLst>
              <a:path w="3708400">
                <a:moveTo>
                  <a:pt x="0" y="0"/>
                </a:moveTo>
                <a:lnTo>
                  <a:pt x="3708400" y="0"/>
                </a:lnTo>
              </a:path>
            </a:pathLst>
          </a:custGeom>
          <a:ln w="8889">
            <a:solidFill>
              <a:srgbClr val="FFE8C6"/>
            </a:solidFill>
          </a:ln>
        </p:spPr>
        <p:txBody>
          <a:bodyPr wrap="square" lIns="0" tIns="0" rIns="0" bIns="0" rtlCol="0">
            <a:noAutofit/>
          </a:bodyPr>
          <a:lstStyle/>
          <a:p>
            <a:endParaRPr/>
          </a:p>
        </p:txBody>
      </p:sp>
      <p:sp>
        <p:nvSpPr>
          <p:cNvPr id="181" name="object 181"/>
          <p:cNvSpPr/>
          <p:nvPr/>
        </p:nvSpPr>
        <p:spPr>
          <a:xfrm>
            <a:off x="8983980" y="198119"/>
            <a:ext cx="160020" cy="0"/>
          </a:xfrm>
          <a:custGeom>
            <a:avLst/>
            <a:gdLst/>
            <a:ahLst/>
            <a:cxnLst/>
            <a:rect l="l" t="t" r="r" b="b"/>
            <a:pathLst>
              <a:path w="160020">
                <a:moveTo>
                  <a:pt x="0" y="0"/>
                </a:moveTo>
                <a:lnTo>
                  <a:pt x="160020" y="0"/>
                </a:lnTo>
              </a:path>
            </a:pathLst>
          </a:custGeom>
          <a:ln w="8890">
            <a:solidFill>
              <a:srgbClr val="FFE7C4"/>
            </a:solidFill>
          </a:ln>
        </p:spPr>
        <p:txBody>
          <a:bodyPr wrap="square" lIns="0" tIns="0" rIns="0" bIns="0" rtlCol="0">
            <a:noAutofit/>
          </a:bodyPr>
          <a:lstStyle/>
          <a:p>
            <a:endParaRPr/>
          </a:p>
        </p:txBody>
      </p:sp>
      <p:sp>
        <p:nvSpPr>
          <p:cNvPr id="182" name="object 182"/>
          <p:cNvSpPr/>
          <p:nvPr/>
        </p:nvSpPr>
        <p:spPr>
          <a:xfrm>
            <a:off x="0" y="198119"/>
            <a:ext cx="3708400" cy="0"/>
          </a:xfrm>
          <a:custGeom>
            <a:avLst/>
            <a:gdLst/>
            <a:ahLst/>
            <a:cxnLst/>
            <a:rect l="l" t="t" r="r" b="b"/>
            <a:pathLst>
              <a:path w="3708400">
                <a:moveTo>
                  <a:pt x="0" y="0"/>
                </a:moveTo>
                <a:lnTo>
                  <a:pt x="3708400" y="0"/>
                </a:lnTo>
              </a:path>
            </a:pathLst>
          </a:custGeom>
          <a:ln w="8890">
            <a:solidFill>
              <a:srgbClr val="FFE7C4"/>
            </a:solidFill>
          </a:ln>
        </p:spPr>
        <p:txBody>
          <a:bodyPr wrap="square" lIns="0" tIns="0" rIns="0" bIns="0" rtlCol="0">
            <a:noAutofit/>
          </a:bodyPr>
          <a:lstStyle/>
          <a:p>
            <a:endParaRPr/>
          </a:p>
        </p:txBody>
      </p:sp>
      <p:sp>
        <p:nvSpPr>
          <p:cNvPr id="183" name="object 183"/>
          <p:cNvSpPr/>
          <p:nvPr/>
        </p:nvSpPr>
        <p:spPr>
          <a:xfrm>
            <a:off x="8983980" y="205104"/>
            <a:ext cx="160020" cy="0"/>
          </a:xfrm>
          <a:custGeom>
            <a:avLst/>
            <a:gdLst/>
            <a:ahLst/>
            <a:cxnLst/>
            <a:rect l="l" t="t" r="r" b="b"/>
            <a:pathLst>
              <a:path w="160020">
                <a:moveTo>
                  <a:pt x="0" y="0"/>
                </a:moveTo>
                <a:lnTo>
                  <a:pt x="160020" y="0"/>
                </a:lnTo>
              </a:path>
            </a:pathLst>
          </a:custGeom>
          <a:ln w="7620">
            <a:solidFill>
              <a:srgbClr val="FFE6C1"/>
            </a:solidFill>
          </a:ln>
        </p:spPr>
        <p:txBody>
          <a:bodyPr wrap="square" lIns="0" tIns="0" rIns="0" bIns="0" rtlCol="0">
            <a:noAutofit/>
          </a:bodyPr>
          <a:lstStyle/>
          <a:p>
            <a:endParaRPr/>
          </a:p>
        </p:txBody>
      </p:sp>
      <p:sp>
        <p:nvSpPr>
          <p:cNvPr id="184" name="object 184"/>
          <p:cNvSpPr/>
          <p:nvPr/>
        </p:nvSpPr>
        <p:spPr>
          <a:xfrm>
            <a:off x="0" y="205104"/>
            <a:ext cx="3708400" cy="0"/>
          </a:xfrm>
          <a:custGeom>
            <a:avLst/>
            <a:gdLst/>
            <a:ahLst/>
            <a:cxnLst/>
            <a:rect l="l" t="t" r="r" b="b"/>
            <a:pathLst>
              <a:path w="3708400">
                <a:moveTo>
                  <a:pt x="0" y="0"/>
                </a:moveTo>
                <a:lnTo>
                  <a:pt x="3708400" y="0"/>
                </a:lnTo>
              </a:path>
            </a:pathLst>
          </a:custGeom>
          <a:ln w="7620">
            <a:solidFill>
              <a:srgbClr val="FFE6C1"/>
            </a:solidFill>
          </a:ln>
        </p:spPr>
        <p:txBody>
          <a:bodyPr wrap="square" lIns="0" tIns="0" rIns="0" bIns="0" rtlCol="0">
            <a:noAutofit/>
          </a:bodyPr>
          <a:lstStyle/>
          <a:p>
            <a:endParaRPr/>
          </a:p>
        </p:txBody>
      </p:sp>
      <p:sp>
        <p:nvSpPr>
          <p:cNvPr id="185" name="object 185"/>
          <p:cNvSpPr/>
          <p:nvPr/>
        </p:nvSpPr>
        <p:spPr>
          <a:xfrm>
            <a:off x="8983980" y="212090"/>
            <a:ext cx="160020" cy="0"/>
          </a:xfrm>
          <a:custGeom>
            <a:avLst/>
            <a:gdLst/>
            <a:ahLst/>
            <a:cxnLst/>
            <a:rect l="l" t="t" r="r" b="b"/>
            <a:pathLst>
              <a:path w="160020">
                <a:moveTo>
                  <a:pt x="0" y="0"/>
                </a:moveTo>
                <a:lnTo>
                  <a:pt x="160020" y="0"/>
                </a:lnTo>
              </a:path>
            </a:pathLst>
          </a:custGeom>
          <a:ln w="8890">
            <a:solidFill>
              <a:srgbClr val="FFE5BF"/>
            </a:solidFill>
          </a:ln>
        </p:spPr>
        <p:txBody>
          <a:bodyPr wrap="square" lIns="0" tIns="0" rIns="0" bIns="0" rtlCol="0">
            <a:noAutofit/>
          </a:bodyPr>
          <a:lstStyle/>
          <a:p>
            <a:endParaRPr/>
          </a:p>
        </p:txBody>
      </p:sp>
      <p:sp>
        <p:nvSpPr>
          <p:cNvPr id="186" name="object 186"/>
          <p:cNvSpPr/>
          <p:nvPr/>
        </p:nvSpPr>
        <p:spPr>
          <a:xfrm>
            <a:off x="0" y="212090"/>
            <a:ext cx="3708400" cy="0"/>
          </a:xfrm>
          <a:custGeom>
            <a:avLst/>
            <a:gdLst/>
            <a:ahLst/>
            <a:cxnLst/>
            <a:rect l="l" t="t" r="r" b="b"/>
            <a:pathLst>
              <a:path w="3708400">
                <a:moveTo>
                  <a:pt x="0" y="0"/>
                </a:moveTo>
                <a:lnTo>
                  <a:pt x="3708400" y="0"/>
                </a:lnTo>
              </a:path>
            </a:pathLst>
          </a:custGeom>
          <a:ln w="8890">
            <a:solidFill>
              <a:srgbClr val="FFE5BF"/>
            </a:solidFill>
          </a:ln>
        </p:spPr>
        <p:txBody>
          <a:bodyPr wrap="square" lIns="0" tIns="0" rIns="0" bIns="0" rtlCol="0">
            <a:noAutofit/>
          </a:bodyPr>
          <a:lstStyle/>
          <a:p>
            <a:endParaRPr/>
          </a:p>
        </p:txBody>
      </p:sp>
      <p:sp>
        <p:nvSpPr>
          <p:cNvPr id="187" name="object 187"/>
          <p:cNvSpPr/>
          <p:nvPr/>
        </p:nvSpPr>
        <p:spPr>
          <a:xfrm>
            <a:off x="8983980" y="219709"/>
            <a:ext cx="160020" cy="0"/>
          </a:xfrm>
          <a:custGeom>
            <a:avLst/>
            <a:gdLst/>
            <a:ahLst/>
            <a:cxnLst/>
            <a:rect l="l" t="t" r="r" b="b"/>
            <a:pathLst>
              <a:path w="160020">
                <a:moveTo>
                  <a:pt x="0" y="0"/>
                </a:moveTo>
                <a:lnTo>
                  <a:pt x="160020" y="0"/>
                </a:lnTo>
              </a:path>
            </a:pathLst>
          </a:custGeom>
          <a:ln w="8890">
            <a:solidFill>
              <a:srgbClr val="FFE4BD"/>
            </a:solidFill>
          </a:ln>
        </p:spPr>
        <p:txBody>
          <a:bodyPr wrap="square" lIns="0" tIns="0" rIns="0" bIns="0" rtlCol="0">
            <a:noAutofit/>
          </a:bodyPr>
          <a:lstStyle/>
          <a:p>
            <a:endParaRPr/>
          </a:p>
        </p:txBody>
      </p:sp>
      <p:sp>
        <p:nvSpPr>
          <p:cNvPr id="188" name="object 188"/>
          <p:cNvSpPr/>
          <p:nvPr/>
        </p:nvSpPr>
        <p:spPr>
          <a:xfrm>
            <a:off x="0" y="219709"/>
            <a:ext cx="3708400" cy="0"/>
          </a:xfrm>
          <a:custGeom>
            <a:avLst/>
            <a:gdLst/>
            <a:ahLst/>
            <a:cxnLst/>
            <a:rect l="l" t="t" r="r" b="b"/>
            <a:pathLst>
              <a:path w="3708400">
                <a:moveTo>
                  <a:pt x="0" y="0"/>
                </a:moveTo>
                <a:lnTo>
                  <a:pt x="3708400" y="0"/>
                </a:lnTo>
              </a:path>
            </a:pathLst>
          </a:custGeom>
          <a:ln w="8890">
            <a:solidFill>
              <a:srgbClr val="FFE4BD"/>
            </a:solidFill>
          </a:ln>
        </p:spPr>
        <p:txBody>
          <a:bodyPr wrap="square" lIns="0" tIns="0" rIns="0" bIns="0" rtlCol="0">
            <a:noAutofit/>
          </a:bodyPr>
          <a:lstStyle/>
          <a:p>
            <a:endParaRPr/>
          </a:p>
        </p:txBody>
      </p:sp>
      <p:sp>
        <p:nvSpPr>
          <p:cNvPr id="189" name="object 189"/>
          <p:cNvSpPr/>
          <p:nvPr/>
        </p:nvSpPr>
        <p:spPr>
          <a:xfrm>
            <a:off x="8983980" y="226694"/>
            <a:ext cx="160020" cy="0"/>
          </a:xfrm>
          <a:custGeom>
            <a:avLst/>
            <a:gdLst/>
            <a:ahLst/>
            <a:cxnLst/>
            <a:rect l="l" t="t" r="r" b="b"/>
            <a:pathLst>
              <a:path w="160020">
                <a:moveTo>
                  <a:pt x="0" y="0"/>
                </a:moveTo>
                <a:lnTo>
                  <a:pt x="160020" y="0"/>
                </a:lnTo>
              </a:path>
            </a:pathLst>
          </a:custGeom>
          <a:ln w="7620">
            <a:solidFill>
              <a:srgbClr val="FFE3BB"/>
            </a:solidFill>
          </a:ln>
        </p:spPr>
        <p:txBody>
          <a:bodyPr wrap="square" lIns="0" tIns="0" rIns="0" bIns="0" rtlCol="0">
            <a:noAutofit/>
          </a:bodyPr>
          <a:lstStyle/>
          <a:p>
            <a:endParaRPr/>
          </a:p>
        </p:txBody>
      </p:sp>
      <p:sp>
        <p:nvSpPr>
          <p:cNvPr id="190" name="object 190"/>
          <p:cNvSpPr/>
          <p:nvPr/>
        </p:nvSpPr>
        <p:spPr>
          <a:xfrm>
            <a:off x="0" y="226694"/>
            <a:ext cx="3708400" cy="0"/>
          </a:xfrm>
          <a:custGeom>
            <a:avLst/>
            <a:gdLst/>
            <a:ahLst/>
            <a:cxnLst/>
            <a:rect l="l" t="t" r="r" b="b"/>
            <a:pathLst>
              <a:path w="3708400">
                <a:moveTo>
                  <a:pt x="0" y="0"/>
                </a:moveTo>
                <a:lnTo>
                  <a:pt x="3708400" y="0"/>
                </a:lnTo>
              </a:path>
            </a:pathLst>
          </a:custGeom>
          <a:ln w="7620">
            <a:solidFill>
              <a:srgbClr val="FFE3BB"/>
            </a:solidFill>
          </a:ln>
        </p:spPr>
        <p:txBody>
          <a:bodyPr wrap="square" lIns="0" tIns="0" rIns="0" bIns="0" rtlCol="0">
            <a:noAutofit/>
          </a:bodyPr>
          <a:lstStyle/>
          <a:p>
            <a:endParaRPr/>
          </a:p>
        </p:txBody>
      </p:sp>
      <p:sp>
        <p:nvSpPr>
          <p:cNvPr id="191" name="object 191"/>
          <p:cNvSpPr/>
          <p:nvPr/>
        </p:nvSpPr>
        <p:spPr>
          <a:xfrm>
            <a:off x="8983980" y="233680"/>
            <a:ext cx="160020" cy="0"/>
          </a:xfrm>
          <a:custGeom>
            <a:avLst/>
            <a:gdLst/>
            <a:ahLst/>
            <a:cxnLst/>
            <a:rect l="l" t="t" r="r" b="b"/>
            <a:pathLst>
              <a:path w="160020">
                <a:moveTo>
                  <a:pt x="0" y="0"/>
                </a:moveTo>
                <a:lnTo>
                  <a:pt x="160020" y="0"/>
                </a:lnTo>
              </a:path>
            </a:pathLst>
          </a:custGeom>
          <a:ln w="8890">
            <a:solidFill>
              <a:srgbClr val="FFE3B9"/>
            </a:solidFill>
          </a:ln>
        </p:spPr>
        <p:txBody>
          <a:bodyPr wrap="square" lIns="0" tIns="0" rIns="0" bIns="0" rtlCol="0">
            <a:noAutofit/>
          </a:bodyPr>
          <a:lstStyle/>
          <a:p>
            <a:endParaRPr/>
          </a:p>
        </p:txBody>
      </p:sp>
      <p:sp>
        <p:nvSpPr>
          <p:cNvPr id="192" name="object 192"/>
          <p:cNvSpPr/>
          <p:nvPr/>
        </p:nvSpPr>
        <p:spPr>
          <a:xfrm>
            <a:off x="0" y="233680"/>
            <a:ext cx="3708400" cy="0"/>
          </a:xfrm>
          <a:custGeom>
            <a:avLst/>
            <a:gdLst/>
            <a:ahLst/>
            <a:cxnLst/>
            <a:rect l="l" t="t" r="r" b="b"/>
            <a:pathLst>
              <a:path w="3708400">
                <a:moveTo>
                  <a:pt x="0" y="0"/>
                </a:moveTo>
                <a:lnTo>
                  <a:pt x="3708400" y="0"/>
                </a:lnTo>
              </a:path>
            </a:pathLst>
          </a:custGeom>
          <a:ln w="8890">
            <a:solidFill>
              <a:srgbClr val="FFE3B9"/>
            </a:solidFill>
          </a:ln>
        </p:spPr>
        <p:txBody>
          <a:bodyPr wrap="square" lIns="0" tIns="0" rIns="0" bIns="0" rtlCol="0">
            <a:noAutofit/>
          </a:bodyPr>
          <a:lstStyle/>
          <a:p>
            <a:endParaRPr/>
          </a:p>
        </p:txBody>
      </p:sp>
      <p:sp>
        <p:nvSpPr>
          <p:cNvPr id="193" name="object 193"/>
          <p:cNvSpPr/>
          <p:nvPr/>
        </p:nvSpPr>
        <p:spPr>
          <a:xfrm>
            <a:off x="8983980" y="241300"/>
            <a:ext cx="160020" cy="0"/>
          </a:xfrm>
          <a:custGeom>
            <a:avLst/>
            <a:gdLst/>
            <a:ahLst/>
            <a:cxnLst/>
            <a:rect l="l" t="t" r="r" b="b"/>
            <a:pathLst>
              <a:path w="160020">
                <a:moveTo>
                  <a:pt x="0" y="0"/>
                </a:moveTo>
                <a:lnTo>
                  <a:pt x="160020" y="0"/>
                </a:lnTo>
              </a:path>
            </a:pathLst>
          </a:custGeom>
          <a:ln w="8889">
            <a:solidFill>
              <a:srgbClr val="FFE2B7"/>
            </a:solidFill>
          </a:ln>
        </p:spPr>
        <p:txBody>
          <a:bodyPr wrap="square" lIns="0" tIns="0" rIns="0" bIns="0" rtlCol="0">
            <a:noAutofit/>
          </a:bodyPr>
          <a:lstStyle/>
          <a:p>
            <a:endParaRPr/>
          </a:p>
        </p:txBody>
      </p:sp>
      <p:sp>
        <p:nvSpPr>
          <p:cNvPr id="194" name="object 194"/>
          <p:cNvSpPr/>
          <p:nvPr/>
        </p:nvSpPr>
        <p:spPr>
          <a:xfrm>
            <a:off x="0" y="241300"/>
            <a:ext cx="3708400" cy="0"/>
          </a:xfrm>
          <a:custGeom>
            <a:avLst/>
            <a:gdLst/>
            <a:ahLst/>
            <a:cxnLst/>
            <a:rect l="l" t="t" r="r" b="b"/>
            <a:pathLst>
              <a:path w="3708400">
                <a:moveTo>
                  <a:pt x="0" y="0"/>
                </a:moveTo>
                <a:lnTo>
                  <a:pt x="3708400" y="0"/>
                </a:lnTo>
              </a:path>
            </a:pathLst>
          </a:custGeom>
          <a:ln w="8889">
            <a:solidFill>
              <a:srgbClr val="FFE2B7"/>
            </a:solidFill>
          </a:ln>
        </p:spPr>
        <p:txBody>
          <a:bodyPr wrap="square" lIns="0" tIns="0" rIns="0" bIns="0" rtlCol="0">
            <a:noAutofit/>
          </a:bodyPr>
          <a:lstStyle/>
          <a:p>
            <a:endParaRPr/>
          </a:p>
        </p:txBody>
      </p:sp>
      <p:sp>
        <p:nvSpPr>
          <p:cNvPr id="195" name="object 195"/>
          <p:cNvSpPr/>
          <p:nvPr/>
        </p:nvSpPr>
        <p:spPr>
          <a:xfrm>
            <a:off x="8983980" y="248284"/>
            <a:ext cx="160020" cy="0"/>
          </a:xfrm>
          <a:custGeom>
            <a:avLst/>
            <a:gdLst/>
            <a:ahLst/>
            <a:cxnLst/>
            <a:rect l="l" t="t" r="r" b="b"/>
            <a:pathLst>
              <a:path w="160020">
                <a:moveTo>
                  <a:pt x="0" y="0"/>
                </a:moveTo>
                <a:lnTo>
                  <a:pt x="160020" y="0"/>
                </a:lnTo>
              </a:path>
            </a:pathLst>
          </a:custGeom>
          <a:ln w="7620">
            <a:solidFill>
              <a:srgbClr val="FFE1B4"/>
            </a:solidFill>
          </a:ln>
        </p:spPr>
        <p:txBody>
          <a:bodyPr wrap="square" lIns="0" tIns="0" rIns="0" bIns="0" rtlCol="0">
            <a:noAutofit/>
          </a:bodyPr>
          <a:lstStyle/>
          <a:p>
            <a:endParaRPr/>
          </a:p>
        </p:txBody>
      </p:sp>
      <p:sp>
        <p:nvSpPr>
          <p:cNvPr id="196" name="object 196"/>
          <p:cNvSpPr/>
          <p:nvPr/>
        </p:nvSpPr>
        <p:spPr>
          <a:xfrm>
            <a:off x="0" y="248284"/>
            <a:ext cx="3708400" cy="0"/>
          </a:xfrm>
          <a:custGeom>
            <a:avLst/>
            <a:gdLst/>
            <a:ahLst/>
            <a:cxnLst/>
            <a:rect l="l" t="t" r="r" b="b"/>
            <a:pathLst>
              <a:path w="3708400">
                <a:moveTo>
                  <a:pt x="0" y="0"/>
                </a:moveTo>
                <a:lnTo>
                  <a:pt x="3708400" y="0"/>
                </a:lnTo>
              </a:path>
            </a:pathLst>
          </a:custGeom>
          <a:ln w="7620">
            <a:solidFill>
              <a:srgbClr val="FFE1B4"/>
            </a:solidFill>
          </a:ln>
        </p:spPr>
        <p:txBody>
          <a:bodyPr wrap="square" lIns="0" tIns="0" rIns="0" bIns="0" rtlCol="0">
            <a:noAutofit/>
          </a:bodyPr>
          <a:lstStyle/>
          <a:p>
            <a:endParaRPr/>
          </a:p>
        </p:txBody>
      </p:sp>
      <p:sp>
        <p:nvSpPr>
          <p:cNvPr id="197" name="object 197"/>
          <p:cNvSpPr/>
          <p:nvPr/>
        </p:nvSpPr>
        <p:spPr>
          <a:xfrm>
            <a:off x="8983980" y="255269"/>
            <a:ext cx="160020" cy="0"/>
          </a:xfrm>
          <a:custGeom>
            <a:avLst/>
            <a:gdLst/>
            <a:ahLst/>
            <a:cxnLst/>
            <a:rect l="l" t="t" r="r" b="b"/>
            <a:pathLst>
              <a:path w="160020">
                <a:moveTo>
                  <a:pt x="0" y="0"/>
                </a:moveTo>
                <a:lnTo>
                  <a:pt x="160020" y="0"/>
                </a:lnTo>
              </a:path>
            </a:pathLst>
          </a:custGeom>
          <a:ln w="8890">
            <a:solidFill>
              <a:srgbClr val="FFE0B2"/>
            </a:solidFill>
          </a:ln>
        </p:spPr>
        <p:txBody>
          <a:bodyPr wrap="square" lIns="0" tIns="0" rIns="0" bIns="0" rtlCol="0">
            <a:noAutofit/>
          </a:bodyPr>
          <a:lstStyle/>
          <a:p>
            <a:endParaRPr/>
          </a:p>
        </p:txBody>
      </p:sp>
      <p:sp>
        <p:nvSpPr>
          <p:cNvPr id="198" name="object 198"/>
          <p:cNvSpPr/>
          <p:nvPr/>
        </p:nvSpPr>
        <p:spPr>
          <a:xfrm>
            <a:off x="0" y="255269"/>
            <a:ext cx="3708400" cy="0"/>
          </a:xfrm>
          <a:custGeom>
            <a:avLst/>
            <a:gdLst/>
            <a:ahLst/>
            <a:cxnLst/>
            <a:rect l="l" t="t" r="r" b="b"/>
            <a:pathLst>
              <a:path w="3708400">
                <a:moveTo>
                  <a:pt x="0" y="0"/>
                </a:moveTo>
                <a:lnTo>
                  <a:pt x="3708400" y="0"/>
                </a:lnTo>
              </a:path>
            </a:pathLst>
          </a:custGeom>
          <a:ln w="8890">
            <a:solidFill>
              <a:srgbClr val="FFE0B2"/>
            </a:solidFill>
          </a:ln>
        </p:spPr>
        <p:txBody>
          <a:bodyPr wrap="square" lIns="0" tIns="0" rIns="0" bIns="0" rtlCol="0">
            <a:noAutofit/>
          </a:bodyPr>
          <a:lstStyle/>
          <a:p>
            <a:endParaRPr/>
          </a:p>
        </p:txBody>
      </p:sp>
      <p:sp>
        <p:nvSpPr>
          <p:cNvPr id="199" name="object 199"/>
          <p:cNvSpPr/>
          <p:nvPr/>
        </p:nvSpPr>
        <p:spPr>
          <a:xfrm>
            <a:off x="8983980" y="262890"/>
            <a:ext cx="160020" cy="0"/>
          </a:xfrm>
          <a:custGeom>
            <a:avLst/>
            <a:gdLst/>
            <a:ahLst/>
            <a:cxnLst/>
            <a:rect l="l" t="t" r="r" b="b"/>
            <a:pathLst>
              <a:path w="160020">
                <a:moveTo>
                  <a:pt x="0" y="0"/>
                </a:moveTo>
                <a:lnTo>
                  <a:pt x="160020" y="0"/>
                </a:lnTo>
              </a:path>
            </a:pathLst>
          </a:custGeom>
          <a:ln w="8890">
            <a:solidFill>
              <a:srgbClr val="FFDFB0"/>
            </a:solidFill>
          </a:ln>
        </p:spPr>
        <p:txBody>
          <a:bodyPr wrap="square" lIns="0" tIns="0" rIns="0" bIns="0" rtlCol="0">
            <a:noAutofit/>
          </a:bodyPr>
          <a:lstStyle/>
          <a:p>
            <a:endParaRPr/>
          </a:p>
        </p:txBody>
      </p:sp>
      <p:sp>
        <p:nvSpPr>
          <p:cNvPr id="200" name="object 200"/>
          <p:cNvSpPr/>
          <p:nvPr/>
        </p:nvSpPr>
        <p:spPr>
          <a:xfrm>
            <a:off x="0" y="262890"/>
            <a:ext cx="3708400" cy="0"/>
          </a:xfrm>
          <a:custGeom>
            <a:avLst/>
            <a:gdLst/>
            <a:ahLst/>
            <a:cxnLst/>
            <a:rect l="l" t="t" r="r" b="b"/>
            <a:pathLst>
              <a:path w="3708400">
                <a:moveTo>
                  <a:pt x="0" y="0"/>
                </a:moveTo>
                <a:lnTo>
                  <a:pt x="3708400" y="0"/>
                </a:lnTo>
              </a:path>
            </a:pathLst>
          </a:custGeom>
          <a:ln w="8890">
            <a:solidFill>
              <a:srgbClr val="FFDFB0"/>
            </a:solidFill>
          </a:ln>
        </p:spPr>
        <p:txBody>
          <a:bodyPr wrap="square" lIns="0" tIns="0" rIns="0" bIns="0" rtlCol="0">
            <a:noAutofit/>
          </a:bodyPr>
          <a:lstStyle/>
          <a:p>
            <a:endParaRPr/>
          </a:p>
        </p:txBody>
      </p:sp>
      <p:sp>
        <p:nvSpPr>
          <p:cNvPr id="201" name="object 201"/>
          <p:cNvSpPr/>
          <p:nvPr/>
        </p:nvSpPr>
        <p:spPr>
          <a:xfrm>
            <a:off x="8983980" y="269875"/>
            <a:ext cx="160020" cy="0"/>
          </a:xfrm>
          <a:custGeom>
            <a:avLst/>
            <a:gdLst/>
            <a:ahLst/>
            <a:cxnLst/>
            <a:rect l="l" t="t" r="r" b="b"/>
            <a:pathLst>
              <a:path w="160020">
                <a:moveTo>
                  <a:pt x="0" y="0"/>
                </a:moveTo>
                <a:lnTo>
                  <a:pt x="160020" y="0"/>
                </a:lnTo>
              </a:path>
            </a:pathLst>
          </a:custGeom>
          <a:ln w="7620">
            <a:solidFill>
              <a:srgbClr val="FFDEAE"/>
            </a:solidFill>
          </a:ln>
        </p:spPr>
        <p:txBody>
          <a:bodyPr wrap="square" lIns="0" tIns="0" rIns="0" bIns="0" rtlCol="0">
            <a:noAutofit/>
          </a:bodyPr>
          <a:lstStyle/>
          <a:p>
            <a:endParaRPr/>
          </a:p>
        </p:txBody>
      </p:sp>
      <p:sp>
        <p:nvSpPr>
          <p:cNvPr id="202" name="object 202"/>
          <p:cNvSpPr/>
          <p:nvPr/>
        </p:nvSpPr>
        <p:spPr>
          <a:xfrm>
            <a:off x="0" y="269875"/>
            <a:ext cx="3708400" cy="0"/>
          </a:xfrm>
          <a:custGeom>
            <a:avLst/>
            <a:gdLst/>
            <a:ahLst/>
            <a:cxnLst/>
            <a:rect l="l" t="t" r="r" b="b"/>
            <a:pathLst>
              <a:path w="3708400">
                <a:moveTo>
                  <a:pt x="0" y="0"/>
                </a:moveTo>
                <a:lnTo>
                  <a:pt x="3708400" y="0"/>
                </a:lnTo>
              </a:path>
            </a:pathLst>
          </a:custGeom>
          <a:ln w="7620">
            <a:solidFill>
              <a:srgbClr val="FFDEAE"/>
            </a:solidFill>
          </a:ln>
        </p:spPr>
        <p:txBody>
          <a:bodyPr wrap="square" lIns="0" tIns="0" rIns="0" bIns="0" rtlCol="0">
            <a:noAutofit/>
          </a:bodyPr>
          <a:lstStyle/>
          <a:p>
            <a:endParaRPr/>
          </a:p>
        </p:txBody>
      </p:sp>
      <p:sp>
        <p:nvSpPr>
          <p:cNvPr id="203" name="object 203"/>
          <p:cNvSpPr/>
          <p:nvPr/>
        </p:nvSpPr>
        <p:spPr>
          <a:xfrm>
            <a:off x="8983980" y="276859"/>
            <a:ext cx="160020" cy="0"/>
          </a:xfrm>
          <a:custGeom>
            <a:avLst/>
            <a:gdLst/>
            <a:ahLst/>
            <a:cxnLst/>
            <a:rect l="l" t="t" r="r" b="b"/>
            <a:pathLst>
              <a:path w="160020">
                <a:moveTo>
                  <a:pt x="0" y="0"/>
                </a:moveTo>
                <a:lnTo>
                  <a:pt x="160020" y="0"/>
                </a:lnTo>
              </a:path>
            </a:pathLst>
          </a:custGeom>
          <a:ln w="8890">
            <a:solidFill>
              <a:srgbClr val="FFDDAC"/>
            </a:solidFill>
          </a:ln>
        </p:spPr>
        <p:txBody>
          <a:bodyPr wrap="square" lIns="0" tIns="0" rIns="0" bIns="0" rtlCol="0">
            <a:noAutofit/>
          </a:bodyPr>
          <a:lstStyle/>
          <a:p>
            <a:endParaRPr/>
          </a:p>
        </p:txBody>
      </p:sp>
      <p:sp>
        <p:nvSpPr>
          <p:cNvPr id="204" name="object 204"/>
          <p:cNvSpPr/>
          <p:nvPr/>
        </p:nvSpPr>
        <p:spPr>
          <a:xfrm>
            <a:off x="0" y="276859"/>
            <a:ext cx="3708400" cy="0"/>
          </a:xfrm>
          <a:custGeom>
            <a:avLst/>
            <a:gdLst/>
            <a:ahLst/>
            <a:cxnLst/>
            <a:rect l="l" t="t" r="r" b="b"/>
            <a:pathLst>
              <a:path w="3708400">
                <a:moveTo>
                  <a:pt x="0" y="0"/>
                </a:moveTo>
                <a:lnTo>
                  <a:pt x="3708400" y="0"/>
                </a:lnTo>
              </a:path>
            </a:pathLst>
          </a:custGeom>
          <a:ln w="8890">
            <a:solidFill>
              <a:srgbClr val="FFDDAC"/>
            </a:solidFill>
          </a:ln>
        </p:spPr>
        <p:txBody>
          <a:bodyPr wrap="square" lIns="0" tIns="0" rIns="0" bIns="0" rtlCol="0">
            <a:noAutofit/>
          </a:bodyPr>
          <a:lstStyle/>
          <a:p>
            <a:endParaRPr/>
          </a:p>
        </p:txBody>
      </p:sp>
      <p:sp>
        <p:nvSpPr>
          <p:cNvPr id="205" name="object 205"/>
          <p:cNvSpPr/>
          <p:nvPr/>
        </p:nvSpPr>
        <p:spPr>
          <a:xfrm>
            <a:off x="8983980" y="284480"/>
            <a:ext cx="160020" cy="0"/>
          </a:xfrm>
          <a:custGeom>
            <a:avLst/>
            <a:gdLst/>
            <a:ahLst/>
            <a:cxnLst/>
            <a:rect l="l" t="t" r="r" b="b"/>
            <a:pathLst>
              <a:path w="160020">
                <a:moveTo>
                  <a:pt x="0" y="0"/>
                </a:moveTo>
                <a:lnTo>
                  <a:pt x="160020" y="0"/>
                </a:lnTo>
              </a:path>
            </a:pathLst>
          </a:custGeom>
          <a:ln w="8890">
            <a:solidFill>
              <a:srgbClr val="FFDCA9"/>
            </a:solidFill>
          </a:ln>
        </p:spPr>
        <p:txBody>
          <a:bodyPr wrap="square" lIns="0" tIns="0" rIns="0" bIns="0" rtlCol="0">
            <a:noAutofit/>
          </a:bodyPr>
          <a:lstStyle/>
          <a:p>
            <a:endParaRPr/>
          </a:p>
        </p:txBody>
      </p:sp>
      <p:sp>
        <p:nvSpPr>
          <p:cNvPr id="206" name="object 206"/>
          <p:cNvSpPr/>
          <p:nvPr/>
        </p:nvSpPr>
        <p:spPr>
          <a:xfrm>
            <a:off x="0" y="284480"/>
            <a:ext cx="3708400" cy="0"/>
          </a:xfrm>
          <a:custGeom>
            <a:avLst/>
            <a:gdLst/>
            <a:ahLst/>
            <a:cxnLst/>
            <a:rect l="l" t="t" r="r" b="b"/>
            <a:pathLst>
              <a:path w="3708400">
                <a:moveTo>
                  <a:pt x="0" y="0"/>
                </a:moveTo>
                <a:lnTo>
                  <a:pt x="3708400" y="0"/>
                </a:lnTo>
              </a:path>
            </a:pathLst>
          </a:custGeom>
          <a:ln w="8890">
            <a:solidFill>
              <a:srgbClr val="FFDCA9"/>
            </a:solidFill>
          </a:ln>
        </p:spPr>
        <p:txBody>
          <a:bodyPr wrap="square" lIns="0" tIns="0" rIns="0" bIns="0" rtlCol="0">
            <a:noAutofit/>
          </a:bodyPr>
          <a:lstStyle/>
          <a:p>
            <a:endParaRPr/>
          </a:p>
        </p:txBody>
      </p:sp>
      <p:sp>
        <p:nvSpPr>
          <p:cNvPr id="207" name="object 207"/>
          <p:cNvSpPr/>
          <p:nvPr/>
        </p:nvSpPr>
        <p:spPr>
          <a:xfrm>
            <a:off x="8983980" y="292100"/>
            <a:ext cx="160020" cy="0"/>
          </a:xfrm>
          <a:custGeom>
            <a:avLst/>
            <a:gdLst/>
            <a:ahLst/>
            <a:cxnLst/>
            <a:rect l="l" t="t" r="r" b="b"/>
            <a:pathLst>
              <a:path w="160020">
                <a:moveTo>
                  <a:pt x="0" y="0"/>
                </a:moveTo>
                <a:lnTo>
                  <a:pt x="160020" y="0"/>
                </a:lnTo>
              </a:path>
            </a:pathLst>
          </a:custGeom>
          <a:ln w="8889">
            <a:solidFill>
              <a:srgbClr val="FFDCA7"/>
            </a:solidFill>
          </a:ln>
        </p:spPr>
        <p:txBody>
          <a:bodyPr wrap="square" lIns="0" tIns="0" rIns="0" bIns="0" rtlCol="0">
            <a:noAutofit/>
          </a:bodyPr>
          <a:lstStyle/>
          <a:p>
            <a:endParaRPr/>
          </a:p>
        </p:txBody>
      </p:sp>
      <p:sp>
        <p:nvSpPr>
          <p:cNvPr id="208" name="object 208"/>
          <p:cNvSpPr/>
          <p:nvPr/>
        </p:nvSpPr>
        <p:spPr>
          <a:xfrm>
            <a:off x="0" y="292100"/>
            <a:ext cx="3708400" cy="0"/>
          </a:xfrm>
          <a:custGeom>
            <a:avLst/>
            <a:gdLst/>
            <a:ahLst/>
            <a:cxnLst/>
            <a:rect l="l" t="t" r="r" b="b"/>
            <a:pathLst>
              <a:path w="3708400">
                <a:moveTo>
                  <a:pt x="0" y="0"/>
                </a:moveTo>
                <a:lnTo>
                  <a:pt x="3708400" y="0"/>
                </a:lnTo>
              </a:path>
            </a:pathLst>
          </a:custGeom>
          <a:ln w="8889">
            <a:solidFill>
              <a:srgbClr val="FFDCA7"/>
            </a:solidFill>
          </a:ln>
        </p:spPr>
        <p:txBody>
          <a:bodyPr wrap="square" lIns="0" tIns="0" rIns="0" bIns="0" rtlCol="0">
            <a:noAutofit/>
          </a:bodyPr>
          <a:lstStyle/>
          <a:p>
            <a:endParaRPr/>
          </a:p>
        </p:txBody>
      </p:sp>
      <p:sp>
        <p:nvSpPr>
          <p:cNvPr id="209" name="object 209"/>
          <p:cNvSpPr/>
          <p:nvPr/>
        </p:nvSpPr>
        <p:spPr>
          <a:xfrm>
            <a:off x="8983980" y="299084"/>
            <a:ext cx="160020" cy="0"/>
          </a:xfrm>
          <a:custGeom>
            <a:avLst/>
            <a:gdLst/>
            <a:ahLst/>
            <a:cxnLst/>
            <a:rect l="l" t="t" r="r" b="b"/>
            <a:pathLst>
              <a:path w="160020">
                <a:moveTo>
                  <a:pt x="0" y="0"/>
                </a:moveTo>
                <a:lnTo>
                  <a:pt x="160020" y="0"/>
                </a:lnTo>
              </a:path>
            </a:pathLst>
          </a:custGeom>
          <a:ln w="7620">
            <a:solidFill>
              <a:srgbClr val="FFDBA5"/>
            </a:solidFill>
          </a:ln>
        </p:spPr>
        <p:txBody>
          <a:bodyPr wrap="square" lIns="0" tIns="0" rIns="0" bIns="0" rtlCol="0">
            <a:noAutofit/>
          </a:bodyPr>
          <a:lstStyle/>
          <a:p>
            <a:endParaRPr/>
          </a:p>
        </p:txBody>
      </p:sp>
      <p:sp>
        <p:nvSpPr>
          <p:cNvPr id="210" name="object 210"/>
          <p:cNvSpPr/>
          <p:nvPr/>
        </p:nvSpPr>
        <p:spPr>
          <a:xfrm>
            <a:off x="0" y="299084"/>
            <a:ext cx="3708400" cy="0"/>
          </a:xfrm>
          <a:custGeom>
            <a:avLst/>
            <a:gdLst/>
            <a:ahLst/>
            <a:cxnLst/>
            <a:rect l="l" t="t" r="r" b="b"/>
            <a:pathLst>
              <a:path w="3708400">
                <a:moveTo>
                  <a:pt x="0" y="0"/>
                </a:moveTo>
                <a:lnTo>
                  <a:pt x="3708400" y="0"/>
                </a:lnTo>
              </a:path>
            </a:pathLst>
          </a:custGeom>
          <a:ln w="7620">
            <a:solidFill>
              <a:srgbClr val="FFDBA5"/>
            </a:solidFill>
          </a:ln>
        </p:spPr>
        <p:txBody>
          <a:bodyPr wrap="square" lIns="0" tIns="0" rIns="0" bIns="0" rtlCol="0">
            <a:noAutofit/>
          </a:bodyPr>
          <a:lstStyle/>
          <a:p>
            <a:endParaRPr/>
          </a:p>
        </p:txBody>
      </p:sp>
      <p:sp>
        <p:nvSpPr>
          <p:cNvPr id="211" name="object 211"/>
          <p:cNvSpPr/>
          <p:nvPr/>
        </p:nvSpPr>
        <p:spPr>
          <a:xfrm>
            <a:off x="8983980" y="306069"/>
            <a:ext cx="160020" cy="0"/>
          </a:xfrm>
          <a:custGeom>
            <a:avLst/>
            <a:gdLst/>
            <a:ahLst/>
            <a:cxnLst/>
            <a:rect l="l" t="t" r="r" b="b"/>
            <a:pathLst>
              <a:path w="160020">
                <a:moveTo>
                  <a:pt x="0" y="0"/>
                </a:moveTo>
                <a:lnTo>
                  <a:pt x="160020" y="0"/>
                </a:lnTo>
              </a:path>
            </a:pathLst>
          </a:custGeom>
          <a:ln w="8890">
            <a:solidFill>
              <a:srgbClr val="FFDAA3"/>
            </a:solidFill>
          </a:ln>
        </p:spPr>
        <p:txBody>
          <a:bodyPr wrap="square" lIns="0" tIns="0" rIns="0" bIns="0" rtlCol="0">
            <a:noAutofit/>
          </a:bodyPr>
          <a:lstStyle/>
          <a:p>
            <a:endParaRPr/>
          </a:p>
        </p:txBody>
      </p:sp>
      <p:sp>
        <p:nvSpPr>
          <p:cNvPr id="212" name="object 212"/>
          <p:cNvSpPr/>
          <p:nvPr/>
        </p:nvSpPr>
        <p:spPr>
          <a:xfrm>
            <a:off x="0" y="306069"/>
            <a:ext cx="3708400" cy="0"/>
          </a:xfrm>
          <a:custGeom>
            <a:avLst/>
            <a:gdLst/>
            <a:ahLst/>
            <a:cxnLst/>
            <a:rect l="l" t="t" r="r" b="b"/>
            <a:pathLst>
              <a:path w="3708400">
                <a:moveTo>
                  <a:pt x="0" y="0"/>
                </a:moveTo>
                <a:lnTo>
                  <a:pt x="3708400" y="0"/>
                </a:lnTo>
              </a:path>
            </a:pathLst>
          </a:custGeom>
          <a:ln w="8890">
            <a:solidFill>
              <a:srgbClr val="FFDAA3"/>
            </a:solidFill>
          </a:ln>
        </p:spPr>
        <p:txBody>
          <a:bodyPr wrap="square" lIns="0" tIns="0" rIns="0" bIns="0" rtlCol="0">
            <a:noAutofit/>
          </a:bodyPr>
          <a:lstStyle/>
          <a:p>
            <a:endParaRPr/>
          </a:p>
        </p:txBody>
      </p:sp>
      <p:sp>
        <p:nvSpPr>
          <p:cNvPr id="213" name="object 213"/>
          <p:cNvSpPr/>
          <p:nvPr/>
        </p:nvSpPr>
        <p:spPr>
          <a:xfrm>
            <a:off x="8983980" y="313690"/>
            <a:ext cx="160020" cy="0"/>
          </a:xfrm>
          <a:custGeom>
            <a:avLst/>
            <a:gdLst/>
            <a:ahLst/>
            <a:cxnLst/>
            <a:rect l="l" t="t" r="r" b="b"/>
            <a:pathLst>
              <a:path w="160020">
                <a:moveTo>
                  <a:pt x="0" y="0"/>
                </a:moveTo>
                <a:lnTo>
                  <a:pt x="160020" y="0"/>
                </a:lnTo>
              </a:path>
            </a:pathLst>
          </a:custGeom>
          <a:ln w="8890">
            <a:solidFill>
              <a:srgbClr val="FFD9A1"/>
            </a:solidFill>
          </a:ln>
        </p:spPr>
        <p:txBody>
          <a:bodyPr wrap="square" lIns="0" tIns="0" rIns="0" bIns="0" rtlCol="0">
            <a:noAutofit/>
          </a:bodyPr>
          <a:lstStyle/>
          <a:p>
            <a:endParaRPr/>
          </a:p>
        </p:txBody>
      </p:sp>
      <p:sp>
        <p:nvSpPr>
          <p:cNvPr id="214" name="object 214"/>
          <p:cNvSpPr/>
          <p:nvPr/>
        </p:nvSpPr>
        <p:spPr>
          <a:xfrm>
            <a:off x="0" y="313690"/>
            <a:ext cx="3708400" cy="0"/>
          </a:xfrm>
          <a:custGeom>
            <a:avLst/>
            <a:gdLst/>
            <a:ahLst/>
            <a:cxnLst/>
            <a:rect l="l" t="t" r="r" b="b"/>
            <a:pathLst>
              <a:path w="3708400">
                <a:moveTo>
                  <a:pt x="0" y="0"/>
                </a:moveTo>
                <a:lnTo>
                  <a:pt x="3708400" y="0"/>
                </a:lnTo>
              </a:path>
            </a:pathLst>
          </a:custGeom>
          <a:ln w="8890">
            <a:solidFill>
              <a:srgbClr val="FFD9A1"/>
            </a:solidFill>
          </a:ln>
        </p:spPr>
        <p:txBody>
          <a:bodyPr wrap="square" lIns="0" tIns="0" rIns="0" bIns="0" rtlCol="0">
            <a:noAutofit/>
          </a:bodyPr>
          <a:lstStyle/>
          <a:p>
            <a:endParaRPr/>
          </a:p>
        </p:txBody>
      </p:sp>
      <p:sp>
        <p:nvSpPr>
          <p:cNvPr id="215" name="object 215"/>
          <p:cNvSpPr/>
          <p:nvPr/>
        </p:nvSpPr>
        <p:spPr>
          <a:xfrm>
            <a:off x="8983980" y="320675"/>
            <a:ext cx="160020" cy="0"/>
          </a:xfrm>
          <a:custGeom>
            <a:avLst/>
            <a:gdLst/>
            <a:ahLst/>
            <a:cxnLst/>
            <a:rect l="l" t="t" r="r" b="b"/>
            <a:pathLst>
              <a:path w="160020">
                <a:moveTo>
                  <a:pt x="0" y="0"/>
                </a:moveTo>
                <a:lnTo>
                  <a:pt x="160020" y="0"/>
                </a:lnTo>
              </a:path>
            </a:pathLst>
          </a:custGeom>
          <a:ln w="7620">
            <a:solidFill>
              <a:srgbClr val="FFD89F"/>
            </a:solidFill>
          </a:ln>
        </p:spPr>
        <p:txBody>
          <a:bodyPr wrap="square" lIns="0" tIns="0" rIns="0" bIns="0" rtlCol="0">
            <a:noAutofit/>
          </a:bodyPr>
          <a:lstStyle/>
          <a:p>
            <a:endParaRPr/>
          </a:p>
        </p:txBody>
      </p:sp>
      <p:sp>
        <p:nvSpPr>
          <p:cNvPr id="216" name="object 216"/>
          <p:cNvSpPr/>
          <p:nvPr/>
        </p:nvSpPr>
        <p:spPr>
          <a:xfrm>
            <a:off x="0" y="320675"/>
            <a:ext cx="3708400" cy="0"/>
          </a:xfrm>
          <a:custGeom>
            <a:avLst/>
            <a:gdLst/>
            <a:ahLst/>
            <a:cxnLst/>
            <a:rect l="l" t="t" r="r" b="b"/>
            <a:pathLst>
              <a:path w="3708400">
                <a:moveTo>
                  <a:pt x="0" y="0"/>
                </a:moveTo>
                <a:lnTo>
                  <a:pt x="3708400" y="0"/>
                </a:lnTo>
              </a:path>
            </a:pathLst>
          </a:custGeom>
          <a:ln w="7620">
            <a:solidFill>
              <a:srgbClr val="FFD89F"/>
            </a:solidFill>
          </a:ln>
        </p:spPr>
        <p:txBody>
          <a:bodyPr wrap="square" lIns="0" tIns="0" rIns="0" bIns="0" rtlCol="0">
            <a:noAutofit/>
          </a:bodyPr>
          <a:lstStyle/>
          <a:p>
            <a:endParaRPr/>
          </a:p>
        </p:txBody>
      </p:sp>
      <p:sp>
        <p:nvSpPr>
          <p:cNvPr id="217" name="object 217"/>
          <p:cNvSpPr/>
          <p:nvPr/>
        </p:nvSpPr>
        <p:spPr>
          <a:xfrm>
            <a:off x="8983980" y="327659"/>
            <a:ext cx="160020" cy="0"/>
          </a:xfrm>
          <a:custGeom>
            <a:avLst/>
            <a:gdLst/>
            <a:ahLst/>
            <a:cxnLst/>
            <a:rect l="l" t="t" r="r" b="b"/>
            <a:pathLst>
              <a:path w="160020">
                <a:moveTo>
                  <a:pt x="0" y="0"/>
                </a:moveTo>
                <a:lnTo>
                  <a:pt x="160020" y="0"/>
                </a:lnTo>
              </a:path>
            </a:pathLst>
          </a:custGeom>
          <a:ln w="8890">
            <a:solidFill>
              <a:srgbClr val="FFD79C"/>
            </a:solidFill>
          </a:ln>
        </p:spPr>
        <p:txBody>
          <a:bodyPr wrap="square" lIns="0" tIns="0" rIns="0" bIns="0" rtlCol="0">
            <a:noAutofit/>
          </a:bodyPr>
          <a:lstStyle/>
          <a:p>
            <a:endParaRPr/>
          </a:p>
        </p:txBody>
      </p:sp>
      <p:sp>
        <p:nvSpPr>
          <p:cNvPr id="218" name="object 218"/>
          <p:cNvSpPr/>
          <p:nvPr/>
        </p:nvSpPr>
        <p:spPr>
          <a:xfrm>
            <a:off x="0" y="327659"/>
            <a:ext cx="3708400" cy="0"/>
          </a:xfrm>
          <a:custGeom>
            <a:avLst/>
            <a:gdLst/>
            <a:ahLst/>
            <a:cxnLst/>
            <a:rect l="l" t="t" r="r" b="b"/>
            <a:pathLst>
              <a:path w="3708400">
                <a:moveTo>
                  <a:pt x="0" y="0"/>
                </a:moveTo>
                <a:lnTo>
                  <a:pt x="3708400" y="0"/>
                </a:lnTo>
              </a:path>
            </a:pathLst>
          </a:custGeom>
          <a:ln w="8890">
            <a:solidFill>
              <a:srgbClr val="FFD79C"/>
            </a:solidFill>
          </a:ln>
        </p:spPr>
        <p:txBody>
          <a:bodyPr wrap="square" lIns="0" tIns="0" rIns="0" bIns="0" rtlCol="0">
            <a:noAutofit/>
          </a:bodyPr>
          <a:lstStyle/>
          <a:p>
            <a:endParaRPr/>
          </a:p>
        </p:txBody>
      </p:sp>
      <p:sp>
        <p:nvSpPr>
          <p:cNvPr id="219" name="object 219"/>
          <p:cNvSpPr/>
          <p:nvPr/>
        </p:nvSpPr>
        <p:spPr>
          <a:xfrm>
            <a:off x="8983980" y="335280"/>
            <a:ext cx="160020" cy="0"/>
          </a:xfrm>
          <a:custGeom>
            <a:avLst/>
            <a:gdLst/>
            <a:ahLst/>
            <a:cxnLst/>
            <a:rect l="l" t="t" r="r" b="b"/>
            <a:pathLst>
              <a:path w="160020">
                <a:moveTo>
                  <a:pt x="0" y="0"/>
                </a:moveTo>
                <a:lnTo>
                  <a:pt x="160020" y="0"/>
                </a:lnTo>
              </a:path>
            </a:pathLst>
          </a:custGeom>
          <a:ln w="8890">
            <a:solidFill>
              <a:srgbClr val="FFD69A"/>
            </a:solidFill>
          </a:ln>
        </p:spPr>
        <p:txBody>
          <a:bodyPr wrap="square" lIns="0" tIns="0" rIns="0" bIns="0" rtlCol="0">
            <a:noAutofit/>
          </a:bodyPr>
          <a:lstStyle/>
          <a:p>
            <a:endParaRPr/>
          </a:p>
        </p:txBody>
      </p:sp>
      <p:sp>
        <p:nvSpPr>
          <p:cNvPr id="220" name="object 220"/>
          <p:cNvSpPr/>
          <p:nvPr/>
        </p:nvSpPr>
        <p:spPr>
          <a:xfrm>
            <a:off x="0" y="335280"/>
            <a:ext cx="3708400" cy="0"/>
          </a:xfrm>
          <a:custGeom>
            <a:avLst/>
            <a:gdLst/>
            <a:ahLst/>
            <a:cxnLst/>
            <a:rect l="l" t="t" r="r" b="b"/>
            <a:pathLst>
              <a:path w="3708400">
                <a:moveTo>
                  <a:pt x="0" y="0"/>
                </a:moveTo>
                <a:lnTo>
                  <a:pt x="3708400" y="0"/>
                </a:lnTo>
              </a:path>
            </a:pathLst>
          </a:custGeom>
          <a:ln w="8890">
            <a:solidFill>
              <a:srgbClr val="FFD69A"/>
            </a:solidFill>
          </a:ln>
        </p:spPr>
        <p:txBody>
          <a:bodyPr wrap="square" lIns="0" tIns="0" rIns="0" bIns="0" rtlCol="0">
            <a:noAutofit/>
          </a:bodyPr>
          <a:lstStyle/>
          <a:p>
            <a:endParaRPr/>
          </a:p>
        </p:txBody>
      </p:sp>
      <p:sp>
        <p:nvSpPr>
          <p:cNvPr id="221" name="object 221"/>
          <p:cNvSpPr/>
          <p:nvPr/>
        </p:nvSpPr>
        <p:spPr>
          <a:xfrm>
            <a:off x="8983980" y="342265"/>
            <a:ext cx="160020" cy="0"/>
          </a:xfrm>
          <a:custGeom>
            <a:avLst/>
            <a:gdLst/>
            <a:ahLst/>
            <a:cxnLst/>
            <a:rect l="l" t="t" r="r" b="b"/>
            <a:pathLst>
              <a:path w="160020">
                <a:moveTo>
                  <a:pt x="0" y="0"/>
                </a:moveTo>
                <a:lnTo>
                  <a:pt x="160020" y="0"/>
                </a:lnTo>
              </a:path>
            </a:pathLst>
          </a:custGeom>
          <a:ln w="7620">
            <a:solidFill>
              <a:srgbClr val="FFD699"/>
            </a:solidFill>
          </a:ln>
        </p:spPr>
        <p:txBody>
          <a:bodyPr wrap="square" lIns="0" tIns="0" rIns="0" bIns="0" rtlCol="0">
            <a:noAutofit/>
          </a:bodyPr>
          <a:lstStyle/>
          <a:p>
            <a:endParaRPr/>
          </a:p>
        </p:txBody>
      </p:sp>
      <p:sp>
        <p:nvSpPr>
          <p:cNvPr id="222" name="object 222"/>
          <p:cNvSpPr/>
          <p:nvPr/>
        </p:nvSpPr>
        <p:spPr>
          <a:xfrm>
            <a:off x="0" y="342265"/>
            <a:ext cx="3708400" cy="0"/>
          </a:xfrm>
          <a:custGeom>
            <a:avLst/>
            <a:gdLst/>
            <a:ahLst/>
            <a:cxnLst/>
            <a:rect l="l" t="t" r="r" b="b"/>
            <a:pathLst>
              <a:path w="3708400">
                <a:moveTo>
                  <a:pt x="0" y="0"/>
                </a:moveTo>
                <a:lnTo>
                  <a:pt x="3708400" y="0"/>
                </a:lnTo>
              </a:path>
            </a:pathLst>
          </a:custGeom>
          <a:ln w="7620">
            <a:solidFill>
              <a:srgbClr val="FFD699"/>
            </a:solidFill>
          </a:ln>
        </p:spPr>
        <p:txBody>
          <a:bodyPr wrap="square" lIns="0" tIns="0" rIns="0" bIns="0" rtlCol="0">
            <a:noAutofit/>
          </a:bodyPr>
          <a:lstStyle/>
          <a:p>
            <a:endParaRPr/>
          </a:p>
        </p:txBody>
      </p:sp>
      <p:sp>
        <p:nvSpPr>
          <p:cNvPr id="223" name="object 223"/>
          <p:cNvSpPr/>
          <p:nvPr/>
        </p:nvSpPr>
        <p:spPr>
          <a:xfrm>
            <a:off x="8983980" y="349250"/>
            <a:ext cx="160020" cy="0"/>
          </a:xfrm>
          <a:custGeom>
            <a:avLst/>
            <a:gdLst/>
            <a:ahLst/>
            <a:cxnLst/>
            <a:rect l="l" t="t" r="r" b="b"/>
            <a:pathLst>
              <a:path w="160020">
                <a:moveTo>
                  <a:pt x="0" y="0"/>
                </a:moveTo>
                <a:lnTo>
                  <a:pt x="160020" y="0"/>
                </a:lnTo>
              </a:path>
            </a:pathLst>
          </a:custGeom>
          <a:ln w="8889">
            <a:solidFill>
              <a:srgbClr val="FFD596"/>
            </a:solidFill>
          </a:ln>
        </p:spPr>
        <p:txBody>
          <a:bodyPr wrap="square" lIns="0" tIns="0" rIns="0" bIns="0" rtlCol="0">
            <a:noAutofit/>
          </a:bodyPr>
          <a:lstStyle/>
          <a:p>
            <a:endParaRPr/>
          </a:p>
        </p:txBody>
      </p:sp>
      <p:sp>
        <p:nvSpPr>
          <p:cNvPr id="224" name="object 224"/>
          <p:cNvSpPr/>
          <p:nvPr/>
        </p:nvSpPr>
        <p:spPr>
          <a:xfrm>
            <a:off x="0" y="349250"/>
            <a:ext cx="3708400" cy="0"/>
          </a:xfrm>
          <a:custGeom>
            <a:avLst/>
            <a:gdLst/>
            <a:ahLst/>
            <a:cxnLst/>
            <a:rect l="l" t="t" r="r" b="b"/>
            <a:pathLst>
              <a:path w="3708400">
                <a:moveTo>
                  <a:pt x="0" y="0"/>
                </a:moveTo>
                <a:lnTo>
                  <a:pt x="3708400" y="0"/>
                </a:lnTo>
              </a:path>
            </a:pathLst>
          </a:custGeom>
          <a:ln w="8889">
            <a:solidFill>
              <a:srgbClr val="FFD596"/>
            </a:solidFill>
          </a:ln>
        </p:spPr>
        <p:txBody>
          <a:bodyPr wrap="square" lIns="0" tIns="0" rIns="0" bIns="0" rtlCol="0">
            <a:noAutofit/>
          </a:bodyPr>
          <a:lstStyle/>
          <a:p>
            <a:endParaRPr/>
          </a:p>
        </p:txBody>
      </p:sp>
      <p:sp>
        <p:nvSpPr>
          <p:cNvPr id="225" name="object 225"/>
          <p:cNvSpPr/>
          <p:nvPr/>
        </p:nvSpPr>
        <p:spPr>
          <a:xfrm>
            <a:off x="8983980" y="356870"/>
            <a:ext cx="160020" cy="0"/>
          </a:xfrm>
          <a:custGeom>
            <a:avLst/>
            <a:gdLst/>
            <a:ahLst/>
            <a:cxnLst/>
            <a:rect l="l" t="t" r="r" b="b"/>
            <a:pathLst>
              <a:path w="160020">
                <a:moveTo>
                  <a:pt x="0" y="0"/>
                </a:moveTo>
                <a:lnTo>
                  <a:pt x="160020" y="0"/>
                </a:lnTo>
              </a:path>
            </a:pathLst>
          </a:custGeom>
          <a:ln w="8890">
            <a:solidFill>
              <a:srgbClr val="FFD494"/>
            </a:solidFill>
          </a:ln>
        </p:spPr>
        <p:txBody>
          <a:bodyPr wrap="square" lIns="0" tIns="0" rIns="0" bIns="0" rtlCol="0">
            <a:noAutofit/>
          </a:bodyPr>
          <a:lstStyle/>
          <a:p>
            <a:endParaRPr/>
          </a:p>
        </p:txBody>
      </p:sp>
      <p:sp>
        <p:nvSpPr>
          <p:cNvPr id="226" name="object 226"/>
          <p:cNvSpPr/>
          <p:nvPr/>
        </p:nvSpPr>
        <p:spPr>
          <a:xfrm>
            <a:off x="0" y="356870"/>
            <a:ext cx="3708400" cy="0"/>
          </a:xfrm>
          <a:custGeom>
            <a:avLst/>
            <a:gdLst/>
            <a:ahLst/>
            <a:cxnLst/>
            <a:rect l="l" t="t" r="r" b="b"/>
            <a:pathLst>
              <a:path w="3708400">
                <a:moveTo>
                  <a:pt x="0" y="0"/>
                </a:moveTo>
                <a:lnTo>
                  <a:pt x="3708400" y="0"/>
                </a:lnTo>
              </a:path>
            </a:pathLst>
          </a:custGeom>
          <a:ln w="8890">
            <a:solidFill>
              <a:srgbClr val="FFD494"/>
            </a:solidFill>
          </a:ln>
        </p:spPr>
        <p:txBody>
          <a:bodyPr wrap="square" lIns="0" tIns="0" rIns="0" bIns="0" rtlCol="0">
            <a:noAutofit/>
          </a:bodyPr>
          <a:lstStyle/>
          <a:p>
            <a:endParaRPr/>
          </a:p>
        </p:txBody>
      </p:sp>
      <p:sp>
        <p:nvSpPr>
          <p:cNvPr id="227" name="object 227"/>
          <p:cNvSpPr/>
          <p:nvPr/>
        </p:nvSpPr>
        <p:spPr>
          <a:xfrm>
            <a:off x="8983980" y="363854"/>
            <a:ext cx="160020" cy="0"/>
          </a:xfrm>
          <a:custGeom>
            <a:avLst/>
            <a:gdLst/>
            <a:ahLst/>
            <a:cxnLst/>
            <a:rect l="l" t="t" r="r" b="b"/>
            <a:pathLst>
              <a:path w="160020">
                <a:moveTo>
                  <a:pt x="0" y="0"/>
                </a:moveTo>
                <a:lnTo>
                  <a:pt x="160020" y="0"/>
                </a:lnTo>
              </a:path>
            </a:pathLst>
          </a:custGeom>
          <a:ln w="7620">
            <a:solidFill>
              <a:srgbClr val="FFD392"/>
            </a:solidFill>
          </a:ln>
        </p:spPr>
        <p:txBody>
          <a:bodyPr wrap="square" lIns="0" tIns="0" rIns="0" bIns="0" rtlCol="0">
            <a:noAutofit/>
          </a:bodyPr>
          <a:lstStyle/>
          <a:p>
            <a:endParaRPr/>
          </a:p>
        </p:txBody>
      </p:sp>
      <p:sp>
        <p:nvSpPr>
          <p:cNvPr id="228" name="object 228"/>
          <p:cNvSpPr/>
          <p:nvPr/>
        </p:nvSpPr>
        <p:spPr>
          <a:xfrm>
            <a:off x="0" y="363854"/>
            <a:ext cx="3708400" cy="0"/>
          </a:xfrm>
          <a:custGeom>
            <a:avLst/>
            <a:gdLst/>
            <a:ahLst/>
            <a:cxnLst/>
            <a:rect l="l" t="t" r="r" b="b"/>
            <a:pathLst>
              <a:path w="3708400">
                <a:moveTo>
                  <a:pt x="0" y="0"/>
                </a:moveTo>
                <a:lnTo>
                  <a:pt x="3708400" y="0"/>
                </a:lnTo>
              </a:path>
            </a:pathLst>
          </a:custGeom>
          <a:ln w="7620">
            <a:solidFill>
              <a:srgbClr val="FFD392"/>
            </a:solidFill>
          </a:ln>
        </p:spPr>
        <p:txBody>
          <a:bodyPr wrap="square" lIns="0" tIns="0" rIns="0" bIns="0" rtlCol="0">
            <a:noAutofit/>
          </a:bodyPr>
          <a:lstStyle/>
          <a:p>
            <a:endParaRPr/>
          </a:p>
        </p:txBody>
      </p:sp>
      <p:sp>
        <p:nvSpPr>
          <p:cNvPr id="229" name="object 229"/>
          <p:cNvSpPr/>
          <p:nvPr/>
        </p:nvSpPr>
        <p:spPr>
          <a:xfrm>
            <a:off x="8983980" y="370839"/>
            <a:ext cx="160020" cy="0"/>
          </a:xfrm>
          <a:custGeom>
            <a:avLst/>
            <a:gdLst/>
            <a:ahLst/>
            <a:cxnLst/>
            <a:rect l="l" t="t" r="r" b="b"/>
            <a:pathLst>
              <a:path w="160020">
                <a:moveTo>
                  <a:pt x="0" y="0"/>
                </a:moveTo>
                <a:lnTo>
                  <a:pt x="160020" y="0"/>
                </a:lnTo>
              </a:path>
            </a:pathLst>
          </a:custGeom>
          <a:ln w="8890">
            <a:solidFill>
              <a:srgbClr val="FFD28F"/>
            </a:solidFill>
          </a:ln>
        </p:spPr>
        <p:txBody>
          <a:bodyPr wrap="square" lIns="0" tIns="0" rIns="0" bIns="0" rtlCol="0">
            <a:noAutofit/>
          </a:bodyPr>
          <a:lstStyle/>
          <a:p>
            <a:endParaRPr/>
          </a:p>
        </p:txBody>
      </p:sp>
      <p:sp>
        <p:nvSpPr>
          <p:cNvPr id="230" name="object 230"/>
          <p:cNvSpPr/>
          <p:nvPr/>
        </p:nvSpPr>
        <p:spPr>
          <a:xfrm>
            <a:off x="0" y="370839"/>
            <a:ext cx="3708400" cy="0"/>
          </a:xfrm>
          <a:custGeom>
            <a:avLst/>
            <a:gdLst/>
            <a:ahLst/>
            <a:cxnLst/>
            <a:rect l="l" t="t" r="r" b="b"/>
            <a:pathLst>
              <a:path w="3708400">
                <a:moveTo>
                  <a:pt x="0" y="0"/>
                </a:moveTo>
                <a:lnTo>
                  <a:pt x="3708400" y="0"/>
                </a:lnTo>
              </a:path>
            </a:pathLst>
          </a:custGeom>
          <a:ln w="8890">
            <a:solidFill>
              <a:srgbClr val="FFD28F"/>
            </a:solidFill>
          </a:ln>
        </p:spPr>
        <p:txBody>
          <a:bodyPr wrap="square" lIns="0" tIns="0" rIns="0" bIns="0" rtlCol="0">
            <a:noAutofit/>
          </a:bodyPr>
          <a:lstStyle/>
          <a:p>
            <a:endParaRPr/>
          </a:p>
        </p:txBody>
      </p:sp>
      <p:sp>
        <p:nvSpPr>
          <p:cNvPr id="231" name="object 231"/>
          <p:cNvSpPr/>
          <p:nvPr/>
        </p:nvSpPr>
        <p:spPr>
          <a:xfrm>
            <a:off x="8983980" y="378460"/>
            <a:ext cx="160020" cy="0"/>
          </a:xfrm>
          <a:custGeom>
            <a:avLst/>
            <a:gdLst/>
            <a:ahLst/>
            <a:cxnLst/>
            <a:rect l="l" t="t" r="r" b="b"/>
            <a:pathLst>
              <a:path w="160020">
                <a:moveTo>
                  <a:pt x="0" y="0"/>
                </a:moveTo>
                <a:lnTo>
                  <a:pt x="160020" y="0"/>
                </a:lnTo>
              </a:path>
            </a:pathLst>
          </a:custGeom>
          <a:ln w="8890">
            <a:solidFill>
              <a:srgbClr val="FFD18D"/>
            </a:solidFill>
          </a:ln>
        </p:spPr>
        <p:txBody>
          <a:bodyPr wrap="square" lIns="0" tIns="0" rIns="0" bIns="0" rtlCol="0">
            <a:noAutofit/>
          </a:bodyPr>
          <a:lstStyle/>
          <a:p>
            <a:endParaRPr/>
          </a:p>
        </p:txBody>
      </p:sp>
      <p:sp>
        <p:nvSpPr>
          <p:cNvPr id="232" name="object 232"/>
          <p:cNvSpPr/>
          <p:nvPr/>
        </p:nvSpPr>
        <p:spPr>
          <a:xfrm>
            <a:off x="0" y="378460"/>
            <a:ext cx="3708400" cy="0"/>
          </a:xfrm>
          <a:custGeom>
            <a:avLst/>
            <a:gdLst/>
            <a:ahLst/>
            <a:cxnLst/>
            <a:rect l="l" t="t" r="r" b="b"/>
            <a:pathLst>
              <a:path w="3708400">
                <a:moveTo>
                  <a:pt x="0" y="0"/>
                </a:moveTo>
                <a:lnTo>
                  <a:pt x="3708400" y="0"/>
                </a:lnTo>
              </a:path>
            </a:pathLst>
          </a:custGeom>
          <a:ln w="8890">
            <a:solidFill>
              <a:srgbClr val="FFD18D"/>
            </a:solidFill>
          </a:ln>
        </p:spPr>
        <p:txBody>
          <a:bodyPr wrap="square" lIns="0" tIns="0" rIns="0" bIns="0" rtlCol="0">
            <a:noAutofit/>
          </a:bodyPr>
          <a:lstStyle/>
          <a:p>
            <a:endParaRPr/>
          </a:p>
        </p:txBody>
      </p:sp>
      <p:sp>
        <p:nvSpPr>
          <p:cNvPr id="233" name="object 233"/>
          <p:cNvSpPr/>
          <p:nvPr/>
        </p:nvSpPr>
        <p:spPr>
          <a:xfrm>
            <a:off x="8983980" y="386079"/>
            <a:ext cx="160020" cy="0"/>
          </a:xfrm>
          <a:custGeom>
            <a:avLst/>
            <a:gdLst/>
            <a:ahLst/>
            <a:cxnLst/>
            <a:rect l="l" t="t" r="r" b="b"/>
            <a:pathLst>
              <a:path w="160020">
                <a:moveTo>
                  <a:pt x="0" y="0"/>
                </a:moveTo>
                <a:lnTo>
                  <a:pt x="160020" y="0"/>
                </a:lnTo>
              </a:path>
            </a:pathLst>
          </a:custGeom>
          <a:ln w="8889">
            <a:solidFill>
              <a:srgbClr val="FFD08B"/>
            </a:solidFill>
          </a:ln>
        </p:spPr>
        <p:txBody>
          <a:bodyPr wrap="square" lIns="0" tIns="0" rIns="0" bIns="0" rtlCol="0">
            <a:noAutofit/>
          </a:bodyPr>
          <a:lstStyle/>
          <a:p>
            <a:endParaRPr/>
          </a:p>
        </p:txBody>
      </p:sp>
      <p:sp>
        <p:nvSpPr>
          <p:cNvPr id="234" name="object 234"/>
          <p:cNvSpPr/>
          <p:nvPr/>
        </p:nvSpPr>
        <p:spPr>
          <a:xfrm>
            <a:off x="0" y="386079"/>
            <a:ext cx="3708400" cy="0"/>
          </a:xfrm>
          <a:custGeom>
            <a:avLst/>
            <a:gdLst/>
            <a:ahLst/>
            <a:cxnLst/>
            <a:rect l="l" t="t" r="r" b="b"/>
            <a:pathLst>
              <a:path w="3708400">
                <a:moveTo>
                  <a:pt x="0" y="0"/>
                </a:moveTo>
                <a:lnTo>
                  <a:pt x="3708400" y="0"/>
                </a:lnTo>
              </a:path>
            </a:pathLst>
          </a:custGeom>
          <a:ln w="8889">
            <a:solidFill>
              <a:srgbClr val="FFD08B"/>
            </a:solidFill>
          </a:ln>
        </p:spPr>
        <p:txBody>
          <a:bodyPr wrap="square" lIns="0" tIns="0" rIns="0" bIns="0" rtlCol="0">
            <a:noAutofit/>
          </a:bodyPr>
          <a:lstStyle/>
          <a:p>
            <a:endParaRPr/>
          </a:p>
        </p:txBody>
      </p:sp>
      <p:sp>
        <p:nvSpPr>
          <p:cNvPr id="235" name="object 235"/>
          <p:cNvSpPr/>
          <p:nvPr/>
        </p:nvSpPr>
        <p:spPr>
          <a:xfrm>
            <a:off x="8983980" y="393064"/>
            <a:ext cx="160020" cy="0"/>
          </a:xfrm>
          <a:custGeom>
            <a:avLst/>
            <a:gdLst/>
            <a:ahLst/>
            <a:cxnLst/>
            <a:rect l="l" t="t" r="r" b="b"/>
            <a:pathLst>
              <a:path w="160020">
                <a:moveTo>
                  <a:pt x="0" y="0"/>
                </a:moveTo>
                <a:lnTo>
                  <a:pt x="160020" y="0"/>
                </a:lnTo>
              </a:path>
            </a:pathLst>
          </a:custGeom>
          <a:ln w="7620">
            <a:solidFill>
              <a:srgbClr val="FFCF89"/>
            </a:solidFill>
          </a:ln>
        </p:spPr>
        <p:txBody>
          <a:bodyPr wrap="square" lIns="0" tIns="0" rIns="0" bIns="0" rtlCol="0">
            <a:noAutofit/>
          </a:bodyPr>
          <a:lstStyle/>
          <a:p>
            <a:endParaRPr/>
          </a:p>
        </p:txBody>
      </p:sp>
      <p:sp>
        <p:nvSpPr>
          <p:cNvPr id="236" name="object 236"/>
          <p:cNvSpPr/>
          <p:nvPr/>
        </p:nvSpPr>
        <p:spPr>
          <a:xfrm>
            <a:off x="0" y="393064"/>
            <a:ext cx="3708400" cy="0"/>
          </a:xfrm>
          <a:custGeom>
            <a:avLst/>
            <a:gdLst/>
            <a:ahLst/>
            <a:cxnLst/>
            <a:rect l="l" t="t" r="r" b="b"/>
            <a:pathLst>
              <a:path w="3708400">
                <a:moveTo>
                  <a:pt x="0" y="0"/>
                </a:moveTo>
                <a:lnTo>
                  <a:pt x="3708400" y="0"/>
                </a:lnTo>
              </a:path>
            </a:pathLst>
          </a:custGeom>
          <a:ln w="7620">
            <a:solidFill>
              <a:srgbClr val="FFCF89"/>
            </a:solidFill>
          </a:ln>
        </p:spPr>
        <p:txBody>
          <a:bodyPr wrap="square" lIns="0" tIns="0" rIns="0" bIns="0" rtlCol="0">
            <a:noAutofit/>
          </a:bodyPr>
          <a:lstStyle/>
          <a:p>
            <a:endParaRPr/>
          </a:p>
        </p:txBody>
      </p:sp>
      <p:sp>
        <p:nvSpPr>
          <p:cNvPr id="237" name="object 237"/>
          <p:cNvSpPr/>
          <p:nvPr/>
        </p:nvSpPr>
        <p:spPr>
          <a:xfrm>
            <a:off x="8983980" y="400050"/>
            <a:ext cx="160020" cy="0"/>
          </a:xfrm>
          <a:custGeom>
            <a:avLst/>
            <a:gdLst/>
            <a:ahLst/>
            <a:cxnLst/>
            <a:rect l="l" t="t" r="r" b="b"/>
            <a:pathLst>
              <a:path w="160020">
                <a:moveTo>
                  <a:pt x="0" y="0"/>
                </a:moveTo>
                <a:lnTo>
                  <a:pt x="160020" y="0"/>
                </a:lnTo>
              </a:path>
            </a:pathLst>
          </a:custGeom>
          <a:ln w="8890">
            <a:solidFill>
              <a:srgbClr val="FFCF87"/>
            </a:solidFill>
          </a:ln>
        </p:spPr>
        <p:txBody>
          <a:bodyPr wrap="square" lIns="0" tIns="0" rIns="0" bIns="0" rtlCol="0">
            <a:noAutofit/>
          </a:bodyPr>
          <a:lstStyle/>
          <a:p>
            <a:endParaRPr/>
          </a:p>
        </p:txBody>
      </p:sp>
      <p:sp>
        <p:nvSpPr>
          <p:cNvPr id="238" name="object 238"/>
          <p:cNvSpPr/>
          <p:nvPr/>
        </p:nvSpPr>
        <p:spPr>
          <a:xfrm>
            <a:off x="0" y="400050"/>
            <a:ext cx="3708400" cy="0"/>
          </a:xfrm>
          <a:custGeom>
            <a:avLst/>
            <a:gdLst/>
            <a:ahLst/>
            <a:cxnLst/>
            <a:rect l="l" t="t" r="r" b="b"/>
            <a:pathLst>
              <a:path w="3708400">
                <a:moveTo>
                  <a:pt x="0" y="0"/>
                </a:moveTo>
                <a:lnTo>
                  <a:pt x="3708400" y="0"/>
                </a:lnTo>
              </a:path>
            </a:pathLst>
          </a:custGeom>
          <a:ln w="8890">
            <a:solidFill>
              <a:srgbClr val="FFCF87"/>
            </a:solidFill>
          </a:ln>
        </p:spPr>
        <p:txBody>
          <a:bodyPr wrap="square" lIns="0" tIns="0" rIns="0" bIns="0" rtlCol="0">
            <a:noAutofit/>
          </a:bodyPr>
          <a:lstStyle/>
          <a:p>
            <a:endParaRPr/>
          </a:p>
        </p:txBody>
      </p:sp>
      <p:sp>
        <p:nvSpPr>
          <p:cNvPr id="239" name="object 239"/>
          <p:cNvSpPr/>
          <p:nvPr/>
        </p:nvSpPr>
        <p:spPr>
          <a:xfrm>
            <a:off x="8983980" y="407670"/>
            <a:ext cx="160020" cy="0"/>
          </a:xfrm>
          <a:custGeom>
            <a:avLst/>
            <a:gdLst/>
            <a:ahLst/>
            <a:cxnLst/>
            <a:rect l="l" t="t" r="r" b="b"/>
            <a:pathLst>
              <a:path w="160020">
                <a:moveTo>
                  <a:pt x="0" y="0"/>
                </a:moveTo>
                <a:lnTo>
                  <a:pt x="160020" y="0"/>
                </a:lnTo>
              </a:path>
            </a:pathLst>
          </a:custGeom>
          <a:ln w="8889">
            <a:solidFill>
              <a:srgbClr val="FFCE84"/>
            </a:solidFill>
          </a:ln>
        </p:spPr>
        <p:txBody>
          <a:bodyPr wrap="square" lIns="0" tIns="0" rIns="0" bIns="0" rtlCol="0">
            <a:noAutofit/>
          </a:bodyPr>
          <a:lstStyle/>
          <a:p>
            <a:endParaRPr/>
          </a:p>
        </p:txBody>
      </p:sp>
      <p:sp>
        <p:nvSpPr>
          <p:cNvPr id="240" name="object 240"/>
          <p:cNvSpPr/>
          <p:nvPr/>
        </p:nvSpPr>
        <p:spPr>
          <a:xfrm>
            <a:off x="0" y="407670"/>
            <a:ext cx="3708400" cy="0"/>
          </a:xfrm>
          <a:custGeom>
            <a:avLst/>
            <a:gdLst/>
            <a:ahLst/>
            <a:cxnLst/>
            <a:rect l="l" t="t" r="r" b="b"/>
            <a:pathLst>
              <a:path w="3708400">
                <a:moveTo>
                  <a:pt x="0" y="0"/>
                </a:moveTo>
                <a:lnTo>
                  <a:pt x="3708400" y="0"/>
                </a:lnTo>
              </a:path>
            </a:pathLst>
          </a:custGeom>
          <a:ln w="8889">
            <a:solidFill>
              <a:srgbClr val="FFCE84"/>
            </a:solidFill>
          </a:ln>
        </p:spPr>
        <p:txBody>
          <a:bodyPr wrap="square" lIns="0" tIns="0" rIns="0" bIns="0" rtlCol="0">
            <a:noAutofit/>
          </a:bodyPr>
          <a:lstStyle/>
          <a:p>
            <a:endParaRPr/>
          </a:p>
        </p:txBody>
      </p:sp>
      <p:sp>
        <p:nvSpPr>
          <p:cNvPr id="241" name="object 241"/>
          <p:cNvSpPr/>
          <p:nvPr/>
        </p:nvSpPr>
        <p:spPr>
          <a:xfrm>
            <a:off x="8983980" y="414654"/>
            <a:ext cx="160020" cy="0"/>
          </a:xfrm>
          <a:custGeom>
            <a:avLst/>
            <a:gdLst/>
            <a:ahLst/>
            <a:cxnLst/>
            <a:rect l="l" t="t" r="r" b="b"/>
            <a:pathLst>
              <a:path w="160020">
                <a:moveTo>
                  <a:pt x="0" y="0"/>
                </a:moveTo>
                <a:lnTo>
                  <a:pt x="160020" y="0"/>
                </a:lnTo>
              </a:path>
            </a:pathLst>
          </a:custGeom>
          <a:ln w="7620">
            <a:solidFill>
              <a:srgbClr val="FFCD82"/>
            </a:solidFill>
          </a:ln>
        </p:spPr>
        <p:txBody>
          <a:bodyPr wrap="square" lIns="0" tIns="0" rIns="0" bIns="0" rtlCol="0">
            <a:noAutofit/>
          </a:bodyPr>
          <a:lstStyle/>
          <a:p>
            <a:endParaRPr/>
          </a:p>
        </p:txBody>
      </p:sp>
      <p:sp>
        <p:nvSpPr>
          <p:cNvPr id="242" name="object 242"/>
          <p:cNvSpPr/>
          <p:nvPr/>
        </p:nvSpPr>
        <p:spPr>
          <a:xfrm>
            <a:off x="0" y="414654"/>
            <a:ext cx="3708400" cy="0"/>
          </a:xfrm>
          <a:custGeom>
            <a:avLst/>
            <a:gdLst/>
            <a:ahLst/>
            <a:cxnLst/>
            <a:rect l="l" t="t" r="r" b="b"/>
            <a:pathLst>
              <a:path w="3708400">
                <a:moveTo>
                  <a:pt x="0" y="0"/>
                </a:moveTo>
                <a:lnTo>
                  <a:pt x="3708400" y="0"/>
                </a:lnTo>
              </a:path>
            </a:pathLst>
          </a:custGeom>
          <a:ln w="7620">
            <a:solidFill>
              <a:srgbClr val="FFCD82"/>
            </a:solidFill>
          </a:ln>
        </p:spPr>
        <p:txBody>
          <a:bodyPr wrap="square" lIns="0" tIns="0" rIns="0" bIns="0" rtlCol="0">
            <a:noAutofit/>
          </a:bodyPr>
          <a:lstStyle/>
          <a:p>
            <a:endParaRPr/>
          </a:p>
        </p:txBody>
      </p:sp>
      <p:sp>
        <p:nvSpPr>
          <p:cNvPr id="243" name="object 243"/>
          <p:cNvSpPr/>
          <p:nvPr/>
        </p:nvSpPr>
        <p:spPr>
          <a:xfrm>
            <a:off x="8983980" y="421639"/>
            <a:ext cx="160020" cy="0"/>
          </a:xfrm>
          <a:custGeom>
            <a:avLst/>
            <a:gdLst/>
            <a:ahLst/>
            <a:cxnLst/>
            <a:rect l="l" t="t" r="r" b="b"/>
            <a:pathLst>
              <a:path w="160020">
                <a:moveTo>
                  <a:pt x="0" y="0"/>
                </a:moveTo>
                <a:lnTo>
                  <a:pt x="160020" y="0"/>
                </a:lnTo>
              </a:path>
            </a:pathLst>
          </a:custGeom>
          <a:ln w="8890">
            <a:solidFill>
              <a:srgbClr val="FFCC80"/>
            </a:solidFill>
          </a:ln>
        </p:spPr>
        <p:txBody>
          <a:bodyPr wrap="square" lIns="0" tIns="0" rIns="0" bIns="0" rtlCol="0">
            <a:noAutofit/>
          </a:bodyPr>
          <a:lstStyle/>
          <a:p>
            <a:endParaRPr/>
          </a:p>
        </p:txBody>
      </p:sp>
      <p:sp>
        <p:nvSpPr>
          <p:cNvPr id="244" name="object 244"/>
          <p:cNvSpPr/>
          <p:nvPr/>
        </p:nvSpPr>
        <p:spPr>
          <a:xfrm>
            <a:off x="0" y="421639"/>
            <a:ext cx="3708400" cy="0"/>
          </a:xfrm>
          <a:custGeom>
            <a:avLst/>
            <a:gdLst/>
            <a:ahLst/>
            <a:cxnLst/>
            <a:rect l="l" t="t" r="r" b="b"/>
            <a:pathLst>
              <a:path w="3708400">
                <a:moveTo>
                  <a:pt x="0" y="0"/>
                </a:moveTo>
                <a:lnTo>
                  <a:pt x="3708400" y="0"/>
                </a:lnTo>
              </a:path>
            </a:pathLst>
          </a:custGeom>
          <a:ln w="8890">
            <a:solidFill>
              <a:srgbClr val="FFCC80"/>
            </a:solidFill>
          </a:ln>
        </p:spPr>
        <p:txBody>
          <a:bodyPr wrap="square" lIns="0" tIns="0" rIns="0" bIns="0" rtlCol="0">
            <a:noAutofit/>
          </a:bodyPr>
          <a:lstStyle/>
          <a:p>
            <a:endParaRPr/>
          </a:p>
        </p:txBody>
      </p:sp>
      <p:sp>
        <p:nvSpPr>
          <p:cNvPr id="245" name="object 245"/>
          <p:cNvSpPr/>
          <p:nvPr/>
        </p:nvSpPr>
        <p:spPr>
          <a:xfrm>
            <a:off x="8983980" y="429260"/>
            <a:ext cx="160020" cy="0"/>
          </a:xfrm>
          <a:custGeom>
            <a:avLst/>
            <a:gdLst/>
            <a:ahLst/>
            <a:cxnLst/>
            <a:rect l="l" t="t" r="r" b="b"/>
            <a:pathLst>
              <a:path w="160020">
                <a:moveTo>
                  <a:pt x="0" y="0"/>
                </a:moveTo>
                <a:lnTo>
                  <a:pt x="160020" y="0"/>
                </a:lnTo>
              </a:path>
            </a:pathLst>
          </a:custGeom>
          <a:ln w="8890">
            <a:solidFill>
              <a:srgbClr val="FFCC7E"/>
            </a:solidFill>
          </a:ln>
        </p:spPr>
        <p:txBody>
          <a:bodyPr wrap="square" lIns="0" tIns="0" rIns="0" bIns="0" rtlCol="0">
            <a:noAutofit/>
          </a:bodyPr>
          <a:lstStyle/>
          <a:p>
            <a:endParaRPr/>
          </a:p>
        </p:txBody>
      </p:sp>
      <p:sp>
        <p:nvSpPr>
          <p:cNvPr id="246" name="object 246"/>
          <p:cNvSpPr/>
          <p:nvPr/>
        </p:nvSpPr>
        <p:spPr>
          <a:xfrm>
            <a:off x="0" y="429260"/>
            <a:ext cx="3708400" cy="0"/>
          </a:xfrm>
          <a:custGeom>
            <a:avLst/>
            <a:gdLst/>
            <a:ahLst/>
            <a:cxnLst/>
            <a:rect l="l" t="t" r="r" b="b"/>
            <a:pathLst>
              <a:path w="3708400">
                <a:moveTo>
                  <a:pt x="0" y="0"/>
                </a:moveTo>
                <a:lnTo>
                  <a:pt x="3708400" y="0"/>
                </a:lnTo>
              </a:path>
            </a:pathLst>
          </a:custGeom>
          <a:ln w="8890">
            <a:solidFill>
              <a:srgbClr val="FFCC7E"/>
            </a:solidFill>
          </a:ln>
        </p:spPr>
        <p:txBody>
          <a:bodyPr wrap="square" lIns="0" tIns="0" rIns="0" bIns="0" rtlCol="0">
            <a:noAutofit/>
          </a:bodyPr>
          <a:lstStyle/>
          <a:p>
            <a:endParaRPr/>
          </a:p>
        </p:txBody>
      </p:sp>
      <p:sp>
        <p:nvSpPr>
          <p:cNvPr id="247" name="object 247"/>
          <p:cNvSpPr/>
          <p:nvPr/>
        </p:nvSpPr>
        <p:spPr>
          <a:xfrm>
            <a:off x="8983980" y="436245"/>
            <a:ext cx="160020" cy="0"/>
          </a:xfrm>
          <a:custGeom>
            <a:avLst/>
            <a:gdLst/>
            <a:ahLst/>
            <a:cxnLst/>
            <a:rect l="l" t="t" r="r" b="b"/>
            <a:pathLst>
              <a:path w="160020">
                <a:moveTo>
                  <a:pt x="0" y="0"/>
                </a:moveTo>
                <a:lnTo>
                  <a:pt x="160020" y="0"/>
                </a:lnTo>
              </a:path>
            </a:pathLst>
          </a:custGeom>
          <a:ln w="7620">
            <a:solidFill>
              <a:srgbClr val="FFCA7C"/>
            </a:solidFill>
          </a:ln>
        </p:spPr>
        <p:txBody>
          <a:bodyPr wrap="square" lIns="0" tIns="0" rIns="0" bIns="0" rtlCol="0">
            <a:noAutofit/>
          </a:bodyPr>
          <a:lstStyle/>
          <a:p>
            <a:endParaRPr/>
          </a:p>
        </p:txBody>
      </p:sp>
      <p:sp>
        <p:nvSpPr>
          <p:cNvPr id="248" name="object 248"/>
          <p:cNvSpPr/>
          <p:nvPr/>
        </p:nvSpPr>
        <p:spPr>
          <a:xfrm>
            <a:off x="0" y="436245"/>
            <a:ext cx="3708400" cy="0"/>
          </a:xfrm>
          <a:custGeom>
            <a:avLst/>
            <a:gdLst/>
            <a:ahLst/>
            <a:cxnLst/>
            <a:rect l="l" t="t" r="r" b="b"/>
            <a:pathLst>
              <a:path w="3708400">
                <a:moveTo>
                  <a:pt x="0" y="0"/>
                </a:moveTo>
                <a:lnTo>
                  <a:pt x="3708400" y="0"/>
                </a:lnTo>
              </a:path>
            </a:pathLst>
          </a:custGeom>
          <a:ln w="7620">
            <a:solidFill>
              <a:srgbClr val="FFCA7C"/>
            </a:solidFill>
          </a:ln>
        </p:spPr>
        <p:txBody>
          <a:bodyPr wrap="square" lIns="0" tIns="0" rIns="0" bIns="0" rtlCol="0">
            <a:noAutofit/>
          </a:bodyPr>
          <a:lstStyle/>
          <a:p>
            <a:endParaRPr/>
          </a:p>
        </p:txBody>
      </p:sp>
      <p:sp>
        <p:nvSpPr>
          <p:cNvPr id="249" name="object 249"/>
          <p:cNvSpPr/>
          <p:nvPr/>
        </p:nvSpPr>
        <p:spPr>
          <a:xfrm>
            <a:off x="8983980" y="443229"/>
            <a:ext cx="160020" cy="0"/>
          </a:xfrm>
          <a:custGeom>
            <a:avLst/>
            <a:gdLst/>
            <a:ahLst/>
            <a:cxnLst/>
            <a:rect l="l" t="t" r="r" b="b"/>
            <a:pathLst>
              <a:path w="160020">
                <a:moveTo>
                  <a:pt x="0" y="0"/>
                </a:moveTo>
                <a:lnTo>
                  <a:pt x="160020" y="0"/>
                </a:lnTo>
              </a:path>
            </a:pathLst>
          </a:custGeom>
          <a:ln w="8889">
            <a:solidFill>
              <a:srgbClr val="FFC97A"/>
            </a:solidFill>
          </a:ln>
        </p:spPr>
        <p:txBody>
          <a:bodyPr wrap="square" lIns="0" tIns="0" rIns="0" bIns="0" rtlCol="0">
            <a:noAutofit/>
          </a:bodyPr>
          <a:lstStyle/>
          <a:p>
            <a:endParaRPr/>
          </a:p>
        </p:txBody>
      </p:sp>
      <p:sp>
        <p:nvSpPr>
          <p:cNvPr id="250" name="object 250"/>
          <p:cNvSpPr/>
          <p:nvPr/>
        </p:nvSpPr>
        <p:spPr>
          <a:xfrm>
            <a:off x="0" y="443229"/>
            <a:ext cx="3708400" cy="0"/>
          </a:xfrm>
          <a:custGeom>
            <a:avLst/>
            <a:gdLst/>
            <a:ahLst/>
            <a:cxnLst/>
            <a:rect l="l" t="t" r="r" b="b"/>
            <a:pathLst>
              <a:path w="3708400">
                <a:moveTo>
                  <a:pt x="0" y="0"/>
                </a:moveTo>
                <a:lnTo>
                  <a:pt x="3708400" y="0"/>
                </a:lnTo>
              </a:path>
            </a:pathLst>
          </a:custGeom>
          <a:ln w="8889">
            <a:solidFill>
              <a:srgbClr val="FFC97A"/>
            </a:solidFill>
          </a:ln>
        </p:spPr>
        <p:txBody>
          <a:bodyPr wrap="square" lIns="0" tIns="0" rIns="0" bIns="0" rtlCol="0">
            <a:noAutofit/>
          </a:bodyPr>
          <a:lstStyle/>
          <a:p>
            <a:endParaRPr/>
          </a:p>
        </p:txBody>
      </p:sp>
      <p:sp>
        <p:nvSpPr>
          <p:cNvPr id="251" name="object 251"/>
          <p:cNvSpPr/>
          <p:nvPr/>
        </p:nvSpPr>
        <p:spPr>
          <a:xfrm>
            <a:off x="8983980" y="450850"/>
            <a:ext cx="160020" cy="0"/>
          </a:xfrm>
          <a:custGeom>
            <a:avLst/>
            <a:gdLst/>
            <a:ahLst/>
            <a:cxnLst/>
            <a:rect l="l" t="t" r="r" b="b"/>
            <a:pathLst>
              <a:path w="160020">
                <a:moveTo>
                  <a:pt x="0" y="0"/>
                </a:moveTo>
                <a:lnTo>
                  <a:pt x="160020" y="0"/>
                </a:lnTo>
              </a:path>
            </a:pathLst>
          </a:custGeom>
          <a:ln w="8890">
            <a:solidFill>
              <a:srgbClr val="FFC877"/>
            </a:solidFill>
          </a:ln>
        </p:spPr>
        <p:txBody>
          <a:bodyPr wrap="square" lIns="0" tIns="0" rIns="0" bIns="0" rtlCol="0">
            <a:noAutofit/>
          </a:bodyPr>
          <a:lstStyle/>
          <a:p>
            <a:endParaRPr/>
          </a:p>
        </p:txBody>
      </p:sp>
      <p:sp>
        <p:nvSpPr>
          <p:cNvPr id="252" name="object 252"/>
          <p:cNvSpPr/>
          <p:nvPr/>
        </p:nvSpPr>
        <p:spPr>
          <a:xfrm>
            <a:off x="0" y="450850"/>
            <a:ext cx="3708400" cy="0"/>
          </a:xfrm>
          <a:custGeom>
            <a:avLst/>
            <a:gdLst/>
            <a:ahLst/>
            <a:cxnLst/>
            <a:rect l="l" t="t" r="r" b="b"/>
            <a:pathLst>
              <a:path w="3708400">
                <a:moveTo>
                  <a:pt x="0" y="0"/>
                </a:moveTo>
                <a:lnTo>
                  <a:pt x="3708400" y="0"/>
                </a:lnTo>
              </a:path>
            </a:pathLst>
          </a:custGeom>
          <a:ln w="8890">
            <a:solidFill>
              <a:srgbClr val="FFC877"/>
            </a:solidFill>
          </a:ln>
        </p:spPr>
        <p:txBody>
          <a:bodyPr wrap="square" lIns="0" tIns="0" rIns="0" bIns="0" rtlCol="0">
            <a:noAutofit/>
          </a:bodyPr>
          <a:lstStyle/>
          <a:p>
            <a:endParaRPr/>
          </a:p>
        </p:txBody>
      </p:sp>
      <p:sp>
        <p:nvSpPr>
          <p:cNvPr id="253" name="object 253"/>
          <p:cNvSpPr/>
          <p:nvPr/>
        </p:nvSpPr>
        <p:spPr>
          <a:xfrm>
            <a:off x="8983980" y="457835"/>
            <a:ext cx="160020" cy="0"/>
          </a:xfrm>
          <a:custGeom>
            <a:avLst/>
            <a:gdLst/>
            <a:ahLst/>
            <a:cxnLst/>
            <a:rect l="l" t="t" r="r" b="b"/>
            <a:pathLst>
              <a:path w="160020">
                <a:moveTo>
                  <a:pt x="0" y="0"/>
                </a:moveTo>
                <a:lnTo>
                  <a:pt x="160020" y="0"/>
                </a:lnTo>
              </a:path>
            </a:pathLst>
          </a:custGeom>
          <a:ln w="7620">
            <a:solidFill>
              <a:srgbClr val="FFC875"/>
            </a:solidFill>
          </a:ln>
        </p:spPr>
        <p:txBody>
          <a:bodyPr wrap="square" lIns="0" tIns="0" rIns="0" bIns="0" rtlCol="0">
            <a:noAutofit/>
          </a:bodyPr>
          <a:lstStyle/>
          <a:p>
            <a:endParaRPr/>
          </a:p>
        </p:txBody>
      </p:sp>
      <p:sp>
        <p:nvSpPr>
          <p:cNvPr id="254" name="object 254"/>
          <p:cNvSpPr/>
          <p:nvPr/>
        </p:nvSpPr>
        <p:spPr>
          <a:xfrm>
            <a:off x="0" y="457835"/>
            <a:ext cx="3708400" cy="0"/>
          </a:xfrm>
          <a:custGeom>
            <a:avLst/>
            <a:gdLst/>
            <a:ahLst/>
            <a:cxnLst/>
            <a:rect l="l" t="t" r="r" b="b"/>
            <a:pathLst>
              <a:path w="3708400">
                <a:moveTo>
                  <a:pt x="0" y="0"/>
                </a:moveTo>
                <a:lnTo>
                  <a:pt x="3708400" y="0"/>
                </a:lnTo>
              </a:path>
            </a:pathLst>
          </a:custGeom>
          <a:ln w="7620">
            <a:solidFill>
              <a:srgbClr val="FFC875"/>
            </a:solidFill>
          </a:ln>
        </p:spPr>
        <p:txBody>
          <a:bodyPr wrap="square" lIns="0" tIns="0" rIns="0" bIns="0" rtlCol="0">
            <a:noAutofit/>
          </a:bodyPr>
          <a:lstStyle/>
          <a:p>
            <a:endParaRPr/>
          </a:p>
        </p:txBody>
      </p:sp>
      <p:sp>
        <p:nvSpPr>
          <p:cNvPr id="255" name="object 255"/>
          <p:cNvSpPr/>
          <p:nvPr/>
        </p:nvSpPr>
        <p:spPr>
          <a:xfrm>
            <a:off x="8983980" y="464820"/>
            <a:ext cx="160020" cy="0"/>
          </a:xfrm>
          <a:custGeom>
            <a:avLst/>
            <a:gdLst/>
            <a:ahLst/>
            <a:cxnLst/>
            <a:rect l="l" t="t" r="r" b="b"/>
            <a:pathLst>
              <a:path w="160020">
                <a:moveTo>
                  <a:pt x="0" y="0"/>
                </a:moveTo>
                <a:lnTo>
                  <a:pt x="160020" y="0"/>
                </a:lnTo>
              </a:path>
            </a:pathLst>
          </a:custGeom>
          <a:ln w="8889">
            <a:solidFill>
              <a:srgbClr val="FFC773"/>
            </a:solidFill>
          </a:ln>
        </p:spPr>
        <p:txBody>
          <a:bodyPr wrap="square" lIns="0" tIns="0" rIns="0" bIns="0" rtlCol="0">
            <a:noAutofit/>
          </a:bodyPr>
          <a:lstStyle/>
          <a:p>
            <a:endParaRPr/>
          </a:p>
        </p:txBody>
      </p:sp>
      <p:sp>
        <p:nvSpPr>
          <p:cNvPr id="256" name="object 256"/>
          <p:cNvSpPr/>
          <p:nvPr/>
        </p:nvSpPr>
        <p:spPr>
          <a:xfrm>
            <a:off x="0" y="464820"/>
            <a:ext cx="3708400" cy="0"/>
          </a:xfrm>
          <a:custGeom>
            <a:avLst/>
            <a:gdLst/>
            <a:ahLst/>
            <a:cxnLst/>
            <a:rect l="l" t="t" r="r" b="b"/>
            <a:pathLst>
              <a:path w="3708400">
                <a:moveTo>
                  <a:pt x="0" y="0"/>
                </a:moveTo>
                <a:lnTo>
                  <a:pt x="3708400" y="0"/>
                </a:lnTo>
              </a:path>
            </a:pathLst>
          </a:custGeom>
          <a:ln w="8889">
            <a:solidFill>
              <a:srgbClr val="FFC773"/>
            </a:solidFill>
          </a:ln>
        </p:spPr>
        <p:txBody>
          <a:bodyPr wrap="square" lIns="0" tIns="0" rIns="0" bIns="0" rtlCol="0">
            <a:noAutofit/>
          </a:bodyPr>
          <a:lstStyle/>
          <a:p>
            <a:endParaRPr/>
          </a:p>
        </p:txBody>
      </p:sp>
      <p:sp>
        <p:nvSpPr>
          <p:cNvPr id="257" name="object 257"/>
          <p:cNvSpPr/>
          <p:nvPr/>
        </p:nvSpPr>
        <p:spPr>
          <a:xfrm>
            <a:off x="8983980" y="472439"/>
            <a:ext cx="160020" cy="0"/>
          </a:xfrm>
          <a:custGeom>
            <a:avLst/>
            <a:gdLst/>
            <a:ahLst/>
            <a:cxnLst/>
            <a:rect l="l" t="t" r="r" b="b"/>
            <a:pathLst>
              <a:path w="160020">
                <a:moveTo>
                  <a:pt x="0" y="0"/>
                </a:moveTo>
                <a:lnTo>
                  <a:pt x="160020" y="0"/>
                </a:lnTo>
              </a:path>
            </a:pathLst>
          </a:custGeom>
          <a:ln w="8890">
            <a:solidFill>
              <a:srgbClr val="FFC671"/>
            </a:solidFill>
          </a:ln>
        </p:spPr>
        <p:txBody>
          <a:bodyPr wrap="square" lIns="0" tIns="0" rIns="0" bIns="0" rtlCol="0">
            <a:noAutofit/>
          </a:bodyPr>
          <a:lstStyle/>
          <a:p>
            <a:endParaRPr/>
          </a:p>
        </p:txBody>
      </p:sp>
      <p:sp>
        <p:nvSpPr>
          <p:cNvPr id="258" name="object 258"/>
          <p:cNvSpPr/>
          <p:nvPr/>
        </p:nvSpPr>
        <p:spPr>
          <a:xfrm>
            <a:off x="0" y="472439"/>
            <a:ext cx="3708400" cy="0"/>
          </a:xfrm>
          <a:custGeom>
            <a:avLst/>
            <a:gdLst/>
            <a:ahLst/>
            <a:cxnLst/>
            <a:rect l="l" t="t" r="r" b="b"/>
            <a:pathLst>
              <a:path w="3708400">
                <a:moveTo>
                  <a:pt x="0" y="0"/>
                </a:moveTo>
                <a:lnTo>
                  <a:pt x="3708400" y="0"/>
                </a:lnTo>
              </a:path>
            </a:pathLst>
          </a:custGeom>
          <a:ln w="8890">
            <a:solidFill>
              <a:srgbClr val="FFC671"/>
            </a:solidFill>
          </a:ln>
        </p:spPr>
        <p:txBody>
          <a:bodyPr wrap="square" lIns="0" tIns="0" rIns="0" bIns="0" rtlCol="0">
            <a:noAutofit/>
          </a:bodyPr>
          <a:lstStyle/>
          <a:p>
            <a:endParaRPr/>
          </a:p>
        </p:txBody>
      </p:sp>
      <p:sp>
        <p:nvSpPr>
          <p:cNvPr id="259" name="object 259"/>
          <p:cNvSpPr/>
          <p:nvPr/>
        </p:nvSpPr>
        <p:spPr>
          <a:xfrm>
            <a:off x="8983980" y="480060"/>
            <a:ext cx="160020" cy="0"/>
          </a:xfrm>
          <a:custGeom>
            <a:avLst/>
            <a:gdLst/>
            <a:ahLst/>
            <a:cxnLst/>
            <a:rect l="l" t="t" r="r" b="b"/>
            <a:pathLst>
              <a:path w="160020">
                <a:moveTo>
                  <a:pt x="0" y="0"/>
                </a:moveTo>
                <a:lnTo>
                  <a:pt x="160020" y="0"/>
                </a:lnTo>
              </a:path>
            </a:pathLst>
          </a:custGeom>
          <a:ln w="8890">
            <a:solidFill>
              <a:srgbClr val="FFC56F"/>
            </a:solidFill>
          </a:ln>
        </p:spPr>
        <p:txBody>
          <a:bodyPr wrap="square" lIns="0" tIns="0" rIns="0" bIns="0" rtlCol="0">
            <a:noAutofit/>
          </a:bodyPr>
          <a:lstStyle/>
          <a:p>
            <a:endParaRPr/>
          </a:p>
        </p:txBody>
      </p:sp>
      <p:sp>
        <p:nvSpPr>
          <p:cNvPr id="260" name="object 260"/>
          <p:cNvSpPr/>
          <p:nvPr/>
        </p:nvSpPr>
        <p:spPr>
          <a:xfrm>
            <a:off x="0" y="480060"/>
            <a:ext cx="3708400" cy="0"/>
          </a:xfrm>
          <a:custGeom>
            <a:avLst/>
            <a:gdLst/>
            <a:ahLst/>
            <a:cxnLst/>
            <a:rect l="l" t="t" r="r" b="b"/>
            <a:pathLst>
              <a:path w="3708400">
                <a:moveTo>
                  <a:pt x="0" y="0"/>
                </a:moveTo>
                <a:lnTo>
                  <a:pt x="3708400" y="0"/>
                </a:lnTo>
              </a:path>
            </a:pathLst>
          </a:custGeom>
          <a:ln w="8890">
            <a:solidFill>
              <a:srgbClr val="FFC56F"/>
            </a:solidFill>
          </a:ln>
        </p:spPr>
        <p:txBody>
          <a:bodyPr wrap="square" lIns="0" tIns="0" rIns="0" bIns="0" rtlCol="0">
            <a:noAutofit/>
          </a:bodyPr>
          <a:lstStyle/>
          <a:p>
            <a:endParaRPr/>
          </a:p>
        </p:txBody>
      </p:sp>
      <p:sp>
        <p:nvSpPr>
          <p:cNvPr id="261" name="object 261"/>
          <p:cNvSpPr/>
          <p:nvPr/>
        </p:nvSpPr>
        <p:spPr>
          <a:xfrm>
            <a:off x="-1270" y="4870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46C"/>
            </a:solidFill>
          </a:ln>
        </p:spPr>
        <p:txBody>
          <a:bodyPr wrap="square" lIns="0" tIns="0" rIns="0" bIns="0" rtlCol="0">
            <a:noAutofit/>
          </a:bodyPr>
          <a:lstStyle/>
          <a:p>
            <a:endParaRPr/>
          </a:p>
        </p:txBody>
      </p:sp>
      <p:sp>
        <p:nvSpPr>
          <p:cNvPr id="262" name="object 262"/>
          <p:cNvSpPr/>
          <p:nvPr/>
        </p:nvSpPr>
        <p:spPr>
          <a:xfrm>
            <a:off x="-1270" y="4940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36A"/>
            </a:solidFill>
          </a:ln>
        </p:spPr>
        <p:txBody>
          <a:bodyPr wrap="square" lIns="0" tIns="0" rIns="0" bIns="0" rtlCol="0">
            <a:noAutofit/>
          </a:bodyPr>
          <a:lstStyle/>
          <a:p>
            <a:endParaRPr/>
          </a:p>
        </p:txBody>
      </p:sp>
      <p:sp>
        <p:nvSpPr>
          <p:cNvPr id="263" name="object 263"/>
          <p:cNvSpPr/>
          <p:nvPr/>
        </p:nvSpPr>
        <p:spPr>
          <a:xfrm>
            <a:off x="-1270" y="50165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268"/>
            </a:solidFill>
          </a:ln>
        </p:spPr>
        <p:txBody>
          <a:bodyPr wrap="square" lIns="0" tIns="0" rIns="0" bIns="0" rtlCol="0">
            <a:noAutofit/>
          </a:bodyPr>
          <a:lstStyle/>
          <a:p>
            <a:endParaRPr/>
          </a:p>
        </p:txBody>
      </p:sp>
      <p:sp>
        <p:nvSpPr>
          <p:cNvPr id="264" name="object 264"/>
          <p:cNvSpPr/>
          <p:nvPr/>
        </p:nvSpPr>
        <p:spPr>
          <a:xfrm>
            <a:off x="-1270" y="50863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166"/>
            </a:solidFill>
          </a:ln>
        </p:spPr>
        <p:txBody>
          <a:bodyPr wrap="square" lIns="0" tIns="0" rIns="0" bIns="0" rtlCol="0">
            <a:noAutofit/>
          </a:bodyPr>
          <a:lstStyle/>
          <a:p>
            <a:endParaRPr/>
          </a:p>
        </p:txBody>
      </p:sp>
      <p:sp>
        <p:nvSpPr>
          <p:cNvPr id="265" name="object 265"/>
          <p:cNvSpPr/>
          <p:nvPr/>
        </p:nvSpPr>
        <p:spPr>
          <a:xfrm>
            <a:off x="-1270" y="51562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164"/>
            </a:solidFill>
          </a:ln>
        </p:spPr>
        <p:txBody>
          <a:bodyPr wrap="square" lIns="0" tIns="0" rIns="0" bIns="0" rtlCol="0">
            <a:noAutofit/>
          </a:bodyPr>
          <a:lstStyle/>
          <a:p>
            <a:endParaRPr/>
          </a:p>
        </p:txBody>
      </p:sp>
      <p:sp>
        <p:nvSpPr>
          <p:cNvPr id="266" name="object 266"/>
          <p:cNvSpPr/>
          <p:nvPr/>
        </p:nvSpPr>
        <p:spPr>
          <a:xfrm>
            <a:off x="-1270" y="5232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062"/>
            </a:solidFill>
          </a:ln>
        </p:spPr>
        <p:txBody>
          <a:bodyPr wrap="square" lIns="0" tIns="0" rIns="0" bIns="0" rtlCol="0">
            <a:noAutofit/>
          </a:bodyPr>
          <a:lstStyle/>
          <a:p>
            <a:endParaRPr/>
          </a:p>
        </p:txBody>
      </p:sp>
      <p:sp>
        <p:nvSpPr>
          <p:cNvPr id="267" name="object 267"/>
          <p:cNvSpPr/>
          <p:nvPr/>
        </p:nvSpPr>
        <p:spPr>
          <a:xfrm>
            <a:off x="-1270" y="5302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F5F"/>
            </a:solidFill>
          </a:ln>
        </p:spPr>
        <p:txBody>
          <a:bodyPr wrap="square" lIns="0" tIns="0" rIns="0" bIns="0" rtlCol="0">
            <a:noAutofit/>
          </a:bodyPr>
          <a:lstStyle/>
          <a:p>
            <a:endParaRPr/>
          </a:p>
        </p:txBody>
      </p:sp>
      <p:sp>
        <p:nvSpPr>
          <p:cNvPr id="268" name="object 268"/>
          <p:cNvSpPr/>
          <p:nvPr/>
        </p:nvSpPr>
        <p:spPr>
          <a:xfrm>
            <a:off x="-1270" y="53721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E5D"/>
            </a:solidFill>
          </a:ln>
        </p:spPr>
        <p:txBody>
          <a:bodyPr wrap="square" lIns="0" tIns="0" rIns="0" bIns="0" rtlCol="0">
            <a:noAutofit/>
          </a:bodyPr>
          <a:lstStyle/>
          <a:p>
            <a:endParaRPr/>
          </a:p>
        </p:txBody>
      </p:sp>
      <p:sp>
        <p:nvSpPr>
          <p:cNvPr id="269" name="object 269"/>
          <p:cNvSpPr/>
          <p:nvPr/>
        </p:nvSpPr>
        <p:spPr>
          <a:xfrm>
            <a:off x="-1270" y="5448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D5B"/>
            </a:solidFill>
          </a:ln>
        </p:spPr>
        <p:txBody>
          <a:bodyPr wrap="square" lIns="0" tIns="0" rIns="0" bIns="0" rtlCol="0">
            <a:noAutofit/>
          </a:bodyPr>
          <a:lstStyle/>
          <a:p>
            <a:endParaRPr/>
          </a:p>
        </p:txBody>
      </p:sp>
      <p:sp>
        <p:nvSpPr>
          <p:cNvPr id="270" name="object 270"/>
          <p:cNvSpPr/>
          <p:nvPr/>
        </p:nvSpPr>
        <p:spPr>
          <a:xfrm>
            <a:off x="-1270" y="55181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C59"/>
            </a:solidFill>
          </a:ln>
        </p:spPr>
        <p:txBody>
          <a:bodyPr wrap="square" lIns="0" tIns="0" rIns="0" bIns="0" rtlCol="0">
            <a:noAutofit/>
          </a:bodyPr>
          <a:lstStyle/>
          <a:p>
            <a:endParaRPr/>
          </a:p>
        </p:txBody>
      </p:sp>
      <p:sp>
        <p:nvSpPr>
          <p:cNvPr id="271" name="object 271"/>
          <p:cNvSpPr/>
          <p:nvPr/>
        </p:nvSpPr>
        <p:spPr>
          <a:xfrm>
            <a:off x="8964930" y="558800"/>
            <a:ext cx="179070" cy="0"/>
          </a:xfrm>
          <a:custGeom>
            <a:avLst/>
            <a:gdLst/>
            <a:ahLst/>
            <a:cxnLst/>
            <a:rect l="l" t="t" r="r" b="b"/>
            <a:pathLst>
              <a:path w="179070">
                <a:moveTo>
                  <a:pt x="0" y="0"/>
                </a:moveTo>
                <a:lnTo>
                  <a:pt x="179070" y="0"/>
                </a:lnTo>
              </a:path>
            </a:pathLst>
          </a:custGeom>
          <a:ln w="8890">
            <a:solidFill>
              <a:srgbClr val="FFBB57"/>
            </a:solidFill>
          </a:ln>
        </p:spPr>
        <p:txBody>
          <a:bodyPr wrap="square" lIns="0" tIns="0" rIns="0" bIns="0" rtlCol="0">
            <a:noAutofit/>
          </a:bodyPr>
          <a:lstStyle/>
          <a:p>
            <a:endParaRPr/>
          </a:p>
        </p:txBody>
      </p:sp>
      <p:sp>
        <p:nvSpPr>
          <p:cNvPr id="272" name="object 272"/>
          <p:cNvSpPr/>
          <p:nvPr/>
        </p:nvSpPr>
        <p:spPr>
          <a:xfrm>
            <a:off x="0" y="558800"/>
            <a:ext cx="3708400" cy="0"/>
          </a:xfrm>
          <a:custGeom>
            <a:avLst/>
            <a:gdLst/>
            <a:ahLst/>
            <a:cxnLst/>
            <a:rect l="l" t="t" r="r" b="b"/>
            <a:pathLst>
              <a:path w="3708400">
                <a:moveTo>
                  <a:pt x="0" y="0"/>
                </a:moveTo>
                <a:lnTo>
                  <a:pt x="3708400" y="0"/>
                </a:lnTo>
              </a:path>
            </a:pathLst>
          </a:custGeom>
          <a:ln w="8890">
            <a:solidFill>
              <a:srgbClr val="FFBB57"/>
            </a:solidFill>
          </a:ln>
        </p:spPr>
        <p:txBody>
          <a:bodyPr wrap="square" lIns="0" tIns="0" rIns="0" bIns="0" rtlCol="0">
            <a:noAutofit/>
          </a:bodyPr>
          <a:lstStyle/>
          <a:p>
            <a:endParaRPr/>
          </a:p>
        </p:txBody>
      </p:sp>
      <p:sp>
        <p:nvSpPr>
          <p:cNvPr id="273" name="object 273"/>
          <p:cNvSpPr/>
          <p:nvPr/>
        </p:nvSpPr>
        <p:spPr>
          <a:xfrm>
            <a:off x="8964930" y="566420"/>
            <a:ext cx="179070" cy="0"/>
          </a:xfrm>
          <a:custGeom>
            <a:avLst/>
            <a:gdLst/>
            <a:ahLst/>
            <a:cxnLst/>
            <a:rect l="l" t="t" r="r" b="b"/>
            <a:pathLst>
              <a:path w="179070">
                <a:moveTo>
                  <a:pt x="0" y="0"/>
                </a:moveTo>
                <a:lnTo>
                  <a:pt x="179070" y="0"/>
                </a:lnTo>
              </a:path>
            </a:pathLst>
          </a:custGeom>
          <a:ln w="8889">
            <a:solidFill>
              <a:srgbClr val="FFBA54"/>
            </a:solidFill>
          </a:ln>
        </p:spPr>
        <p:txBody>
          <a:bodyPr wrap="square" lIns="0" tIns="0" rIns="0" bIns="0" rtlCol="0">
            <a:noAutofit/>
          </a:bodyPr>
          <a:lstStyle/>
          <a:p>
            <a:endParaRPr/>
          </a:p>
        </p:txBody>
      </p:sp>
      <p:sp>
        <p:nvSpPr>
          <p:cNvPr id="274" name="object 274"/>
          <p:cNvSpPr/>
          <p:nvPr/>
        </p:nvSpPr>
        <p:spPr>
          <a:xfrm>
            <a:off x="0" y="566420"/>
            <a:ext cx="3708400" cy="0"/>
          </a:xfrm>
          <a:custGeom>
            <a:avLst/>
            <a:gdLst/>
            <a:ahLst/>
            <a:cxnLst/>
            <a:rect l="l" t="t" r="r" b="b"/>
            <a:pathLst>
              <a:path w="3708400">
                <a:moveTo>
                  <a:pt x="0" y="0"/>
                </a:moveTo>
                <a:lnTo>
                  <a:pt x="3708400" y="0"/>
                </a:lnTo>
              </a:path>
            </a:pathLst>
          </a:custGeom>
          <a:ln w="8889">
            <a:solidFill>
              <a:srgbClr val="FFBA54"/>
            </a:solidFill>
          </a:ln>
        </p:spPr>
        <p:txBody>
          <a:bodyPr wrap="square" lIns="0" tIns="0" rIns="0" bIns="0" rtlCol="0">
            <a:noAutofit/>
          </a:bodyPr>
          <a:lstStyle/>
          <a:p>
            <a:endParaRPr/>
          </a:p>
        </p:txBody>
      </p:sp>
      <p:sp>
        <p:nvSpPr>
          <p:cNvPr id="275" name="object 275"/>
          <p:cNvSpPr/>
          <p:nvPr/>
        </p:nvSpPr>
        <p:spPr>
          <a:xfrm>
            <a:off x="8964930" y="574039"/>
            <a:ext cx="179070" cy="0"/>
          </a:xfrm>
          <a:custGeom>
            <a:avLst/>
            <a:gdLst/>
            <a:ahLst/>
            <a:cxnLst/>
            <a:rect l="l" t="t" r="r" b="b"/>
            <a:pathLst>
              <a:path w="179070">
                <a:moveTo>
                  <a:pt x="0" y="0"/>
                </a:moveTo>
                <a:lnTo>
                  <a:pt x="179070" y="0"/>
                </a:lnTo>
              </a:path>
            </a:pathLst>
          </a:custGeom>
          <a:ln w="8890">
            <a:solidFill>
              <a:srgbClr val="FFBA52"/>
            </a:solidFill>
          </a:ln>
        </p:spPr>
        <p:txBody>
          <a:bodyPr wrap="square" lIns="0" tIns="0" rIns="0" bIns="0" rtlCol="0">
            <a:noAutofit/>
          </a:bodyPr>
          <a:lstStyle/>
          <a:p>
            <a:endParaRPr/>
          </a:p>
        </p:txBody>
      </p:sp>
      <p:sp>
        <p:nvSpPr>
          <p:cNvPr id="276" name="object 276"/>
          <p:cNvSpPr/>
          <p:nvPr/>
        </p:nvSpPr>
        <p:spPr>
          <a:xfrm>
            <a:off x="0" y="574039"/>
            <a:ext cx="3708400" cy="0"/>
          </a:xfrm>
          <a:custGeom>
            <a:avLst/>
            <a:gdLst/>
            <a:ahLst/>
            <a:cxnLst/>
            <a:rect l="l" t="t" r="r" b="b"/>
            <a:pathLst>
              <a:path w="3708400">
                <a:moveTo>
                  <a:pt x="0" y="0"/>
                </a:moveTo>
                <a:lnTo>
                  <a:pt x="3708400" y="0"/>
                </a:lnTo>
              </a:path>
            </a:pathLst>
          </a:custGeom>
          <a:ln w="8890">
            <a:solidFill>
              <a:srgbClr val="FFBA52"/>
            </a:solidFill>
          </a:ln>
        </p:spPr>
        <p:txBody>
          <a:bodyPr wrap="square" lIns="0" tIns="0" rIns="0" bIns="0" rtlCol="0">
            <a:noAutofit/>
          </a:bodyPr>
          <a:lstStyle/>
          <a:p>
            <a:endParaRPr/>
          </a:p>
        </p:txBody>
      </p:sp>
      <p:sp>
        <p:nvSpPr>
          <p:cNvPr id="277" name="object 277"/>
          <p:cNvSpPr/>
          <p:nvPr/>
        </p:nvSpPr>
        <p:spPr>
          <a:xfrm>
            <a:off x="8964930" y="581025"/>
            <a:ext cx="179070" cy="0"/>
          </a:xfrm>
          <a:custGeom>
            <a:avLst/>
            <a:gdLst/>
            <a:ahLst/>
            <a:cxnLst/>
            <a:rect l="l" t="t" r="r" b="b"/>
            <a:pathLst>
              <a:path w="179070">
                <a:moveTo>
                  <a:pt x="0" y="0"/>
                </a:moveTo>
                <a:lnTo>
                  <a:pt x="179070" y="0"/>
                </a:lnTo>
              </a:path>
            </a:pathLst>
          </a:custGeom>
          <a:ln w="7620">
            <a:solidFill>
              <a:srgbClr val="FFB950"/>
            </a:solidFill>
          </a:ln>
        </p:spPr>
        <p:txBody>
          <a:bodyPr wrap="square" lIns="0" tIns="0" rIns="0" bIns="0" rtlCol="0">
            <a:noAutofit/>
          </a:bodyPr>
          <a:lstStyle/>
          <a:p>
            <a:endParaRPr/>
          </a:p>
        </p:txBody>
      </p:sp>
      <p:sp>
        <p:nvSpPr>
          <p:cNvPr id="278" name="object 278"/>
          <p:cNvSpPr/>
          <p:nvPr/>
        </p:nvSpPr>
        <p:spPr>
          <a:xfrm>
            <a:off x="0" y="581025"/>
            <a:ext cx="3708400" cy="0"/>
          </a:xfrm>
          <a:custGeom>
            <a:avLst/>
            <a:gdLst/>
            <a:ahLst/>
            <a:cxnLst/>
            <a:rect l="l" t="t" r="r" b="b"/>
            <a:pathLst>
              <a:path w="3708400">
                <a:moveTo>
                  <a:pt x="0" y="0"/>
                </a:moveTo>
                <a:lnTo>
                  <a:pt x="3708400" y="0"/>
                </a:lnTo>
              </a:path>
            </a:pathLst>
          </a:custGeom>
          <a:ln w="7620">
            <a:solidFill>
              <a:srgbClr val="FFB950"/>
            </a:solidFill>
          </a:ln>
        </p:spPr>
        <p:txBody>
          <a:bodyPr wrap="square" lIns="0" tIns="0" rIns="0" bIns="0" rtlCol="0">
            <a:noAutofit/>
          </a:bodyPr>
          <a:lstStyle/>
          <a:p>
            <a:endParaRPr/>
          </a:p>
        </p:txBody>
      </p:sp>
      <p:sp>
        <p:nvSpPr>
          <p:cNvPr id="279" name="object 279"/>
          <p:cNvSpPr/>
          <p:nvPr/>
        </p:nvSpPr>
        <p:spPr>
          <a:xfrm>
            <a:off x="8964930" y="588010"/>
            <a:ext cx="179070" cy="0"/>
          </a:xfrm>
          <a:custGeom>
            <a:avLst/>
            <a:gdLst/>
            <a:ahLst/>
            <a:cxnLst/>
            <a:rect l="l" t="t" r="r" b="b"/>
            <a:pathLst>
              <a:path w="179070">
                <a:moveTo>
                  <a:pt x="0" y="0"/>
                </a:moveTo>
                <a:lnTo>
                  <a:pt x="179070" y="0"/>
                </a:lnTo>
              </a:path>
            </a:pathLst>
          </a:custGeom>
          <a:ln w="8890">
            <a:solidFill>
              <a:srgbClr val="FFB84E"/>
            </a:solidFill>
          </a:ln>
        </p:spPr>
        <p:txBody>
          <a:bodyPr wrap="square" lIns="0" tIns="0" rIns="0" bIns="0" rtlCol="0">
            <a:noAutofit/>
          </a:bodyPr>
          <a:lstStyle/>
          <a:p>
            <a:endParaRPr/>
          </a:p>
        </p:txBody>
      </p:sp>
      <p:sp>
        <p:nvSpPr>
          <p:cNvPr id="280" name="object 280"/>
          <p:cNvSpPr/>
          <p:nvPr/>
        </p:nvSpPr>
        <p:spPr>
          <a:xfrm>
            <a:off x="0" y="588010"/>
            <a:ext cx="3708400" cy="0"/>
          </a:xfrm>
          <a:custGeom>
            <a:avLst/>
            <a:gdLst/>
            <a:ahLst/>
            <a:cxnLst/>
            <a:rect l="l" t="t" r="r" b="b"/>
            <a:pathLst>
              <a:path w="3708400">
                <a:moveTo>
                  <a:pt x="0" y="0"/>
                </a:moveTo>
                <a:lnTo>
                  <a:pt x="3708400" y="0"/>
                </a:lnTo>
              </a:path>
            </a:pathLst>
          </a:custGeom>
          <a:ln w="8890">
            <a:solidFill>
              <a:srgbClr val="FFB84E"/>
            </a:solidFill>
          </a:ln>
        </p:spPr>
        <p:txBody>
          <a:bodyPr wrap="square" lIns="0" tIns="0" rIns="0" bIns="0" rtlCol="0">
            <a:noAutofit/>
          </a:bodyPr>
          <a:lstStyle/>
          <a:p>
            <a:endParaRPr/>
          </a:p>
        </p:txBody>
      </p:sp>
      <p:sp>
        <p:nvSpPr>
          <p:cNvPr id="281" name="object 281"/>
          <p:cNvSpPr/>
          <p:nvPr/>
        </p:nvSpPr>
        <p:spPr>
          <a:xfrm>
            <a:off x="8964930" y="595629"/>
            <a:ext cx="179070" cy="0"/>
          </a:xfrm>
          <a:custGeom>
            <a:avLst/>
            <a:gdLst/>
            <a:ahLst/>
            <a:cxnLst/>
            <a:rect l="l" t="t" r="r" b="b"/>
            <a:pathLst>
              <a:path w="179070">
                <a:moveTo>
                  <a:pt x="0" y="0"/>
                </a:moveTo>
                <a:lnTo>
                  <a:pt x="179070" y="0"/>
                </a:lnTo>
              </a:path>
            </a:pathLst>
          </a:custGeom>
          <a:ln w="8889">
            <a:solidFill>
              <a:srgbClr val="FFB74C"/>
            </a:solidFill>
          </a:ln>
        </p:spPr>
        <p:txBody>
          <a:bodyPr wrap="square" lIns="0" tIns="0" rIns="0" bIns="0" rtlCol="0">
            <a:noAutofit/>
          </a:bodyPr>
          <a:lstStyle/>
          <a:p>
            <a:endParaRPr/>
          </a:p>
        </p:txBody>
      </p:sp>
      <p:sp>
        <p:nvSpPr>
          <p:cNvPr id="282" name="object 282"/>
          <p:cNvSpPr/>
          <p:nvPr/>
        </p:nvSpPr>
        <p:spPr>
          <a:xfrm>
            <a:off x="0" y="595629"/>
            <a:ext cx="3708400" cy="0"/>
          </a:xfrm>
          <a:custGeom>
            <a:avLst/>
            <a:gdLst/>
            <a:ahLst/>
            <a:cxnLst/>
            <a:rect l="l" t="t" r="r" b="b"/>
            <a:pathLst>
              <a:path w="3708400">
                <a:moveTo>
                  <a:pt x="0" y="0"/>
                </a:moveTo>
                <a:lnTo>
                  <a:pt x="3708400" y="0"/>
                </a:lnTo>
              </a:path>
            </a:pathLst>
          </a:custGeom>
          <a:ln w="8889">
            <a:solidFill>
              <a:srgbClr val="FFB74C"/>
            </a:solidFill>
          </a:ln>
        </p:spPr>
        <p:txBody>
          <a:bodyPr wrap="square" lIns="0" tIns="0" rIns="0" bIns="0" rtlCol="0">
            <a:noAutofit/>
          </a:bodyPr>
          <a:lstStyle/>
          <a:p>
            <a:endParaRPr/>
          </a:p>
        </p:txBody>
      </p:sp>
      <p:sp>
        <p:nvSpPr>
          <p:cNvPr id="283" name="object 283"/>
          <p:cNvSpPr/>
          <p:nvPr/>
        </p:nvSpPr>
        <p:spPr>
          <a:xfrm>
            <a:off x="8964930" y="602614"/>
            <a:ext cx="179070" cy="0"/>
          </a:xfrm>
          <a:custGeom>
            <a:avLst/>
            <a:gdLst/>
            <a:ahLst/>
            <a:cxnLst/>
            <a:rect l="l" t="t" r="r" b="b"/>
            <a:pathLst>
              <a:path w="179070">
                <a:moveTo>
                  <a:pt x="0" y="0"/>
                </a:moveTo>
                <a:lnTo>
                  <a:pt x="179070" y="0"/>
                </a:lnTo>
              </a:path>
            </a:pathLst>
          </a:custGeom>
          <a:ln w="7620">
            <a:solidFill>
              <a:srgbClr val="FFB64A"/>
            </a:solidFill>
          </a:ln>
        </p:spPr>
        <p:txBody>
          <a:bodyPr wrap="square" lIns="0" tIns="0" rIns="0" bIns="0" rtlCol="0">
            <a:noAutofit/>
          </a:bodyPr>
          <a:lstStyle/>
          <a:p>
            <a:endParaRPr/>
          </a:p>
        </p:txBody>
      </p:sp>
      <p:sp>
        <p:nvSpPr>
          <p:cNvPr id="284" name="object 284"/>
          <p:cNvSpPr/>
          <p:nvPr/>
        </p:nvSpPr>
        <p:spPr>
          <a:xfrm>
            <a:off x="0" y="602614"/>
            <a:ext cx="3708400" cy="0"/>
          </a:xfrm>
          <a:custGeom>
            <a:avLst/>
            <a:gdLst/>
            <a:ahLst/>
            <a:cxnLst/>
            <a:rect l="l" t="t" r="r" b="b"/>
            <a:pathLst>
              <a:path w="3708400">
                <a:moveTo>
                  <a:pt x="0" y="0"/>
                </a:moveTo>
                <a:lnTo>
                  <a:pt x="3708400" y="0"/>
                </a:lnTo>
              </a:path>
            </a:pathLst>
          </a:custGeom>
          <a:ln w="7620">
            <a:solidFill>
              <a:srgbClr val="FFB64A"/>
            </a:solidFill>
          </a:ln>
        </p:spPr>
        <p:txBody>
          <a:bodyPr wrap="square" lIns="0" tIns="0" rIns="0" bIns="0" rtlCol="0">
            <a:noAutofit/>
          </a:bodyPr>
          <a:lstStyle/>
          <a:p>
            <a:endParaRPr/>
          </a:p>
        </p:txBody>
      </p:sp>
      <p:sp>
        <p:nvSpPr>
          <p:cNvPr id="285" name="object 285"/>
          <p:cNvSpPr/>
          <p:nvPr/>
        </p:nvSpPr>
        <p:spPr>
          <a:xfrm>
            <a:off x="8964930" y="609600"/>
            <a:ext cx="179070" cy="0"/>
          </a:xfrm>
          <a:custGeom>
            <a:avLst/>
            <a:gdLst/>
            <a:ahLst/>
            <a:cxnLst/>
            <a:rect l="l" t="t" r="r" b="b"/>
            <a:pathLst>
              <a:path w="179070">
                <a:moveTo>
                  <a:pt x="0" y="0"/>
                </a:moveTo>
                <a:lnTo>
                  <a:pt x="179070" y="0"/>
                </a:lnTo>
              </a:path>
            </a:pathLst>
          </a:custGeom>
          <a:ln w="8890">
            <a:solidFill>
              <a:srgbClr val="FFB547"/>
            </a:solidFill>
          </a:ln>
        </p:spPr>
        <p:txBody>
          <a:bodyPr wrap="square" lIns="0" tIns="0" rIns="0" bIns="0" rtlCol="0">
            <a:noAutofit/>
          </a:bodyPr>
          <a:lstStyle/>
          <a:p>
            <a:endParaRPr/>
          </a:p>
        </p:txBody>
      </p:sp>
      <p:sp>
        <p:nvSpPr>
          <p:cNvPr id="286" name="object 286"/>
          <p:cNvSpPr/>
          <p:nvPr/>
        </p:nvSpPr>
        <p:spPr>
          <a:xfrm>
            <a:off x="0" y="609600"/>
            <a:ext cx="3708400" cy="0"/>
          </a:xfrm>
          <a:custGeom>
            <a:avLst/>
            <a:gdLst/>
            <a:ahLst/>
            <a:cxnLst/>
            <a:rect l="l" t="t" r="r" b="b"/>
            <a:pathLst>
              <a:path w="3708400">
                <a:moveTo>
                  <a:pt x="0" y="0"/>
                </a:moveTo>
                <a:lnTo>
                  <a:pt x="3708400" y="0"/>
                </a:lnTo>
              </a:path>
            </a:pathLst>
          </a:custGeom>
          <a:ln w="8890">
            <a:solidFill>
              <a:srgbClr val="FFB547"/>
            </a:solidFill>
          </a:ln>
        </p:spPr>
        <p:txBody>
          <a:bodyPr wrap="square" lIns="0" tIns="0" rIns="0" bIns="0" rtlCol="0">
            <a:noAutofit/>
          </a:bodyPr>
          <a:lstStyle/>
          <a:p>
            <a:endParaRPr/>
          </a:p>
        </p:txBody>
      </p:sp>
      <p:sp>
        <p:nvSpPr>
          <p:cNvPr id="287" name="object 287"/>
          <p:cNvSpPr/>
          <p:nvPr/>
        </p:nvSpPr>
        <p:spPr>
          <a:xfrm>
            <a:off x="8964930" y="617220"/>
            <a:ext cx="179070" cy="0"/>
          </a:xfrm>
          <a:custGeom>
            <a:avLst/>
            <a:gdLst/>
            <a:ahLst/>
            <a:cxnLst/>
            <a:rect l="l" t="t" r="r" b="b"/>
            <a:pathLst>
              <a:path w="179070">
                <a:moveTo>
                  <a:pt x="0" y="0"/>
                </a:moveTo>
                <a:lnTo>
                  <a:pt x="179070" y="0"/>
                </a:lnTo>
              </a:path>
            </a:pathLst>
          </a:custGeom>
          <a:ln w="8889">
            <a:solidFill>
              <a:srgbClr val="FFB445"/>
            </a:solidFill>
          </a:ln>
        </p:spPr>
        <p:txBody>
          <a:bodyPr wrap="square" lIns="0" tIns="0" rIns="0" bIns="0" rtlCol="0">
            <a:noAutofit/>
          </a:bodyPr>
          <a:lstStyle/>
          <a:p>
            <a:endParaRPr/>
          </a:p>
        </p:txBody>
      </p:sp>
      <p:sp>
        <p:nvSpPr>
          <p:cNvPr id="288" name="object 288"/>
          <p:cNvSpPr/>
          <p:nvPr/>
        </p:nvSpPr>
        <p:spPr>
          <a:xfrm>
            <a:off x="0" y="617220"/>
            <a:ext cx="3708400" cy="0"/>
          </a:xfrm>
          <a:custGeom>
            <a:avLst/>
            <a:gdLst/>
            <a:ahLst/>
            <a:cxnLst/>
            <a:rect l="l" t="t" r="r" b="b"/>
            <a:pathLst>
              <a:path w="3708400">
                <a:moveTo>
                  <a:pt x="0" y="0"/>
                </a:moveTo>
                <a:lnTo>
                  <a:pt x="3708400" y="0"/>
                </a:lnTo>
              </a:path>
            </a:pathLst>
          </a:custGeom>
          <a:ln w="8889">
            <a:solidFill>
              <a:srgbClr val="FFB445"/>
            </a:solidFill>
          </a:ln>
        </p:spPr>
        <p:txBody>
          <a:bodyPr wrap="square" lIns="0" tIns="0" rIns="0" bIns="0" rtlCol="0">
            <a:noAutofit/>
          </a:bodyPr>
          <a:lstStyle/>
          <a:p>
            <a:endParaRPr/>
          </a:p>
        </p:txBody>
      </p:sp>
      <p:sp>
        <p:nvSpPr>
          <p:cNvPr id="289" name="object 289"/>
          <p:cNvSpPr/>
          <p:nvPr/>
        </p:nvSpPr>
        <p:spPr>
          <a:xfrm>
            <a:off x="8964930" y="624204"/>
            <a:ext cx="179070" cy="0"/>
          </a:xfrm>
          <a:custGeom>
            <a:avLst/>
            <a:gdLst/>
            <a:ahLst/>
            <a:cxnLst/>
            <a:rect l="l" t="t" r="r" b="b"/>
            <a:pathLst>
              <a:path w="179070">
                <a:moveTo>
                  <a:pt x="0" y="0"/>
                </a:moveTo>
                <a:lnTo>
                  <a:pt x="179070" y="0"/>
                </a:lnTo>
              </a:path>
            </a:pathLst>
          </a:custGeom>
          <a:ln w="7620">
            <a:solidFill>
              <a:srgbClr val="FFB443"/>
            </a:solidFill>
          </a:ln>
        </p:spPr>
        <p:txBody>
          <a:bodyPr wrap="square" lIns="0" tIns="0" rIns="0" bIns="0" rtlCol="0">
            <a:noAutofit/>
          </a:bodyPr>
          <a:lstStyle/>
          <a:p>
            <a:endParaRPr/>
          </a:p>
        </p:txBody>
      </p:sp>
      <p:sp>
        <p:nvSpPr>
          <p:cNvPr id="290" name="object 290"/>
          <p:cNvSpPr/>
          <p:nvPr/>
        </p:nvSpPr>
        <p:spPr>
          <a:xfrm>
            <a:off x="0" y="624204"/>
            <a:ext cx="3708400" cy="0"/>
          </a:xfrm>
          <a:custGeom>
            <a:avLst/>
            <a:gdLst/>
            <a:ahLst/>
            <a:cxnLst/>
            <a:rect l="l" t="t" r="r" b="b"/>
            <a:pathLst>
              <a:path w="3708400">
                <a:moveTo>
                  <a:pt x="0" y="0"/>
                </a:moveTo>
                <a:lnTo>
                  <a:pt x="3708400" y="0"/>
                </a:lnTo>
              </a:path>
            </a:pathLst>
          </a:custGeom>
          <a:ln w="7620">
            <a:solidFill>
              <a:srgbClr val="FFB443"/>
            </a:solidFill>
          </a:ln>
        </p:spPr>
        <p:txBody>
          <a:bodyPr wrap="square" lIns="0" tIns="0" rIns="0" bIns="0" rtlCol="0">
            <a:noAutofit/>
          </a:bodyPr>
          <a:lstStyle/>
          <a:p>
            <a:endParaRPr/>
          </a:p>
        </p:txBody>
      </p:sp>
      <p:sp>
        <p:nvSpPr>
          <p:cNvPr id="291" name="object 291"/>
          <p:cNvSpPr/>
          <p:nvPr/>
        </p:nvSpPr>
        <p:spPr>
          <a:xfrm>
            <a:off x="8964930" y="631189"/>
            <a:ext cx="179070" cy="0"/>
          </a:xfrm>
          <a:custGeom>
            <a:avLst/>
            <a:gdLst/>
            <a:ahLst/>
            <a:cxnLst/>
            <a:rect l="l" t="t" r="r" b="b"/>
            <a:pathLst>
              <a:path w="179070">
                <a:moveTo>
                  <a:pt x="0" y="0"/>
                </a:moveTo>
                <a:lnTo>
                  <a:pt x="179070" y="0"/>
                </a:lnTo>
              </a:path>
            </a:pathLst>
          </a:custGeom>
          <a:ln w="8890">
            <a:solidFill>
              <a:srgbClr val="FFB341"/>
            </a:solidFill>
          </a:ln>
        </p:spPr>
        <p:txBody>
          <a:bodyPr wrap="square" lIns="0" tIns="0" rIns="0" bIns="0" rtlCol="0">
            <a:noAutofit/>
          </a:bodyPr>
          <a:lstStyle/>
          <a:p>
            <a:endParaRPr/>
          </a:p>
        </p:txBody>
      </p:sp>
      <p:sp>
        <p:nvSpPr>
          <p:cNvPr id="292" name="object 292"/>
          <p:cNvSpPr/>
          <p:nvPr/>
        </p:nvSpPr>
        <p:spPr>
          <a:xfrm>
            <a:off x="0" y="631189"/>
            <a:ext cx="3708400" cy="0"/>
          </a:xfrm>
          <a:custGeom>
            <a:avLst/>
            <a:gdLst/>
            <a:ahLst/>
            <a:cxnLst/>
            <a:rect l="l" t="t" r="r" b="b"/>
            <a:pathLst>
              <a:path w="3708400">
                <a:moveTo>
                  <a:pt x="0" y="0"/>
                </a:moveTo>
                <a:lnTo>
                  <a:pt x="3708400" y="0"/>
                </a:lnTo>
              </a:path>
            </a:pathLst>
          </a:custGeom>
          <a:ln w="8890">
            <a:solidFill>
              <a:srgbClr val="FFB341"/>
            </a:solidFill>
          </a:ln>
        </p:spPr>
        <p:txBody>
          <a:bodyPr wrap="square" lIns="0" tIns="0" rIns="0" bIns="0" rtlCol="0">
            <a:noAutofit/>
          </a:bodyPr>
          <a:lstStyle/>
          <a:p>
            <a:endParaRPr/>
          </a:p>
        </p:txBody>
      </p:sp>
      <p:sp>
        <p:nvSpPr>
          <p:cNvPr id="293" name="object 293"/>
          <p:cNvSpPr/>
          <p:nvPr/>
        </p:nvSpPr>
        <p:spPr>
          <a:xfrm>
            <a:off x="8964930" y="638810"/>
            <a:ext cx="179070" cy="0"/>
          </a:xfrm>
          <a:custGeom>
            <a:avLst/>
            <a:gdLst/>
            <a:ahLst/>
            <a:cxnLst/>
            <a:rect l="l" t="t" r="r" b="b"/>
            <a:pathLst>
              <a:path w="179070">
                <a:moveTo>
                  <a:pt x="0" y="0"/>
                </a:moveTo>
                <a:lnTo>
                  <a:pt x="179070" y="0"/>
                </a:lnTo>
              </a:path>
            </a:pathLst>
          </a:custGeom>
          <a:ln w="8890">
            <a:solidFill>
              <a:srgbClr val="FFB23F"/>
            </a:solidFill>
          </a:ln>
        </p:spPr>
        <p:txBody>
          <a:bodyPr wrap="square" lIns="0" tIns="0" rIns="0" bIns="0" rtlCol="0">
            <a:noAutofit/>
          </a:bodyPr>
          <a:lstStyle/>
          <a:p>
            <a:endParaRPr/>
          </a:p>
        </p:txBody>
      </p:sp>
      <p:sp>
        <p:nvSpPr>
          <p:cNvPr id="294" name="object 294"/>
          <p:cNvSpPr/>
          <p:nvPr/>
        </p:nvSpPr>
        <p:spPr>
          <a:xfrm>
            <a:off x="0" y="638810"/>
            <a:ext cx="3708400" cy="0"/>
          </a:xfrm>
          <a:custGeom>
            <a:avLst/>
            <a:gdLst/>
            <a:ahLst/>
            <a:cxnLst/>
            <a:rect l="l" t="t" r="r" b="b"/>
            <a:pathLst>
              <a:path w="3708400">
                <a:moveTo>
                  <a:pt x="0" y="0"/>
                </a:moveTo>
                <a:lnTo>
                  <a:pt x="3708400" y="0"/>
                </a:lnTo>
              </a:path>
            </a:pathLst>
          </a:custGeom>
          <a:ln w="8890">
            <a:solidFill>
              <a:srgbClr val="FFB23F"/>
            </a:solidFill>
          </a:ln>
        </p:spPr>
        <p:txBody>
          <a:bodyPr wrap="square" lIns="0" tIns="0" rIns="0" bIns="0" rtlCol="0">
            <a:noAutofit/>
          </a:bodyPr>
          <a:lstStyle/>
          <a:p>
            <a:endParaRPr/>
          </a:p>
        </p:txBody>
      </p:sp>
      <p:sp>
        <p:nvSpPr>
          <p:cNvPr id="295" name="object 295"/>
          <p:cNvSpPr/>
          <p:nvPr/>
        </p:nvSpPr>
        <p:spPr>
          <a:xfrm>
            <a:off x="8964930" y="645795"/>
            <a:ext cx="179070" cy="0"/>
          </a:xfrm>
          <a:custGeom>
            <a:avLst/>
            <a:gdLst/>
            <a:ahLst/>
            <a:cxnLst/>
            <a:rect l="l" t="t" r="r" b="b"/>
            <a:pathLst>
              <a:path w="179070">
                <a:moveTo>
                  <a:pt x="0" y="0"/>
                </a:moveTo>
                <a:lnTo>
                  <a:pt x="179070" y="0"/>
                </a:lnTo>
              </a:path>
            </a:pathLst>
          </a:custGeom>
          <a:ln w="7620">
            <a:solidFill>
              <a:srgbClr val="FFB13D"/>
            </a:solidFill>
          </a:ln>
        </p:spPr>
        <p:txBody>
          <a:bodyPr wrap="square" lIns="0" tIns="0" rIns="0" bIns="0" rtlCol="0">
            <a:noAutofit/>
          </a:bodyPr>
          <a:lstStyle/>
          <a:p>
            <a:endParaRPr/>
          </a:p>
        </p:txBody>
      </p:sp>
      <p:sp>
        <p:nvSpPr>
          <p:cNvPr id="296" name="object 296"/>
          <p:cNvSpPr/>
          <p:nvPr/>
        </p:nvSpPr>
        <p:spPr>
          <a:xfrm>
            <a:off x="0" y="645795"/>
            <a:ext cx="3708400" cy="0"/>
          </a:xfrm>
          <a:custGeom>
            <a:avLst/>
            <a:gdLst/>
            <a:ahLst/>
            <a:cxnLst/>
            <a:rect l="l" t="t" r="r" b="b"/>
            <a:pathLst>
              <a:path w="3708400">
                <a:moveTo>
                  <a:pt x="0" y="0"/>
                </a:moveTo>
                <a:lnTo>
                  <a:pt x="3708400" y="0"/>
                </a:lnTo>
              </a:path>
            </a:pathLst>
          </a:custGeom>
          <a:ln w="7620">
            <a:solidFill>
              <a:srgbClr val="FFB13D"/>
            </a:solidFill>
          </a:ln>
        </p:spPr>
        <p:txBody>
          <a:bodyPr wrap="square" lIns="0" tIns="0" rIns="0" bIns="0" rtlCol="0">
            <a:noAutofit/>
          </a:bodyPr>
          <a:lstStyle/>
          <a:p>
            <a:endParaRPr/>
          </a:p>
        </p:txBody>
      </p:sp>
      <p:sp>
        <p:nvSpPr>
          <p:cNvPr id="297" name="object 297"/>
          <p:cNvSpPr/>
          <p:nvPr/>
        </p:nvSpPr>
        <p:spPr>
          <a:xfrm>
            <a:off x="8964930" y="652779"/>
            <a:ext cx="179070" cy="0"/>
          </a:xfrm>
          <a:custGeom>
            <a:avLst/>
            <a:gdLst/>
            <a:ahLst/>
            <a:cxnLst/>
            <a:rect l="l" t="t" r="r" b="b"/>
            <a:pathLst>
              <a:path w="179070">
                <a:moveTo>
                  <a:pt x="0" y="0"/>
                </a:moveTo>
                <a:lnTo>
                  <a:pt x="179070" y="0"/>
                </a:lnTo>
              </a:path>
            </a:pathLst>
          </a:custGeom>
          <a:ln w="8889">
            <a:solidFill>
              <a:srgbClr val="FFB03A"/>
            </a:solidFill>
          </a:ln>
        </p:spPr>
        <p:txBody>
          <a:bodyPr wrap="square" lIns="0" tIns="0" rIns="0" bIns="0" rtlCol="0">
            <a:noAutofit/>
          </a:bodyPr>
          <a:lstStyle/>
          <a:p>
            <a:endParaRPr/>
          </a:p>
        </p:txBody>
      </p:sp>
      <p:sp>
        <p:nvSpPr>
          <p:cNvPr id="298" name="object 298"/>
          <p:cNvSpPr/>
          <p:nvPr/>
        </p:nvSpPr>
        <p:spPr>
          <a:xfrm>
            <a:off x="0" y="652779"/>
            <a:ext cx="3708400" cy="0"/>
          </a:xfrm>
          <a:custGeom>
            <a:avLst/>
            <a:gdLst/>
            <a:ahLst/>
            <a:cxnLst/>
            <a:rect l="l" t="t" r="r" b="b"/>
            <a:pathLst>
              <a:path w="3708400">
                <a:moveTo>
                  <a:pt x="0" y="0"/>
                </a:moveTo>
                <a:lnTo>
                  <a:pt x="3708400" y="0"/>
                </a:lnTo>
              </a:path>
            </a:pathLst>
          </a:custGeom>
          <a:ln w="8889">
            <a:solidFill>
              <a:srgbClr val="FFB03A"/>
            </a:solidFill>
          </a:ln>
        </p:spPr>
        <p:txBody>
          <a:bodyPr wrap="square" lIns="0" tIns="0" rIns="0" bIns="0" rtlCol="0">
            <a:noAutofit/>
          </a:bodyPr>
          <a:lstStyle/>
          <a:p>
            <a:endParaRPr/>
          </a:p>
        </p:txBody>
      </p:sp>
      <p:sp>
        <p:nvSpPr>
          <p:cNvPr id="299" name="object 299"/>
          <p:cNvSpPr/>
          <p:nvPr/>
        </p:nvSpPr>
        <p:spPr>
          <a:xfrm>
            <a:off x="8964930" y="660400"/>
            <a:ext cx="179070" cy="0"/>
          </a:xfrm>
          <a:custGeom>
            <a:avLst/>
            <a:gdLst/>
            <a:ahLst/>
            <a:cxnLst/>
            <a:rect l="l" t="t" r="r" b="b"/>
            <a:pathLst>
              <a:path w="179070">
                <a:moveTo>
                  <a:pt x="0" y="0"/>
                </a:moveTo>
                <a:lnTo>
                  <a:pt x="179070" y="0"/>
                </a:lnTo>
              </a:path>
            </a:pathLst>
          </a:custGeom>
          <a:ln w="8890">
            <a:solidFill>
              <a:srgbClr val="FFAF38"/>
            </a:solidFill>
          </a:ln>
        </p:spPr>
        <p:txBody>
          <a:bodyPr wrap="square" lIns="0" tIns="0" rIns="0" bIns="0" rtlCol="0">
            <a:noAutofit/>
          </a:bodyPr>
          <a:lstStyle/>
          <a:p>
            <a:endParaRPr/>
          </a:p>
        </p:txBody>
      </p:sp>
      <p:sp>
        <p:nvSpPr>
          <p:cNvPr id="300" name="object 300"/>
          <p:cNvSpPr/>
          <p:nvPr/>
        </p:nvSpPr>
        <p:spPr>
          <a:xfrm>
            <a:off x="0" y="660400"/>
            <a:ext cx="3708400" cy="0"/>
          </a:xfrm>
          <a:custGeom>
            <a:avLst/>
            <a:gdLst/>
            <a:ahLst/>
            <a:cxnLst/>
            <a:rect l="l" t="t" r="r" b="b"/>
            <a:pathLst>
              <a:path w="3708400">
                <a:moveTo>
                  <a:pt x="0" y="0"/>
                </a:moveTo>
                <a:lnTo>
                  <a:pt x="3708400" y="0"/>
                </a:lnTo>
              </a:path>
            </a:pathLst>
          </a:custGeom>
          <a:ln w="8890">
            <a:solidFill>
              <a:srgbClr val="FFAF38"/>
            </a:solidFill>
          </a:ln>
        </p:spPr>
        <p:txBody>
          <a:bodyPr wrap="square" lIns="0" tIns="0" rIns="0" bIns="0" rtlCol="0">
            <a:noAutofit/>
          </a:bodyPr>
          <a:lstStyle/>
          <a:p>
            <a:endParaRPr/>
          </a:p>
        </p:txBody>
      </p:sp>
      <p:sp>
        <p:nvSpPr>
          <p:cNvPr id="301" name="object 301"/>
          <p:cNvSpPr/>
          <p:nvPr/>
        </p:nvSpPr>
        <p:spPr>
          <a:xfrm>
            <a:off x="8964930" y="668020"/>
            <a:ext cx="179070" cy="0"/>
          </a:xfrm>
          <a:custGeom>
            <a:avLst/>
            <a:gdLst/>
            <a:ahLst/>
            <a:cxnLst/>
            <a:rect l="l" t="t" r="r" b="b"/>
            <a:pathLst>
              <a:path w="179070">
                <a:moveTo>
                  <a:pt x="0" y="0"/>
                </a:moveTo>
                <a:lnTo>
                  <a:pt x="179070" y="0"/>
                </a:lnTo>
              </a:path>
            </a:pathLst>
          </a:custGeom>
          <a:ln w="8889">
            <a:solidFill>
              <a:srgbClr val="FFAE36"/>
            </a:solidFill>
          </a:ln>
        </p:spPr>
        <p:txBody>
          <a:bodyPr wrap="square" lIns="0" tIns="0" rIns="0" bIns="0" rtlCol="0">
            <a:noAutofit/>
          </a:bodyPr>
          <a:lstStyle/>
          <a:p>
            <a:endParaRPr/>
          </a:p>
        </p:txBody>
      </p:sp>
      <p:sp>
        <p:nvSpPr>
          <p:cNvPr id="302" name="object 302"/>
          <p:cNvSpPr/>
          <p:nvPr/>
        </p:nvSpPr>
        <p:spPr>
          <a:xfrm>
            <a:off x="0" y="668020"/>
            <a:ext cx="3708400" cy="0"/>
          </a:xfrm>
          <a:custGeom>
            <a:avLst/>
            <a:gdLst/>
            <a:ahLst/>
            <a:cxnLst/>
            <a:rect l="l" t="t" r="r" b="b"/>
            <a:pathLst>
              <a:path w="3708400">
                <a:moveTo>
                  <a:pt x="0" y="0"/>
                </a:moveTo>
                <a:lnTo>
                  <a:pt x="3708400" y="0"/>
                </a:lnTo>
              </a:path>
            </a:pathLst>
          </a:custGeom>
          <a:ln w="8889">
            <a:solidFill>
              <a:srgbClr val="FFAE36"/>
            </a:solidFill>
          </a:ln>
        </p:spPr>
        <p:txBody>
          <a:bodyPr wrap="square" lIns="0" tIns="0" rIns="0" bIns="0" rtlCol="0">
            <a:noAutofit/>
          </a:bodyPr>
          <a:lstStyle/>
          <a:p>
            <a:endParaRPr/>
          </a:p>
        </p:txBody>
      </p:sp>
      <p:sp>
        <p:nvSpPr>
          <p:cNvPr id="303" name="object 303"/>
          <p:cNvSpPr/>
          <p:nvPr/>
        </p:nvSpPr>
        <p:spPr>
          <a:xfrm>
            <a:off x="8964930" y="675004"/>
            <a:ext cx="179070" cy="0"/>
          </a:xfrm>
          <a:custGeom>
            <a:avLst/>
            <a:gdLst/>
            <a:ahLst/>
            <a:cxnLst/>
            <a:rect l="l" t="t" r="r" b="b"/>
            <a:pathLst>
              <a:path w="179070">
                <a:moveTo>
                  <a:pt x="0" y="0"/>
                </a:moveTo>
                <a:lnTo>
                  <a:pt x="179070" y="0"/>
                </a:lnTo>
              </a:path>
            </a:pathLst>
          </a:custGeom>
          <a:ln w="7620">
            <a:solidFill>
              <a:srgbClr val="FFAD34"/>
            </a:solidFill>
          </a:ln>
        </p:spPr>
        <p:txBody>
          <a:bodyPr wrap="square" lIns="0" tIns="0" rIns="0" bIns="0" rtlCol="0">
            <a:noAutofit/>
          </a:bodyPr>
          <a:lstStyle/>
          <a:p>
            <a:endParaRPr/>
          </a:p>
        </p:txBody>
      </p:sp>
      <p:sp>
        <p:nvSpPr>
          <p:cNvPr id="304" name="object 304"/>
          <p:cNvSpPr/>
          <p:nvPr/>
        </p:nvSpPr>
        <p:spPr>
          <a:xfrm>
            <a:off x="0" y="675004"/>
            <a:ext cx="3708400" cy="0"/>
          </a:xfrm>
          <a:custGeom>
            <a:avLst/>
            <a:gdLst/>
            <a:ahLst/>
            <a:cxnLst/>
            <a:rect l="l" t="t" r="r" b="b"/>
            <a:pathLst>
              <a:path w="3708400">
                <a:moveTo>
                  <a:pt x="0" y="0"/>
                </a:moveTo>
                <a:lnTo>
                  <a:pt x="3708400" y="0"/>
                </a:lnTo>
              </a:path>
            </a:pathLst>
          </a:custGeom>
          <a:ln w="7620">
            <a:solidFill>
              <a:srgbClr val="FFAD34"/>
            </a:solidFill>
          </a:ln>
        </p:spPr>
        <p:txBody>
          <a:bodyPr wrap="square" lIns="0" tIns="0" rIns="0" bIns="0" rtlCol="0">
            <a:noAutofit/>
          </a:bodyPr>
          <a:lstStyle/>
          <a:p>
            <a:endParaRPr/>
          </a:p>
        </p:txBody>
      </p:sp>
      <p:sp>
        <p:nvSpPr>
          <p:cNvPr id="305" name="object 305"/>
          <p:cNvSpPr/>
          <p:nvPr/>
        </p:nvSpPr>
        <p:spPr>
          <a:xfrm>
            <a:off x="8964930" y="681989"/>
            <a:ext cx="179070" cy="0"/>
          </a:xfrm>
          <a:custGeom>
            <a:avLst/>
            <a:gdLst/>
            <a:ahLst/>
            <a:cxnLst/>
            <a:rect l="l" t="t" r="r" b="b"/>
            <a:pathLst>
              <a:path w="179070">
                <a:moveTo>
                  <a:pt x="0" y="0"/>
                </a:moveTo>
                <a:lnTo>
                  <a:pt x="179070" y="0"/>
                </a:lnTo>
              </a:path>
            </a:pathLst>
          </a:custGeom>
          <a:ln w="8890">
            <a:solidFill>
              <a:srgbClr val="FFAD33"/>
            </a:solidFill>
          </a:ln>
        </p:spPr>
        <p:txBody>
          <a:bodyPr wrap="square" lIns="0" tIns="0" rIns="0" bIns="0" rtlCol="0">
            <a:noAutofit/>
          </a:bodyPr>
          <a:lstStyle/>
          <a:p>
            <a:endParaRPr/>
          </a:p>
        </p:txBody>
      </p:sp>
      <p:sp>
        <p:nvSpPr>
          <p:cNvPr id="306" name="object 306"/>
          <p:cNvSpPr/>
          <p:nvPr/>
        </p:nvSpPr>
        <p:spPr>
          <a:xfrm>
            <a:off x="0" y="681989"/>
            <a:ext cx="3708400" cy="0"/>
          </a:xfrm>
          <a:custGeom>
            <a:avLst/>
            <a:gdLst/>
            <a:ahLst/>
            <a:cxnLst/>
            <a:rect l="l" t="t" r="r" b="b"/>
            <a:pathLst>
              <a:path w="3708400">
                <a:moveTo>
                  <a:pt x="0" y="0"/>
                </a:moveTo>
                <a:lnTo>
                  <a:pt x="3708400" y="0"/>
                </a:lnTo>
              </a:path>
            </a:pathLst>
          </a:custGeom>
          <a:ln w="8890">
            <a:solidFill>
              <a:srgbClr val="FFAD33"/>
            </a:solidFill>
          </a:ln>
        </p:spPr>
        <p:txBody>
          <a:bodyPr wrap="square" lIns="0" tIns="0" rIns="0" bIns="0" rtlCol="0">
            <a:noAutofit/>
          </a:bodyPr>
          <a:lstStyle/>
          <a:p>
            <a:endParaRPr/>
          </a:p>
        </p:txBody>
      </p:sp>
      <p:sp>
        <p:nvSpPr>
          <p:cNvPr id="307" name="object 307"/>
          <p:cNvSpPr/>
          <p:nvPr/>
        </p:nvSpPr>
        <p:spPr>
          <a:xfrm>
            <a:off x="8964930" y="689610"/>
            <a:ext cx="179070" cy="0"/>
          </a:xfrm>
          <a:custGeom>
            <a:avLst/>
            <a:gdLst/>
            <a:ahLst/>
            <a:cxnLst/>
            <a:rect l="l" t="t" r="r" b="b"/>
            <a:pathLst>
              <a:path w="179070">
                <a:moveTo>
                  <a:pt x="0" y="0"/>
                </a:moveTo>
                <a:lnTo>
                  <a:pt x="179070" y="0"/>
                </a:lnTo>
              </a:path>
            </a:pathLst>
          </a:custGeom>
          <a:ln w="8890">
            <a:solidFill>
              <a:srgbClr val="FFAC2F"/>
            </a:solidFill>
          </a:ln>
        </p:spPr>
        <p:txBody>
          <a:bodyPr wrap="square" lIns="0" tIns="0" rIns="0" bIns="0" rtlCol="0">
            <a:noAutofit/>
          </a:bodyPr>
          <a:lstStyle/>
          <a:p>
            <a:endParaRPr/>
          </a:p>
        </p:txBody>
      </p:sp>
      <p:sp>
        <p:nvSpPr>
          <p:cNvPr id="308" name="object 308"/>
          <p:cNvSpPr/>
          <p:nvPr/>
        </p:nvSpPr>
        <p:spPr>
          <a:xfrm>
            <a:off x="0" y="689610"/>
            <a:ext cx="3708400" cy="0"/>
          </a:xfrm>
          <a:custGeom>
            <a:avLst/>
            <a:gdLst/>
            <a:ahLst/>
            <a:cxnLst/>
            <a:rect l="l" t="t" r="r" b="b"/>
            <a:pathLst>
              <a:path w="3708400">
                <a:moveTo>
                  <a:pt x="0" y="0"/>
                </a:moveTo>
                <a:lnTo>
                  <a:pt x="3708400" y="0"/>
                </a:lnTo>
              </a:path>
            </a:pathLst>
          </a:custGeom>
          <a:ln w="8890">
            <a:solidFill>
              <a:srgbClr val="FFAC2F"/>
            </a:solidFill>
          </a:ln>
        </p:spPr>
        <p:txBody>
          <a:bodyPr wrap="square" lIns="0" tIns="0" rIns="0" bIns="0" rtlCol="0">
            <a:noAutofit/>
          </a:bodyPr>
          <a:lstStyle/>
          <a:p>
            <a:endParaRPr/>
          </a:p>
        </p:txBody>
      </p:sp>
      <p:sp>
        <p:nvSpPr>
          <p:cNvPr id="309" name="object 309"/>
          <p:cNvSpPr/>
          <p:nvPr/>
        </p:nvSpPr>
        <p:spPr>
          <a:xfrm>
            <a:off x="8964930" y="696595"/>
            <a:ext cx="179070" cy="0"/>
          </a:xfrm>
          <a:custGeom>
            <a:avLst/>
            <a:gdLst/>
            <a:ahLst/>
            <a:cxnLst/>
            <a:rect l="l" t="t" r="r" b="b"/>
            <a:pathLst>
              <a:path w="179070">
                <a:moveTo>
                  <a:pt x="0" y="0"/>
                </a:moveTo>
                <a:lnTo>
                  <a:pt x="179070" y="0"/>
                </a:lnTo>
              </a:path>
            </a:pathLst>
          </a:custGeom>
          <a:ln w="7620">
            <a:solidFill>
              <a:srgbClr val="FFAB2D"/>
            </a:solidFill>
          </a:ln>
        </p:spPr>
        <p:txBody>
          <a:bodyPr wrap="square" lIns="0" tIns="0" rIns="0" bIns="0" rtlCol="0">
            <a:noAutofit/>
          </a:bodyPr>
          <a:lstStyle/>
          <a:p>
            <a:endParaRPr/>
          </a:p>
        </p:txBody>
      </p:sp>
      <p:sp>
        <p:nvSpPr>
          <p:cNvPr id="310" name="object 310"/>
          <p:cNvSpPr/>
          <p:nvPr/>
        </p:nvSpPr>
        <p:spPr>
          <a:xfrm>
            <a:off x="0" y="696595"/>
            <a:ext cx="3708400" cy="0"/>
          </a:xfrm>
          <a:custGeom>
            <a:avLst/>
            <a:gdLst/>
            <a:ahLst/>
            <a:cxnLst/>
            <a:rect l="l" t="t" r="r" b="b"/>
            <a:pathLst>
              <a:path w="3708400">
                <a:moveTo>
                  <a:pt x="0" y="0"/>
                </a:moveTo>
                <a:lnTo>
                  <a:pt x="3708400" y="0"/>
                </a:lnTo>
              </a:path>
            </a:pathLst>
          </a:custGeom>
          <a:ln w="7620">
            <a:solidFill>
              <a:srgbClr val="FFAB2D"/>
            </a:solidFill>
          </a:ln>
        </p:spPr>
        <p:txBody>
          <a:bodyPr wrap="square" lIns="0" tIns="0" rIns="0" bIns="0" rtlCol="0">
            <a:noAutofit/>
          </a:bodyPr>
          <a:lstStyle/>
          <a:p>
            <a:endParaRPr/>
          </a:p>
        </p:txBody>
      </p:sp>
      <p:sp>
        <p:nvSpPr>
          <p:cNvPr id="311" name="object 311"/>
          <p:cNvSpPr/>
          <p:nvPr/>
        </p:nvSpPr>
        <p:spPr>
          <a:xfrm>
            <a:off x="8964930" y="703579"/>
            <a:ext cx="179070" cy="0"/>
          </a:xfrm>
          <a:custGeom>
            <a:avLst/>
            <a:gdLst/>
            <a:ahLst/>
            <a:cxnLst/>
            <a:rect l="l" t="t" r="r" b="b"/>
            <a:pathLst>
              <a:path w="179070">
                <a:moveTo>
                  <a:pt x="0" y="0"/>
                </a:moveTo>
                <a:lnTo>
                  <a:pt x="179070" y="0"/>
                </a:lnTo>
              </a:path>
            </a:pathLst>
          </a:custGeom>
          <a:ln w="8889">
            <a:solidFill>
              <a:srgbClr val="FFAA2B"/>
            </a:solidFill>
          </a:ln>
        </p:spPr>
        <p:txBody>
          <a:bodyPr wrap="square" lIns="0" tIns="0" rIns="0" bIns="0" rtlCol="0">
            <a:noAutofit/>
          </a:bodyPr>
          <a:lstStyle/>
          <a:p>
            <a:endParaRPr/>
          </a:p>
        </p:txBody>
      </p:sp>
      <p:sp>
        <p:nvSpPr>
          <p:cNvPr id="312" name="object 312"/>
          <p:cNvSpPr/>
          <p:nvPr/>
        </p:nvSpPr>
        <p:spPr>
          <a:xfrm>
            <a:off x="0" y="703579"/>
            <a:ext cx="3708400" cy="0"/>
          </a:xfrm>
          <a:custGeom>
            <a:avLst/>
            <a:gdLst/>
            <a:ahLst/>
            <a:cxnLst/>
            <a:rect l="l" t="t" r="r" b="b"/>
            <a:pathLst>
              <a:path w="3708400">
                <a:moveTo>
                  <a:pt x="0" y="0"/>
                </a:moveTo>
                <a:lnTo>
                  <a:pt x="3708400" y="0"/>
                </a:lnTo>
              </a:path>
            </a:pathLst>
          </a:custGeom>
          <a:ln w="8889">
            <a:solidFill>
              <a:srgbClr val="FFAA2B"/>
            </a:solidFill>
          </a:ln>
        </p:spPr>
        <p:txBody>
          <a:bodyPr wrap="square" lIns="0" tIns="0" rIns="0" bIns="0" rtlCol="0">
            <a:noAutofit/>
          </a:bodyPr>
          <a:lstStyle/>
          <a:p>
            <a:endParaRPr/>
          </a:p>
        </p:txBody>
      </p:sp>
      <p:sp>
        <p:nvSpPr>
          <p:cNvPr id="313" name="object 313"/>
          <p:cNvSpPr/>
          <p:nvPr/>
        </p:nvSpPr>
        <p:spPr>
          <a:xfrm>
            <a:off x="8964930" y="711200"/>
            <a:ext cx="179070" cy="0"/>
          </a:xfrm>
          <a:custGeom>
            <a:avLst/>
            <a:gdLst/>
            <a:ahLst/>
            <a:cxnLst/>
            <a:rect l="l" t="t" r="r" b="b"/>
            <a:pathLst>
              <a:path w="179070">
                <a:moveTo>
                  <a:pt x="0" y="0"/>
                </a:moveTo>
                <a:lnTo>
                  <a:pt x="179070" y="0"/>
                </a:lnTo>
              </a:path>
            </a:pathLst>
          </a:custGeom>
          <a:ln w="8890">
            <a:solidFill>
              <a:srgbClr val="FFA929"/>
            </a:solidFill>
          </a:ln>
        </p:spPr>
        <p:txBody>
          <a:bodyPr wrap="square" lIns="0" tIns="0" rIns="0" bIns="0" rtlCol="0">
            <a:noAutofit/>
          </a:bodyPr>
          <a:lstStyle/>
          <a:p>
            <a:endParaRPr/>
          </a:p>
        </p:txBody>
      </p:sp>
      <p:sp>
        <p:nvSpPr>
          <p:cNvPr id="314" name="object 314"/>
          <p:cNvSpPr/>
          <p:nvPr/>
        </p:nvSpPr>
        <p:spPr>
          <a:xfrm>
            <a:off x="0" y="711200"/>
            <a:ext cx="3708400" cy="0"/>
          </a:xfrm>
          <a:custGeom>
            <a:avLst/>
            <a:gdLst/>
            <a:ahLst/>
            <a:cxnLst/>
            <a:rect l="l" t="t" r="r" b="b"/>
            <a:pathLst>
              <a:path w="3708400">
                <a:moveTo>
                  <a:pt x="0" y="0"/>
                </a:moveTo>
                <a:lnTo>
                  <a:pt x="3708400" y="0"/>
                </a:lnTo>
              </a:path>
            </a:pathLst>
          </a:custGeom>
          <a:ln w="8890">
            <a:solidFill>
              <a:srgbClr val="FFA929"/>
            </a:solidFill>
          </a:ln>
        </p:spPr>
        <p:txBody>
          <a:bodyPr wrap="square" lIns="0" tIns="0" rIns="0" bIns="0" rtlCol="0">
            <a:noAutofit/>
          </a:bodyPr>
          <a:lstStyle/>
          <a:p>
            <a:endParaRPr/>
          </a:p>
        </p:txBody>
      </p:sp>
      <p:sp>
        <p:nvSpPr>
          <p:cNvPr id="315" name="object 315"/>
          <p:cNvSpPr/>
          <p:nvPr/>
        </p:nvSpPr>
        <p:spPr>
          <a:xfrm>
            <a:off x="8964930" y="718185"/>
            <a:ext cx="179070" cy="0"/>
          </a:xfrm>
          <a:custGeom>
            <a:avLst/>
            <a:gdLst/>
            <a:ahLst/>
            <a:cxnLst/>
            <a:rect l="l" t="t" r="r" b="b"/>
            <a:pathLst>
              <a:path w="179070">
                <a:moveTo>
                  <a:pt x="0" y="0"/>
                </a:moveTo>
                <a:lnTo>
                  <a:pt x="179070" y="0"/>
                </a:lnTo>
              </a:path>
            </a:pathLst>
          </a:custGeom>
          <a:ln w="7620">
            <a:solidFill>
              <a:srgbClr val="FFA827"/>
            </a:solidFill>
          </a:ln>
        </p:spPr>
        <p:txBody>
          <a:bodyPr wrap="square" lIns="0" tIns="0" rIns="0" bIns="0" rtlCol="0">
            <a:noAutofit/>
          </a:bodyPr>
          <a:lstStyle/>
          <a:p>
            <a:endParaRPr/>
          </a:p>
        </p:txBody>
      </p:sp>
      <p:sp>
        <p:nvSpPr>
          <p:cNvPr id="316" name="object 316"/>
          <p:cNvSpPr/>
          <p:nvPr/>
        </p:nvSpPr>
        <p:spPr>
          <a:xfrm>
            <a:off x="0" y="718185"/>
            <a:ext cx="3708400" cy="0"/>
          </a:xfrm>
          <a:custGeom>
            <a:avLst/>
            <a:gdLst/>
            <a:ahLst/>
            <a:cxnLst/>
            <a:rect l="l" t="t" r="r" b="b"/>
            <a:pathLst>
              <a:path w="3708400">
                <a:moveTo>
                  <a:pt x="0" y="0"/>
                </a:moveTo>
                <a:lnTo>
                  <a:pt x="3708400" y="0"/>
                </a:lnTo>
              </a:path>
            </a:pathLst>
          </a:custGeom>
          <a:ln w="7620">
            <a:solidFill>
              <a:srgbClr val="FFA827"/>
            </a:solidFill>
          </a:ln>
        </p:spPr>
        <p:txBody>
          <a:bodyPr wrap="square" lIns="0" tIns="0" rIns="0" bIns="0" rtlCol="0">
            <a:noAutofit/>
          </a:bodyPr>
          <a:lstStyle/>
          <a:p>
            <a:endParaRPr/>
          </a:p>
        </p:txBody>
      </p:sp>
      <p:sp>
        <p:nvSpPr>
          <p:cNvPr id="317" name="object 317"/>
          <p:cNvSpPr/>
          <p:nvPr/>
        </p:nvSpPr>
        <p:spPr>
          <a:xfrm>
            <a:off x="8964930" y="725170"/>
            <a:ext cx="179070" cy="0"/>
          </a:xfrm>
          <a:custGeom>
            <a:avLst/>
            <a:gdLst/>
            <a:ahLst/>
            <a:cxnLst/>
            <a:rect l="l" t="t" r="r" b="b"/>
            <a:pathLst>
              <a:path w="179070">
                <a:moveTo>
                  <a:pt x="0" y="0"/>
                </a:moveTo>
                <a:lnTo>
                  <a:pt x="179070" y="0"/>
                </a:lnTo>
              </a:path>
            </a:pathLst>
          </a:custGeom>
          <a:ln w="8889">
            <a:solidFill>
              <a:srgbClr val="FFA725"/>
            </a:solidFill>
          </a:ln>
        </p:spPr>
        <p:txBody>
          <a:bodyPr wrap="square" lIns="0" tIns="0" rIns="0" bIns="0" rtlCol="0">
            <a:noAutofit/>
          </a:bodyPr>
          <a:lstStyle/>
          <a:p>
            <a:endParaRPr/>
          </a:p>
        </p:txBody>
      </p:sp>
      <p:sp>
        <p:nvSpPr>
          <p:cNvPr id="318" name="object 318"/>
          <p:cNvSpPr/>
          <p:nvPr/>
        </p:nvSpPr>
        <p:spPr>
          <a:xfrm>
            <a:off x="0" y="725170"/>
            <a:ext cx="3708400" cy="0"/>
          </a:xfrm>
          <a:custGeom>
            <a:avLst/>
            <a:gdLst/>
            <a:ahLst/>
            <a:cxnLst/>
            <a:rect l="l" t="t" r="r" b="b"/>
            <a:pathLst>
              <a:path w="3708400">
                <a:moveTo>
                  <a:pt x="0" y="0"/>
                </a:moveTo>
                <a:lnTo>
                  <a:pt x="3708400" y="0"/>
                </a:lnTo>
              </a:path>
            </a:pathLst>
          </a:custGeom>
          <a:ln w="8889">
            <a:solidFill>
              <a:srgbClr val="FFA725"/>
            </a:solidFill>
          </a:ln>
        </p:spPr>
        <p:txBody>
          <a:bodyPr wrap="square" lIns="0" tIns="0" rIns="0" bIns="0" rtlCol="0">
            <a:noAutofit/>
          </a:bodyPr>
          <a:lstStyle/>
          <a:p>
            <a:endParaRPr/>
          </a:p>
        </p:txBody>
      </p:sp>
      <p:sp>
        <p:nvSpPr>
          <p:cNvPr id="319" name="object 319"/>
          <p:cNvSpPr/>
          <p:nvPr/>
        </p:nvSpPr>
        <p:spPr>
          <a:xfrm>
            <a:off x="8964930" y="732789"/>
            <a:ext cx="179070" cy="0"/>
          </a:xfrm>
          <a:custGeom>
            <a:avLst/>
            <a:gdLst/>
            <a:ahLst/>
            <a:cxnLst/>
            <a:rect l="l" t="t" r="r" b="b"/>
            <a:pathLst>
              <a:path w="179070">
                <a:moveTo>
                  <a:pt x="0" y="0"/>
                </a:moveTo>
                <a:lnTo>
                  <a:pt x="179070" y="0"/>
                </a:lnTo>
              </a:path>
            </a:pathLst>
          </a:custGeom>
          <a:ln w="8890">
            <a:solidFill>
              <a:srgbClr val="FFA622"/>
            </a:solidFill>
          </a:ln>
        </p:spPr>
        <p:txBody>
          <a:bodyPr wrap="square" lIns="0" tIns="0" rIns="0" bIns="0" rtlCol="0">
            <a:noAutofit/>
          </a:bodyPr>
          <a:lstStyle/>
          <a:p>
            <a:endParaRPr/>
          </a:p>
        </p:txBody>
      </p:sp>
      <p:sp>
        <p:nvSpPr>
          <p:cNvPr id="320" name="object 320"/>
          <p:cNvSpPr/>
          <p:nvPr/>
        </p:nvSpPr>
        <p:spPr>
          <a:xfrm>
            <a:off x="0" y="732789"/>
            <a:ext cx="3708400" cy="0"/>
          </a:xfrm>
          <a:custGeom>
            <a:avLst/>
            <a:gdLst/>
            <a:ahLst/>
            <a:cxnLst/>
            <a:rect l="l" t="t" r="r" b="b"/>
            <a:pathLst>
              <a:path w="3708400">
                <a:moveTo>
                  <a:pt x="0" y="0"/>
                </a:moveTo>
                <a:lnTo>
                  <a:pt x="3708400" y="0"/>
                </a:lnTo>
              </a:path>
            </a:pathLst>
          </a:custGeom>
          <a:ln w="8890">
            <a:solidFill>
              <a:srgbClr val="FFA622"/>
            </a:solidFill>
          </a:ln>
        </p:spPr>
        <p:txBody>
          <a:bodyPr wrap="square" lIns="0" tIns="0" rIns="0" bIns="0" rtlCol="0">
            <a:noAutofit/>
          </a:bodyPr>
          <a:lstStyle/>
          <a:p>
            <a:endParaRPr/>
          </a:p>
        </p:txBody>
      </p:sp>
      <p:sp>
        <p:nvSpPr>
          <p:cNvPr id="321" name="object 321"/>
          <p:cNvSpPr/>
          <p:nvPr/>
        </p:nvSpPr>
        <p:spPr>
          <a:xfrm>
            <a:off x="8964930" y="739775"/>
            <a:ext cx="179070" cy="0"/>
          </a:xfrm>
          <a:custGeom>
            <a:avLst/>
            <a:gdLst/>
            <a:ahLst/>
            <a:cxnLst/>
            <a:rect l="l" t="t" r="r" b="b"/>
            <a:pathLst>
              <a:path w="179070">
                <a:moveTo>
                  <a:pt x="0" y="0"/>
                </a:moveTo>
                <a:lnTo>
                  <a:pt x="179070" y="0"/>
                </a:lnTo>
              </a:path>
            </a:pathLst>
          </a:custGeom>
          <a:ln w="7620">
            <a:solidFill>
              <a:srgbClr val="FFA620"/>
            </a:solidFill>
          </a:ln>
        </p:spPr>
        <p:txBody>
          <a:bodyPr wrap="square" lIns="0" tIns="0" rIns="0" bIns="0" rtlCol="0">
            <a:noAutofit/>
          </a:bodyPr>
          <a:lstStyle/>
          <a:p>
            <a:endParaRPr/>
          </a:p>
        </p:txBody>
      </p:sp>
      <p:sp>
        <p:nvSpPr>
          <p:cNvPr id="322" name="object 322"/>
          <p:cNvSpPr/>
          <p:nvPr/>
        </p:nvSpPr>
        <p:spPr>
          <a:xfrm>
            <a:off x="0" y="739775"/>
            <a:ext cx="3708400" cy="0"/>
          </a:xfrm>
          <a:custGeom>
            <a:avLst/>
            <a:gdLst/>
            <a:ahLst/>
            <a:cxnLst/>
            <a:rect l="l" t="t" r="r" b="b"/>
            <a:pathLst>
              <a:path w="3708400">
                <a:moveTo>
                  <a:pt x="0" y="0"/>
                </a:moveTo>
                <a:lnTo>
                  <a:pt x="3708400" y="0"/>
                </a:lnTo>
              </a:path>
            </a:pathLst>
          </a:custGeom>
          <a:ln w="7620">
            <a:solidFill>
              <a:srgbClr val="FFA620"/>
            </a:solidFill>
          </a:ln>
        </p:spPr>
        <p:txBody>
          <a:bodyPr wrap="square" lIns="0" tIns="0" rIns="0" bIns="0" rtlCol="0">
            <a:noAutofit/>
          </a:bodyPr>
          <a:lstStyle/>
          <a:p>
            <a:endParaRPr/>
          </a:p>
        </p:txBody>
      </p:sp>
      <p:sp>
        <p:nvSpPr>
          <p:cNvPr id="323" name="object 323"/>
          <p:cNvSpPr/>
          <p:nvPr/>
        </p:nvSpPr>
        <p:spPr>
          <a:xfrm>
            <a:off x="8964930" y="746760"/>
            <a:ext cx="179070" cy="0"/>
          </a:xfrm>
          <a:custGeom>
            <a:avLst/>
            <a:gdLst/>
            <a:ahLst/>
            <a:cxnLst/>
            <a:rect l="l" t="t" r="r" b="b"/>
            <a:pathLst>
              <a:path w="179070">
                <a:moveTo>
                  <a:pt x="0" y="0"/>
                </a:moveTo>
                <a:lnTo>
                  <a:pt x="179070" y="0"/>
                </a:lnTo>
              </a:path>
            </a:pathLst>
          </a:custGeom>
          <a:ln w="8890">
            <a:solidFill>
              <a:srgbClr val="FFA51E"/>
            </a:solidFill>
          </a:ln>
        </p:spPr>
        <p:txBody>
          <a:bodyPr wrap="square" lIns="0" tIns="0" rIns="0" bIns="0" rtlCol="0">
            <a:noAutofit/>
          </a:bodyPr>
          <a:lstStyle/>
          <a:p>
            <a:endParaRPr/>
          </a:p>
        </p:txBody>
      </p:sp>
      <p:sp>
        <p:nvSpPr>
          <p:cNvPr id="324" name="object 324"/>
          <p:cNvSpPr/>
          <p:nvPr/>
        </p:nvSpPr>
        <p:spPr>
          <a:xfrm>
            <a:off x="0" y="746760"/>
            <a:ext cx="3708400" cy="0"/>
          </a:xfrm>
          <a:custGeom>
            <a:avLst/>
            <a:gdLst/>
            <a:ahLst/>
            <a:cxnLst/>
            <a:rect l="l" t="t" r="r" b="b"/>
            <a:pathLst>
              <a:path w="3708400">
                <a:moveTo>
                  <a:pt x="0" y="0"/>
                </a:moveTo>
                <a:lnTo>
                  <a:pt x="3708400" y="0"/>
                </a:lnTo>
              </a:path>
            </a:pathLst>
          </a:custGeom>
          <a:ln w="8890">
            <a:solidFill>
              <a:srgbClr val="FFA51E"/>
            </a:solidFill>
          </a:ln>
        </p:spPr>
        <p:txBody>
          <a:bodyPr wrap="square" lIns="0" tIns="0" rIns="0" bIns="0" rtlCol="0">
            <a:noAutofit/>
          </a:bodyPr>
          <a:lstStyle/>
          <a:p>
            <a:endParaRPr/>
          </a:p>
        </p:txBody>
      </p:sp>
      <p:sp>
        <p:nvSpPr>
          <p:cNvPr id="325" name="object 325"/>
          <p:cNvSpPr/>
          <p:nvPr/>
        </p:nvSpPr>
        <p:spPr>
          <a:xfrm>
            <a:off x="8964930" y="754379"/>
            <a:ext cx="179070" cy="0"/>
          </a:xfrm>
          <a:custGeom>
            <a:avLst/>
            <a:gdLst/>
            <a:ahLst/>
            <a:cxnLst/>
            <a:rect l="l" t="t" r="r" b="b"/>
            <a:pathLst>
              <a:path w="179070">
                <a:moveTo>
                  <a:pt x="0" y="0"/>
                </a:moveTo>
                <a:lnTo>
                  <a:pt x="179070" y="0"/>
                </a:lnTo>
              </a:path>
            </a:pathLst>
          </a:custGeom>
          <a:ln w="8889">
            <a:solidFill>
              <a:srgbClr val="FFA41C"/>
            </a:solidFill>
          </a:ln>
        </p:spPr>
        <p:txBody>
          <a:bodyPr wrap="square" lIns="0" tIns="0" rIns="0" bIns="0" rtlCol="0">
            <a:noAutofit/>
          </a:bodyPr>
          <a:lstStyle/>
          <a:p>
            <a:endParaRPr/>
          </a:p>
        </p:txBody>
      </p:sp>
      <p:sp>
        <p:nvSpPr>
          <p:cNvPr id="326" name="object 326"/>
          <p:cNvSpPr/>
          <p:nvPr/>
        </p:nvSpPr>
        <p:spPr>
          <a:xfrm>
            <a:off x="0" y="754379"/>
            <a:ext cx="3708400" cy="0"/>
          </a:xfrm>
          <a:custGeom>
            <a:avLst/>
            <a:gdLst/>
            <a:ahLst/>
            <a:cxnLst/>
            <a:rect l="l" t="t" r="r" b="b"/>
            <a:pathLst>
              <a:path w="3708400">
                <a:moveTo>
                  <a:pt x="0" y="0"/>
                </a:moveTo>
                <a:lnTo>
                  <a:pt x="3708400" y="0"/>
                </a:lnTo>
              </a:path>
            </a:pathLst>
          </a:custGeom>
          <a:ln w="8889">
            <a:solidFill>
              <a:srgbClr val="FFA41C"/>
            </a:solidFill>
          </a:ln>
        </p:spPr>
        <p:txBody>
          <a:bodyPr wrap="square" lIns="0" tIns="0" rIns="0" bIns="0" rtlCol="0">
            <a:noAutofit/>
          </a:bodyPr>
          <a:lstStyle/>
          <a:p>
            <a:endParaRPr/>
          </a:p>
        </p:txBody>
      </p:sp>
      <p:sp>
        <p:nvSpPr>
          <p:cNvPr id="327" name="object 327"/>
          <p:cNvSpPr/>
          <p:nvPr/>
        </p:nvSpPr>
        <p:spPr>
          <a:xfrm>
            <a:off x="8964930" y="762000"/>
            <a:ext cx="179070" cy="0"/>
          </a:xfrm>
          <a:custGeom>
            <a:avLst/>
            <a:gdLst/>
            <a:ahLst/>
            <a:cxnLst/>
            <a:rect l="l" t="t" r="r" b="b"/>
            <a:pathLst>
              <a:path w="179070">
                <a:moveTo>
                  <a:pt x="0" y="0"/>
                </a:moveTo>
                <a:lnTo>
                  <a:pt x="179070" y="0"/>
                </a:lnTo>
              </a:path>
            </a:pathLst>
          </a:custGeom>
          <a:ln w="8890">
            <a:solidFill>
              <a:srgbClr val="FFA31A"/>
            </a:solidFill>
          </a:ln>
        </p:spPr>
        <p:txBody>
          <a:bodyPr wrap="square" lIns="0" tIns="0" rIns="0" bIns="0" rtlCol="0">
            <a:noAutofit/>
          </a:bodyPr>
          <a:lstStyle/>
          <a:p>
            <a:endParaRPr/>
          </a:p>
        </p:txBody>
      </p:sp>
      <p:sp>
        <p:nvSpPr>
          <p:cNvPr id="328" name="object 328"/>
          <p:cNvSpPr/>
          <p:nvPr/>
        </p:nvSpPr>
        <p:spPr>
          <a:xfrm>
            <a:off x="0" y="762000"/>
            <a:ext cx="3708400" cy="0"/>
          </a:xfrm>
          <a:custGeom>
            <a:avLst/>
            <a:gdLst/>
            <a:ahLst/>
            <a:cxnLst/>
            <a:rect l="l" t="t" r="r" b="b"/>
            <a:pathLst>
              <a:path w="3708400">
                <a:moveTo>
                  <a:pt x="0" y="0"/>
                </a:moveTo>
                <a:lnTo>
                  <a:pt x="3708400" y="0"/>
                </a:lnTo>
              </a:path>
            </a:pathLst>
          </a:custGeom>
          <a:ln w="8890">
            <a:solidFill>
              <a:srgbClr val="FFA31A"/>
            </a:solidFill>
          </a:ln>
        </p:spPr>
        <p:txBody>
          <a:bodyPr wrap="square" lIns="0" tIns="0" rIns="0" bIns="0" rtlCol="0">
            <a:noAutofit/>
          </a:bodyPr>
          <a:lstStyle/>
          <a:p>
            <a:endParaRPr/>
          </a:p>
        </p:txBody>
      </p:sp>
      <p:sp>
        <p:nvSpPr>
          <p:cNvPr id="329" name="object 329"/>
          <p:cNvSpPr/>
          <p:nvPr/>
        </p:nvSpPr>
        <p:spPr>
          <a:xfrm>
            <a:off x="8964930" y="768985"/>
            <a:ext cx="179070" cy="0"/>
          </a:xfrm>
          <a:custGeom>
            <a:avLst/>
            <a:gdLst/>
            <a:ahLst/>
            <a:cxnLst/>
            <a:rect l="l" t="t" r="r" b="b"/>
            <a:pathLst>
              <a:path w="179070">
                <a:moveTo>
                  <a:pt x="0" y="0"/>
                </a:moveTo>
                <a:lnTo>
                  <a:pt x="179070" y="0"/>
                </a:lnTo>
              </a:path>
            </a:pathLst>
          </a:custGeom>
          <a:ln w="7620">
            <a:solidFill>
              <a:srgbClr val="FFA217"/>
            </a:solidFill>
          </a:ln>
        </p:spPr>
        <p:txBody>
          <a:bodyPr wrap="square" lIns="0" tIns="0" rIns="0" bIns="0" rtlCol="0">
            <a:noAutofit/>
          </a:bodyPr>
          <a:lstStyle/>
          <a:p>
            <a:endParaRPr/>
          </a:p>
        </p:txBody>
      </p:sp>
      <p:sp>
        <p:nvSpPr>
          <p:cNvPr id="330" name="object 330"/>
          <p:cNvSpPr/>
          <p:nvPr/>
        </p:nvSpPr>
        <p:spPr>
          <a:xfrm>
            <a:off x="0" y="768985"/>
            <a:ext cx="3708400" cy="0"/>
          </a:xfrm>
          <a:custGeom>
            <a:avLst/>
            <a:gdLst/>
            <a:ahLst/>
            <a:cxnLst/>
            <a:rect l="l" t="t" r="r" b="b"/>
            <a:pathLst>
              <a:path w="3708400">
                <a:moveTo>
                  <a:pt x="0" y="0"/>
                </a:moveTo>
                <a:lnTo>
                  <a:pt x="3708400" y="0"/>
                </a:lnTo>
              </a:path>
            </a:pathLst>
          </a:custGeom>
          <a:ln w="7620">
            <a:solidFill>
              <a:srgbClr val="FFA217"/>
            </a:solidFill>
          </a:ln>
        </p:spPr>
        <p:txBody>
          <a:bodyPr wrap="square" lIns="0" tIns="0" rIns="0" bIns="0" rtlCol="0">
            <a:noAutofit/>
          </a:bodyPr>
          <a:lstStyle/>
          <a:p>
            <a:endParaRPr/>
          </a:p>
        </p:txBody>
      </p:sp>
      <p:sp>
        <p:nvSpPr>
          <p:cNvPr id="331" name="object 331"/>
          <p:cNvSpPr/>
          <p:nvPr/>
        </p:nvSpPr>
        <p:spPr>
          <a:xfrm>
            <a:off x="8964930" y="775970"/>
            <a:ext cx="179070" cy="0"/>
          </a:xfrm>
          <a:custGeom>
            <a:avLst/>
            <a:gdLst/>
            <a:ahLst/>
            <a:cxnLst/>
            <a:rect l="l" t="t" r="r" b="b"/>
            <a:pathLst>
              <a:path w="179070">
                <a:moveTo>
                  <a:pt x="0" y="0"/>
                </a:moveTo>
                <a:lnTo>
                  <a:pt x="179070" y="0"/>
                </a:lnTo>
              </a:path>
            </a:pathLst>
          </a:custGeom>
          <a:ln w="8889">
            <a:solidFill>
              <a:srgbClr val="FFA115"/>
            </a:solidFill>
          </a:ln>
        </p:spPr>
        <p:txBody>
          <a:bodyPr wrap="square" lIns="0" tIns="0" rIns="0" bIns="0" rtlCol="0">
            <a:noAutofit/>
          </a:bodyPr>
          <a:lstStyle/>
          <a:p>
            <a:endParaRPr/>
          </a:p>
        </p:txBody>
      </p:sp>
      <p:sp>
        <p:nvSpPr>
          <p:cNvPr id="332" name="object 332"/>
          <p:cNvSpPr/>
          <p:nvPr/>
        </p:nvSpPr>
        <p:spPr>
          <a:xfrm>
            <a:off x="0" y="775970"/>
            <a:ext cx="3708400" cy="0"/>
          </a:xfrm>
          <a:custGeom>
            <a:avLst/>
            <a:gdLst/>
            <a:ahLst/>
            <a:cxnLst/>
            <a:rect l="l" t="t" r="r" b="b"/>
            <a:pathLst>
              <a:path w="3708400">
                <a:moveTo>
                  <a:pt x="0" y="0"/>
                </a:moveTo>
                <a:lnTo>
                  <a:pt x="3708400" y="0"/>
                </a:lnTo>
              </a:path>
            </a:pathLst>
          </a:custGeom>
          <a:ln w="8889">
            <a:solidFill>
              <a:srgbClr val="FFA115"/>
            </a:solidFill>
          </a:ln>
        </p:spPr>
        <p:txBody>
          <a:bodyPr wrap="square" lIns="0" tIns="0" rIns="0" bIns="0" rtlCol="0">
            <a:noAutofit/>
          </a:bodyPr>
          <a:lstStyle/>
          <a:p>
            <a:endParaRPr/>
          </a:p>
        </p:txBody>
      </p:sp>
      <p:sp>
        <p:nvSpPr>
          <p:cNvPr id="333" name="object 333"/>
          <p:cNvSpPr/>
          <p:nvPr/>
        </p:nvSpPr>
        <p:spPr>
          <a:xfrm>
            <a:off x="8964930" y="783589"/>
            <a:ext cx="179070" cy="0"/>
          </a:xfrm>
          <a:custGeom>
            <a:avLst/>
            <a:gdLst/>
            <a:ahLst/>
            <a:cxnLst/>
            <a:rect l="l" t="t" r="r" b="b"/>
            <a:pathLst>
              <a:path w="179070">
                <a:moveTo>
                  <a:pt x="0" y="0"/>
                </a:moveTo>
                <a:lnTo>
                  <a:pt x="179070" y="0"/>
                </a:lnTo>
              </a:path>
            </a:pathLst>
          </a:custGeom>
          <a:ln w="8890">
            <a:solidFill>
              <a:srgbClr val="FFA013"/>
            </a:solidFill>
          </a:ln>
        </p:spPr>
        <p:txBody>
          <a:bodyPr wrap="square" lIns="0" tIns="0" rIns="0" bIns="0" rtlCol="0">
            <a:noAutofit/>
          </a:bodyPr>
          <a:lstStyle/>
          <a:p>
            <a:endParaRPr/>
          </a:p>
        </p:txBody>
      </p:sp>
      <p:sp>
        <p:nvSpPr>
          <p:cNvPr id="334" name="object 334"/>
          <p:cNvSpPr/>
          <p:nvPr/>
        </p:nvSpPr>
        <p:spPr>
          <a:xfrm>
            <a:off x="0" y="783589"/>
            <a:ext cx="3708400" cy="0"/>
          </a:xfrm>
          <a:custGeom>
            <a:avLst/>
            <a:gdLst/>
            <a:ahLst/>
            <a:cxnLst/>
            <a:rect l="l" t="t" r="r" b="b"/>
            <a:pathLst>
              <a:path w="3708400">
                <a:moveTo>
                  <a:pt x="0" y="0"/>
                </a:moveTo>
                <a:lnTo>
                  <a:pt x="3708400" y="0"/>
                </a:lnTo>
              </a:path>
            </a:pathLst>
          </a:custGeom>
          <a:ln w="8890">
            <a:solidFill>
              <a:srgbClr val="FFA013"/>
            </a:solidFill>
          </a:ln>
        </p:spPr>
        <p:txBody>
          <a:bodyPr wrap="square" lIns="0" tIns="0" rIns="0" bIns="0" rtlCol="0">
            <a:noAutofit/>
          </a:bodyPr>
          <a:lstStyle/>
          <a:p>
            <a:endParaRPr/>
          </a:p>
        </p:txBody>
      </p:sp>
      <p:sp>
        <p:nvSpPr>
          <p:cNvPr id="335" name="object 335"/>
          <p:cNvSpPr/>
          <p:nvPr/>
        </p:nvSpPr>
        <p:spPr>
          <a:xfrm>
            <a:off x="8964930" y="790575"/>
            <a:ext cx="179070" cy="0"/>
          </a:xfrm>
          <a:custGeom>
            <a:avLst/>
            <a:gdLst/>
            <a:ahLst/>
            <a:cxnLst/>
            <a:rect l="l" t="t" r="r" b="b"/>
            <a:pathLst>
              <a:path w="179070">
                <a:moveTo>
                  <a:pt x="0" y="0"/>
                </a:moveTo>
                <a:lnTo>
                  <a:pt x="179070" y="0"/>
                </a:lnTo>
              </a:path>
            </a:pathLst>
          </a:custGeom>
          <a:ln w="7620">
            <a:solidFill>
              <a:srgbClr val="FF9F11"/>
            </a:solidFill>
          </a:ln>
        </p:spPr>
        <p:txBody>
          <a:bodyPr wrap="square" lIns="0" tIns="0" rIns="0" bIns="0" rtlCol="0">
            <a:noAutofit/>
          </a:bodyPr>
          <a:lstStyle/>
          <a:p>
            <a:endParaRPr/>
          </a:p>
        </p:txBody>
      </p:sp>
      <p:sp>
        <p:nvSpPr>
          <p:cNvPr id="336" name="object 336"/>
          <p:cNvSpPr/>
          <p:nvPr/>
        </p:nvSpPr>
        <p:spPr>
          <a:xfrm>
            <a:off x="0" y="790575"/>
            <a:ext cx="3708400" cy="0"/>
          </a:xfrm>
          <a:custGeom>
            <a:avLst/>
            <a:gdLst/>
            <a:ahLst/>
            <a:cxnLst/>
            <a:rect l="l" t="t" r="r" b="b"/>
            <a:pathLst>
              <a:path w="3708400">
                <a:moveTo>
                  <a:pt x="0" y="0"/>
                </a:moveTo>
                <a:lnTo>
                  <a:pt x="3708400" y="0"/>
                </a:lnTo>
              </a:path>
            </a:pathLst>
          </a:custGeom>
          <a:ln w="7620">
            <a:solidFill>
              <a:srgbClr val="FF9F11"/>
            </a:solidFill>
          </a:ln>
        </p:spPr>
        <p:txBody>
          <a:bodyPr wrap="square" lIns="0" tIns="0" rIns="0" bIns="0" rtlCol="0">
            <a:noAutofit/>
          </a:bodyPr>
          <a:lstStyle/>
          <a:p>
            <a:endParaRPr/>
          </a:p>
        </p:txBody>
      </p:sp>
      <p:sp>
        <p:nvSpPr>
          <p:cNvPr id="337" name="object 337"/>
          <p:cNvSpPr/>
          <p:nvPr/>
        </p:nvSpPr>
        <p:spPr>
          <a:xfrm>
            <a:off x="8964930" y="797560"/>
            <a:ext cx="179070" cy="0"/>
          </a:xfrm>
          <a:custGeom>
            <a:avLst/>
            <a:gdLst/>
            <a:ahLst/>
            <a:cxnLst/>
            <a:rect l="l" t="t" r="r" b="b"/>
            <a:pathLst>
              <a:path w="179070">
                <a:moveTo>
                  <a:pt x="0" y="0"/>
                </a:moveTo>
                <a:lnTo>
                  <a:pt x="179070" y="0"/>
                </a:lnTo>
              </a:path>
            </a:pathLst>
          </a:custGeom>
          <a:ln w="8890">
            <a:solidFill>
              <a:srgbClr val="FF9F0F"/>
            </a:solidFill>
          </a:ln>
        </p:spPr>
        <p:txBody>
          <a:bodyPr wrap="square" lIns="0" tIns="0" rIns="0" bIns="0" rtlCol="0">
            <a:noAutofit/>
          </a:bodyPr>
          <a:lstStyle/>
          <a:p>
            <a:endParaRPr/>
          </a:p>
        </p:txBody>
      </p:sp>
      <p:sp>
        <p:nvSpPr>
          <p:cNvPr id="338" name="object 338"/>
          <p:cNvSpPr/>
          <p:nvPr/>
        </p:nvSpPr>
        <p:spPr>
          <a:xfrm>
            <a:off x="0" y="797560"/>
            <a:ext cx="3708400" cy="0"/>
          </a:xfrm>
          <a:custGeom>
            <a:avLst/>
            <a:gdLst/>
            <a:ahLst/>
            <a:cxnLst/>
            <a:rect l="l" t="t" r="r" b="b"/>
            <a:pathLst>
              <a:path w="3708400">
                <a:moveTo>
                  <a:pt x="0" y="0"/>
                </a:moveTo>
                <a:lnTo>
                  <a:pt x="3708400" y="0"/>
                </a:lnTo>
              </a:path>
            </a:pathLst>
          </a:custGeom>
          <a:ln w="8890">
            <a:solidFill>
              <a:srgbClr val="FF9F0F"/>
            </a:solidFill>
          </a:ln>
        </p:spPr>
        <p:txBody>
          <a:bodyPr wrap="square" lIns="0" tIns="0" rIns="0" bIns="0" rtlCol="0">
            <a:noAutofit/>
          </a:bodyPr>
          <a:lstStyle/>
          <a:p>
            <a:endParaRPr/>
          </a:p>
        </p:txBody>
      </p:sp>
      <p:sp>
        <p:nvSpPr>
          <p:cNvPr id="339" name="object 339"/>
          <p:cNvSpPr/>
          <p:nvPr/>
        </p:nvSpPr>
        <p:spPr>
          <a:xfrm>
            <a:off x="8964930" y="805179"/>
            <a:ext cx="179070" cy="0"/>
          </a:xfrm>
          <a:custGeom>
            <a:avLst/>
            <a:gdLst/>
            <a:ahLst/>
            <a:cxnLst/>
            <a:rect l="l" t="t" r="r" b="b"/>
            <a:pathLst>
              <a:path w="179070">
                <a:moveTo>
                  <a:pt x="0" y="0"/>
                </a:moveTo>
                <a:lnTo>
                  <a:pt x="179070" y="0"/>
                </a:lnTo>
              </a:path>
            </a:pathLst>
          </a:custGeom>
          <a:ln w="8889">
            <a:solidFill>
              <a:srgbClr val="FF9E0D"/>
            </a:solidFill>
          </a:ln>
        </p:spPr>
        <p:txBody>
          <a:bodyPr wrap="square" lIns="0" tIns="0" rIns="0" bIns="0" rtlCol="0">
            <a:noAutofit/>
          </a:bodyPr>
          <a:lstStyle/>
          <a:p>
            <a:endParaRPr/>
          </a:p>
        </p:txBody>
      </p:sp>
      <p:sp>
        <p:nvSpPr>
          <p:cNvPr id="340" name="object 340"/>
          <p:cNvSpPr/>
          <p:nvPr/>
        </p:nvSpPr>
        <p:spPr>
          <a:xfrm>
            <a:off x="0" y="805179"/>
            <a:ext cx="3708400" cy="0"/>
          </a:xfrm>
          <a:custGeom>
            <a:avLst/>
            <a:gdLst/>
            <a:ahLst/>
            <a:cxnLst/>
            <a:rect l="l" t="t" r="r" b="b"/>
            <a:pathLst>
              <a:path w="3708400">
                <a:moveTo>
                  <a:pt x="0" y="0"/>
                </a:moveTo>
                <a:lnTo>
                  <a:pt x="3708400" y="0"/>
                </a:lnTo>
              </a:path>
            </a:pathLst>
          </a:custGeom>
          <a:ln w="8889">
            <a:solidFill>
              <a:srgbClr val="FF9E0D"/>
            </a:solidFill>
          </a:ln>
        </p:spPr>
        <p:txBody>
          <a:bodyPr wrap="square" lIns="0" tIns="0" rIns="0" bIns="0" rtlCol="0">
            <a:noAutofit/>
          </a:bodyPr>
          <a:lstStyle/>
          <a:p>
            <a:endParaRPr/>
          </a:p>
        </p:txBody>
      </p:sp>
      <p:sp>
        <p:nvSpPr>
          <p:cNvPr id="341" name="object 341"/>
          <p:cNvSpPr/>
          <p:nvPr/>
        </p:nvSpPr>
        <p:spPr>
          <a:xfrm>
            <a:off x="8964930" y="812164"/>
            <a:ext cx="179070" cy="0"/>
          </a:xfrm>
          <a:custGeom>
            <a:avLst/>
            <a:gdLst/>
            <a:ahLst/>
            <a:cxnLst/>
            <a:rect l="l" t="t" r="r" b="b"/>
            <a:pathLst>
              <a:path w="179070">
                <a:moveTo>
                  <a:pt x="0" y="0"/>
                </a:moveTo>
                <a:lnTo>
                  <a:pt x="179070" y="0"/>
                </a:lnTo>
              </a:path>
            </a:pathLst>
          </a:custGeom>
          <a:ln w="7620">
            <a:solidFill>
              <a:srgbClr val="FF9D0A"/>
            </a:solidFill>
          </a:ln>
        </p:spPr>
        <p:txBody>
          <a:bodyPr wrap="square" lIns="0" tIns="0" rIns="0" bIns="0" rtlCol="0">
            <a:noAutofit/>
          </a:bodyPr>
          <a:lstStyle/>
          <a:p>
            <a:endParaRPr/>
          </a:p>
        </p:txBody>
      </p:sp>
      <p:sp>
        <p:nvSpPr>
          <p:cNvPr id="342" name="object 342"/>
          <p:cNvSpPr/>
          <p:nvPr/>
        </p:nvSpPr>
        <p:spPr>
          <a:xfrm>
            <a:off x="0" y="812164"/>
            <a:ext cx="3708400" cy="0"/>
          </a:xfrm>
          <a:custGeom>
            <a:avLst/>
            <a:gdLst/>
            <a:ahLst/>
            <a:cxnLst/>
            <a:rect l="l" t="t" r="r" b="b"/>
            <a:pathLst>
              <a:path w="3708400">
                <a:moveTo>
                  <a:pt x="0" y="0"/>
                </a:moveTo>
                <a:lnTo>
                  <a:pt x="3708400" y="0"/>
                </a:lnTo>
              </a:path>
            </a:pathLst>
          </a:custGeom>
          <a:ln w="7620">
            <a:solidFill>
              <a:srgbClr val="FF9D0A"/>
            </a:solidFill>
          </a:ln>
        </p:spPr>
        <p:txBody>
          <a:bodyPr wrap="square" lIns="0" tIns="0" rIns="0" bIns="0" rtlCol="0">
            <a:noAutofit/>
          </a:bodyPr>
          <a:lstStyle/>
          <a:p>
            <a:endParaRPr/>
          </a:p>
        </p:txBody>
      </p:sp>
      <p:sp>
        <p:nvSpPr>
          <p:cNvPr id="343" name="object 343"/>
          <p:cNvSpPr/>
          <p:nvPr/>
        </p:nvSpPr>
        <p:spPr>
          <a:xfrm>
            <a:off x="8964930" y="819150"/>
            <a:ext cx="179070" cy="0"/>
          </a:xfrm>
          <a:custGeom>
            <a:avLst/>
            <a:gdLst/>
            <a:ahLst/>
            <a:cxnLst/>
            <a:rect l="l" t="t" r="r" b="b"/>
            <a:pathLst>
              <a:path w="179070">
                <a:moveTo>
                  <a:pt x="0" y="0"/>
                </a:moveTo>
                <a:lnTo>
                  <a:pt x="179070" y="0"/>
                </a:lnTo>
              </a:path>
            </a:pathLst>
          </a:custGeom>
          <a:ln w="8890">
            <a:solidFill>
              <a:srgbClr val="FF9C08"/>
            </a:solidFill>
          </a:ln>
        </p:spPr>
        <p:txBody>
          <a:bodyPr wrap="square" lIns="0" tIns="0" rIns="0" bIns="0" rtlCol="0">
            <a:noAutofit/>
          </a:bodyPr>
          <a:lstStyle/>
          <a:p>
            <a:endParaRPr/>
          </a:p>
        </p:txBody>
      </p:sp>
      <p:sp>
        <p:nvSpPr>
          <p:cNvPr id="344" name="object 344"/>
          <p:cNvSpPr/>
          <p:nvPr/>
        </p:nvSpPr>
        <p:spPr>
          <a:xfrm>
            <a:off x="0" y="819150"/>
            <a:ext cx="3708400" cy="0"/>
          </a:xfrm>
          <a:custGeom>
            <a:avLst/>
            <a:gdLst/>
            <a:ahLst/>
            <a:cxnLst/>
            <a:rect l="l" t="t" r="r" b="b"/>
            <a:pathLst>
              <a:path w="3708400">
                <a:moveTo>
                  <a:pt x="0" y="0"/>
                </a:moveTo>
                <a:lnTo>
                  <a:pt x="3708400" y="0"/>
                </a:lnTo>
              </a:path>
            </a:pathLst>
          </a:custGeom>
          <a:ln w="8890">
            <a:solidFill>
              <a:srgbClr val="FF9C08"/>
            </a:solidFill>
          </a:ln>
        </p:spPr>
        <p:txBody>
          <a:bodyPr wrap="square" lIns="0" tIns="0" rIns="0" bIns="0" rtlCol="0">
            <a:noAutofit/>
          </a:bodyPr>
          <a:lstStyle/>
          <a:p>
            <a:endParaRPr/>
          </a:p>
        </p:txBody>
      </p:sp>
      <p:sp>
        <p:nvSpPr>
          <p:cNvPr id="345" name="object 345"/>
          <p:cNvSpPr/>
          <p:nvPr/>
        </p:nvSpPr>
        <p:spPr>
          <a:xfrm>
            <a:off x="8964930" y="826770"/>
            <a:ext cx="179070" cy="0"/>
          </a:xfrm>
          <a:custGeom>
            <a:avLst/>
            <a:gdLst/>
            <a:ahLst/>
            <a:cxnLst/>
            <a:rect l="l" t="t" r="r" b="b"/>
            <a:pathLst>
              <a:path w="179070">
                <a:moveTo>
                  <a:pt x="0" y="0"/>
                </a:moveTo>
                <a:lnTo>
                  <a:pt x="179070" y="0"/>
                </a:lnTo>
              </a:path>
            </a:pathLst>
          </a:custGeom>
          <a:ln w="8889">
            <a:solidFill>
              <a:srgbClr val="FF9B06"/>
            </a:solidFill>
          </a:ln>
        </p:spPr>
        <p:txBody>
          <a:bodyPr wrap="square" lIns="0" tIns="0" rIns="0" bIns="0" rtlCol="0">
            <a:noAutofit/>
          </a:bodyPr>
          <a:lstStyle/>
          <a:p>
            <a:endParaRPr/>
          </a:p>
        </p:txBody>
      </p:sp>
      <p:sp>
        <p:nvSpPr>
          <p:cNvPr id="346" name="object 346"/>
          <p:cNvSpPr/>
          <p:nvPr/>
        </p:nvSpPr>
        <p:spPr>
          <a:xfrm>
            <a:off x="0" y="826770"/>
            <a:ext cx="3708400" cy="0"/>
          </a:xfrm>
          <a:custGeom>
            <a:avLst/>
            <a:gdLst/>
            <a:ahLst/>
            <a:cxnLst/>
            <a:rect l="l" t="t" r="r" b="b"/>
            <a:pathLst>
              <a:path w="3708400">
                <a:moveTo>
                  <a:pt x="0" y="0"/>
                </a:moveTo>
                <a:lnTo>
                  <a:pt x="3708400" y="0"/>
                </a:lnTo>
              </a:path>
            </a:pathLst>
          </a:custGeom>
          <a:ln w="8889">
            <a:solidFill>
              <a:srgbClr val="FF9B06"/>
            </a:solidFill>
          </a:ln>
        </p:spPr>
        <p:txBody>
          <a:bodyPr wrap="square" lIns="0" tIns="0" rIns="0" bIns="0" rtlCol="0">
            <a:noAutofit/>
          </a:bodyPr>
          <a:lstStyle/>
          <a:p>
            <a:endParaRPr/>
          </a:p>
        </p:txBody>
      </p:sp>
      <p:sp>
        <p:nvSpPr>
          <p:cNvPr id="347" name="object 347"/>
          <p:cNvSpPr/>
          <p:nvPr/>
        </p:nvSpPr>
        <p:spPr>
          <a:xfrm>
            <a:off x="8964930" y="833437"/>
            <a:ext cx="179070" cy="0"/>
          </a:xfrm>
          <a:custGeom>
            <a:avLst/>
            <a:gdLst/>
            <a:ahLst/>
            <a:cxnLst/>
            <a:rect l="l" t="t" r="r" b="b"/>
            <a:pathLst>
              <a:path w="179070">
                <a:moveTo>
                  <a:pt x="0" y="0"/>
                </a:moveTo>
                <a:lnTo>
                  <a:pt x="179070" y="0"/>
                </a:lnTo>
              </a:path>
            </a:pathLst>
          </a:custGeom>
          <a:ln w="7620">
            <a:solidFill>
              <a:srgbClr val="FF9A04"/>
            </a:solidFill>
          </a:ln>
        </p:spPr>
        <p:txBody>
          <a:bodyPr wrap="square" lIns="0" tIns="0" rIns="0" bIns="0" rtlCol="0">
            <a:noAutofit/>
          </a:bodyPr>
          <a:lstStyle/>
          <a:p>
            <a:endParaRPr/>
          </a:p>
        </p:txBody>
      </p:sp>
      <p:sp>
        <p:nvSpPr>
          <p:cNvPr id="348" name="object 348"/>
          <p:cNvSpPr/>
          <p:nvPr/>
        </p:nvSpPr>
        <p:spPr>
          <a:xfrm>
            <a:off x="0" y="833437"/>
            <a:ext cx="3708400" cy="0"/>
          </a:xfrm>
          <a:custGeom>
            <a:avLst/>
            <a:gdLst/>
            <a:ahLst/>
            <a:cxnLst/>
            <a:rect l="l" t="t" r="r" b="b"/>
            <a:pathLst>
              <a:path w="3708400">
                <a:moveTo>
                  <a:pt x="0" y="0"/>
                </a:moveTo>
                <a:lnTo>
                  <a:pt x="3708400" y="0"/>
                </a:lnTo>
              </a:path>
            </a:pathLst>
          </a:custGeom>
          <a:ln w="7620">
            <a:solidFill>
              <a:srgbClr val="FF9A04"/>
            </a:solidFill>
          </a:ln>
        </p:spPr>
        <p:txBody>
          <a:bodyPr wrap="square" lIns="0" tIns="0" rIns="0" bIns="0" rtlCol="0">
            <a:noAutofit/>
          </a:bodyPr>
          <a:lstStyle/>
          <a:p>
            <a:endParaRPr/>
          </a:p>
        </p:txBody>
      </p:sp>
      <p:sp>
        <p:nvSpPr>
          <p:cNvPr id="349" name="object 349"/>
          <p:cNvSpPr/>
          <p:nvPr/>
        </p:nvSpPr>
        <p:spPr>
          <a:xfrm>
            <a:off x="0" y="0"/>
            <a:ext cx="9144000" cy="836929"/>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12579">
            <a:solidFill>
              <a:srgbClr val="000000"/>
            </a:solidFill>
          </a:ln>
        </p:spPr>
        <p:txBody>
          <a:bodyPr wrap="square" lIns="0" tIns="0" rIns="0" bIns="0" rtlCol="0">
            <a:noAutofit/>
          </a:bodyPr>
          <a:lstStyle/>
          <a:p>
            <a:endParaRPr/>
          </a:p>
        </p:txBody>
      </p:sp>
      <p:sp>
        <p:nvSpPr>
          <p:cNvPr id="350" name="object 350"/>
          <p:cNvSpPr/>
          <p:nvPr/>
        </p:nvSpPr>
        <p:spPr>
          <a:xfrm>
            <a:off x="3708400" y="153669"/>
            <a:ext cx="1295400" cy="322580"/>
          </a:xfrm>
          <a:custGeom>
            <a:avLst/>
            <a:gdLst/>
            <a:ahLst/>
            <a:cxnLst/>
            <a:rect l="l" t="t" r="r" b="b"/>
            <a:pathLst>
              <a:path w="1295400" h="322580">
                <a:moveTo>
                  <a:pt x="0" y="322580"/>
                </a:moveTo>
                <a:lnTo>
                  <a:pt x="1295400" y="322580"/>
                </a:lnTo>
                <a:lnTo>
                  <a:pt x="1295400" y="0"/>
                </a:lnTo>
                <a:lnTo>
                  <a:pt x="0" y="0"/>
                </a:lnTo>
                <a:lnTo>
                  <a:pt x="0" y="322580"/>
                </a:lnTo>
                <a:close/>
              </a:path>
            </a:pathLst>
          </a:custGeom>
          <a:solidFill>
            <a:srgbClr val="7F7F7F"/>
          </a:solidFill>
        </p:spPr>
        <p:txBody>
          <a:bodyPr wrap="square" lIns="0" tIns="0" rIns="0" bIns="0" rtlCol="0">
            <a:noAutofit/>
          </a:bodyPr>
          <a:lstStyle/>
          <a:p>
            <a:endParaRPr/>
          </a:p>
        </p:txBody>
      </p:sp>
      <p:sp>
        <p:nvSpPr>
          <p:cNvPr id="351" name="object 351"/>
          <p:cNvSpPr/>
          <p:nvPr/>
        </p:nvSpPr>
        <p:spPr>
          <a:xfrm>
            <a:off x="173990" y="184150"/>
            <a:ext cx="1450340" cy="1231900"/>
          </a:xfrm>
          <a:custGeom>
            <a:avLst/>
            <a:gdLst/>
            <a:ahLst/>
            <a:cxnLst/>
            <a:rect l="l" t="t" r="r" b="b"/>
            <a:pathLst>
              <a:path w="1450340" h="1231900">
                <a:moveTo>
                  <a:pt x="0" y="0"/>
                </a:moveTo>
                <a:lnTo>
                  <a:pt x="1450340" y="0"/>
                </a:lnTo>
                <a:lnTo>
                  <a:pt x="1450340" y="1231900"/>
                </a:lnTo>
                <a:lnTo>
                  <a:pt x="0" y="1231900"/>
                </a:lnTo>
                <a:lnTo>
                  <a:pt x="0" y="0"/>
                </a:lnTo>
                <a:close/>
              </a:path>
            </a:pathLst>
          </a:custGeom>
          <a:ln w="9344">
            <a:solidFill>
              <a:srgbClr val="000000"/>
            </a:solidFill>
          </a:ln>
        </p:spPr>
        <p:txBody>
          <a:bodyPr wrap="square" lIns="0" tIns="0" rIns="0" bIns="0" rtlCol="0">
            <a:noAutofit/>
          </a:bodyPr>
          <a:lstStyle/>
          <a:p>
            <a:endParaRPr/>
          </a:p>
        </p:txBody>
      </p:sp>
      <p:sp>
        <p:nvSpPr>
          <p:cNvPr id="352" name="object 352"/>
          <p:cNvSpPr/>
          <p:nvPr/>
        </p:nvSpPr>
        <p:spPr>
          <a:xfrm>
            <a:off x="-482600" y="52070"/>
            <a:ext cx="2540000" cy="1400809"/>
          </a:xfrm>
          <a:prstGeom prst="rect">
            <a:avLst/>
          </a:prstGeom>
          <a:blipFill>
            <a:blip r:embed="rId2" cstate="print"/>
            <a:stretch>
              <a:fillRect/>
            </a:stretch>
          </a:blipFill>
        </p:spPr>
        <p:txBody>
          <a:bodyPr wrap="square" lIns="0" tIns="0" rIns="0" bIns="0" rtlCol="0">
            <a:noAutofit/>
          </a:bodyPr>
          <a:lstStyle/>
          <a:p>
            <a:endParaRPr/>
          </a:p>
        </p:txBody>
      </p:sp>
      <p:sp>
        <p:nvSpPr>
          <p:cNvPr id="353" name="object 353"/>
          <p:cNvSpPr/>
          <p:nvPr/>
        </p:nvSpPr>
        <p:spPr>
          <a:xfrm>
            <a:off x="3708400" y="153670"/>
            <a:ext cx="5275580" cy="342900"/>
          </a:xfrm>
          <a:custGeom>
            <a:avLst/>
            <a:gdLst/>
            <a:ahLst/>
            <a:cxnLst/>
            <a:rect l="l" t="t" r="r" b="b"/>
            <a:pathLst>
              <a:path w="5275580" h="342900">
                <a:moveTo>
                  <a:pt x="0" y="0"/>
                </a:moveTo>
                <a:lnTo>
                  <a:pt x="0" y="342900"/>
                </a:lnTo>
                <a:lnTo>
                  <a:pt x="5275580" y="342900"/>
                </a:lnTo>
                <a:lnTo>
                  <a:pt x="5275580" y="0"/>
                </a:lnTo>
                <a:lnTo>
                  <a:pt x="0" y="0"/>
                </a:lnTo>
                <a:close/>
              </a:path>
            </a:pathLst>
          </a:custGeom>
          <a:solidFill>
            <a:srgbClr val="7F7F7F"/>
          </a:solidFill>
        </p:spPr>
        <p:txBody>
          <a:bodyPr wrap="square" lIns="0" tIns="0" rIns="0" bIns="0" rtlCol="0">
            <a:noAutofit/>
          </a:bodyPr>
          <a:lstStyle/>
          <a:p>
            <a:endParaRPr/>
          </a:p>
        </p:txBody>
      </p:sp>
      <p:sp>
        <p:nvSpPr>
          <p:cNvPr id="354" name="object 354"/>
          <p:cNvSpPr/>
          <p:nvPr/>
        </p:nvSpPr>
        <p:spPr>
          <a:xfrm>
            <a:off x="3708400" y="541020"/>
            <a:ext cx="5256530" cy="655319"/>
          </a:xfrm>
          <a:custGeom>
            <a:avLst/>
            <a:gdLst/>
            <a:ahLst/>
            <a:cxnLst/>
            <a:rect l="l" t="t" r="r" b="b"/>
            <a:pathLst>
              <a:path w="5256530" h="655319">
                <a:moveTo>
                  <a:pt x="0" y="0"/>
                </a:moveTo>
                <a:lnTo>
                  <a:pt x="0" y="655319"/>
                </a:lnTo>
                <a:lnTo>
                  <a:pt x="5256530" y="655319"/>
                </a:lnTo>
                <a:lnTo>
                  <a:pt x="5256530" y="0"/>
                </a:lnTo>
                <a:lnTo>
                  <a:pt x="0" y="0"/>
                </a:lnTo>
                <a:close/>
              </a:path>
            </a:pathLst>
          </a:custGeom>
          <a:solidFill>
            <a:srgbClr val="000000"/>
          </a:solidFill>
        </p:spPr>
        <p:txBody>
          <a:bodyPr wrap="square" lIns="0" tIns="0" rIns="0" bIns="0" rtlCol="0">
            <a:noAutofit/>
          </a:bodyPr>
          <a:lstStyle/>
          <a:p>
            <a:endParaRPr/>
          </a:p>
        </p:txBody>
      </p:sp>
      <p:sp>
        <p:nvSpPr>
          <p:cNvPr id="355" name="object 355"/>
          <p:cNvSpPr/>
          <p:nvPr/>
        </p:nvSpPr>
        <p:spPr>
          <a:xfrm>
            <a:off x="3708400" y="541020"/>
            <a:ext cx="5256530" cy="655319"/>
          </a:xfrm>
          <a:custGeom>
            <a:avLst/>
            <a:gdLst/>
            <a:ahLst/>
            <a:cxnLst/>
            <a:rect l="l" t="t" r="r" b="b"/>
            <a:pathLst>
              <a:path w="5256530" h="655319">
                <a:moveTo>
                  <a:pt x="0" y="0"/>
                </a:moveTo>
                <a:lnTo>
                  <a:pt x="5256530" y="0"/>
                </a:lnTo>
                <a:lnTo>
                  <a:pt x="5256530" y="655319"/>
                </a:lnTo>
                <a:lnTo>
                  <a:pt x="0" y="655319"/>
                </a:lnTo>
                <a:lnTo>
                  <a:pt x="0" y="0"/>
                </a:lnTo>
                <a:close/>
              </a:path>
            </a:pathLst>
          </a:custGeom>
          <a:ln w="9344">
            <a:solidFill>
              <a:srgbClr val="000000"/>
            </a:solidFill>
          </a:ln>
        </p:spPr>
        <p:txBody>
          <a:bodyPr wrap="square" lIns="0" tIns="0" rIns="0" bIns="0" rtlCol="0">
            <a:noAutofit/>
          </a:bodyPr>
          <a:lstStyle/>
          <a:p>
            <a:endParaRPr/>
          </a:p>
        </p:txBody>
      </p:sp>
      <p:sp>
        <p:nvSpPr>
          <p:cNvPr id="60" name="object 60"/>
          <p:cNvSpPr txBox="1"/>
          <p:nvPr/>
        </p:nvSpPr>
        <p:spPr>
          <a:xfrm>
            <a:off x="0" y="28922"/>
            <a:ext cx="9144000" cy="70772"/>
          </a:xfrm>
          <a:prstGeom prst="rect">
            <a:avLst/>
          </a:prstGeom>
        </p:spPr>
        <p:txBody>
          <a:bodyPr wrap="square" lIns="0" tIns="0" rIns="0" bIns="0" rtlCol="0">
            <a:noAutofit/>
          </a:bodyPr>
          <a:lstStyle/>
          <a:p>
            <a:pPr marL="25400">
              <a:lnSpc>
                <a:spcPts val="550"/>
              </a:lnSpc>
              <a:spcBef>
                <a:spcPts val="7"/>
              </a:spcBef>
            </a:pPr>
            <a:endParaRPr sz="550"/>
          </a:p>
        </p:txBody>
      </p:sp>
      <p:sp>
        <p:nvSpPr>
          <p:cNvPr id="59" name="object 59"/>
          <p:cNvSpPr txBox="1"/>
          <p:nvPr/>
        </p:nvSpPr>
        <p:spPr>
          <a:xfrm>
            <a:off x="0" y="99694"/>
            <a:ext cx="9144000" cy="50800"/>
          </a:xfrm>
          <a:prstGeom prst="rect">
            <a:avLst/>
          </a:prstGeom>
        </p:spPr>
        <p:txBody>
          <a:bodyPr wrap="square" lIns="0" tIns="0" rIns="0" bIns="0" rtlCol="0">
            <a:noAutofit/>
          </a:bodyPr>
          <a:lstStyle/>
          <a:p>
            <a:endParaRPr/>
          </a:p>
        </p:txBody>
      </p:sp>
      <p:sp>
        <p:nvSpPr>
          <p:cNvPr id="58" name="object 58"/>
          <p:cNvSpPr txBox="1"/>
          <p:nvPr/>
        </p:nvSpPr>
        <p:spPr>
          <a:xfrm>
            <a:off x="0" y="150495"/>
            <a:ext cx="3708400" cy="50800"/>
          </a:xfrm>
          <a:prstGeom prst="rect">
            <a:avLst/>
          </a:prstGeom>
        </p:spPr>
        <p:txBody>
          <a:bodyPr wrap="square" lIns="0" tIns="0" rIns="0" bIns="0" rtlCol="0">
            <a:noAutofit/>
          </a:bodyPr>
          <a:lstStyle/>
          <a:p>
            <a:endParaRPr/>
          </a:p>
        </p:txBody>
      </p:sp>
      <p:sp>
        <p:nvSpPr>
          <p:cNvPr id="57" name="object 57"/>
          <p:cNvSpPr txBox="1"/>
          <p:nvPr/>
        </p:nvSpPr>
        <p:spPr>
          <a:xfrm>
            <a:off x="3708400" y="150495"/>
            <a:ext cx="5275580" cy="344169"/>
          </a:xfrm>
          <a:prstGeom prst="rect">
            <a:avLst/>
          </a:prstGeom>
        </p:spPr>
        <p:txBody>
          <a:bodyPr wrap="square" lIns="0" tIns="0" rIns="0" bIns="0" rtlCol="0">
            <a:noAutofit/>
          </a:bodyPr>
          <a:lstStyle/>
          <a:p>
            <a:pPr>
              <a:lnSpc>
                <a:spcPts val="500"/>
              </a:lnSpc>
              <a:spcBef>
                <a:spcPts val="19"/>
              </a:spcBef>
            </a:pPr>
            <a:endParaRPr sz="500"/>
          </a:p>
          <a:p>
            <a:pPr marL="563879">
              <a:lnSpc>
                <a:spcPts val="2190"/>
              </a:lnSpc>
              <a:spcBef>
                <a:spcPts val="109"/>
              </a:spcBef>
            </a:pPr>
            <a:r>
              <a:rPr sz="3000" b="1" i="1" spc="4" baseline="-2898" dirty="0" smtClean="0">
                <a:solidFill>
                  <a:srgbClr val="FFFFFF"/>
                </a:solidFill>
                <a:latin typeface="Arial"/>
                <a:cs typeface="Arial"/>
              </a:rPr>
              <a:t>E</a:t>
            </a:r>
            <a:r>
              <a:rPr sz="3000" b="1" i="1" spc="-4" baseline="-2898" dirty="0" smtClean="0">
                <a:solidFill>
                  <a:srgbClr val="FFFFFF"/>
                </a:solidFill>
                <a:latin typeface="Arial"/>
                <a:cs typeface="Arial"/>
              </a:rPr>
              <a:t>l</a:t>
            </a:r>
            <a:r>
              <a:rPr sz="3000" b="1" i="1" spc="0" baseline="-2898" dirty="0" smtClean="0">
                <a:solidFill>
                  <a:srgbClr val="FFFFFF"/>
                </a:solidFill>
                <a:latin typeface="Arial"/>
                <a:cs typeface="Arial"/>
              </a:rPr>
              <a:t>e</a:t>
            </a:r>
            <a:r>
              <a:rPr sz="3000" b="1" i="1" spc="4" baseline="-2898" dirty="0" smtClean="0">
                <a:solidFill>
                  <a:srgbClr val="FFFFFF"/>
                </a:solidFill>
                <a:latin typeface="Arial"/>
                <a:cs typeface="Arial"/>
              </a:rPr>
              <a:t>c</a:t>
            </a:r>
            <a:r>
              <a:rPr sz="3000" b="1" i="1" spc="0" baseline="-2898" dirty="0" smtClean="0">
                <a:solidFill>
                  <a:srgbClr val="FFFFFF"/>
                </a:solidFill>
                <a:latin typeface="Arial"/>
                <a:cs typeface="Arial"/>
              </a:rPr>
              <a:t>tr</a:t>
            </a:r>
            <a:r>
              <a:rPr sz="3000" b="1" i="1" spc="-4" baseline="-2898" dirty="0" smtClean="0">
                <a:solidFill>
                  <a:srgbClr val="FFFFFF"/>
                </a:solidFill>
                <a:latin typeface="Arial"/>
                <a:cs typeface="Arial"/>
              </a:rPr>
              <a:t>i</a:t>
            </a:r>
            <a:r>
              <a:rPr sz="3000" b="1" i="1" spc="0" baseline="-2898" dirty="0" smtClean="0">
                <a:solidFill>
                  <a:srgbClr val="FFFFFF"/>
                </a:solidFill>
                <a:latin typeface="Arial"/>
                <a:cs typeface="Arial"/>
              </a:rPr>
              <a:t>c </a:t>
            </a:r>
            <a:r>
              <a:rPr sz="3000" b="1" i="1" spc="4" baseline="-2898" dirty="0" smtClean="0">
                <a:solidFill>
                  <a:srgbClr val="FFFFFF"/>
                </a:solidFill>
                <a:latin typeface="Arial"/>
                <a:cs typeface="Arial"/>
              </a:rPr>
              <a:t>v</a:t>
            </a:r>
            <a:r>
              <a:rPr sz="3000" b="1" i="1" spc="0" baseline="-2898" dirty="0" smtClean="0">
                <a:solidFill>
                  <a:srgbClr val="FFFFFF"/>
                </a:solidFill>
                <a:latin typeface="Arial"/>
                <a:cs typeface="Arial"/>
              </a:rPr>
              <a:t>e</a:t>
            </a:r>
            <a:r>
              <a:rPr sz="3000" b="1" i="1" spc="4" baseline="-2898" dirty="0" smtClean="0">
                <a:solidFill>
                  <a:srgbClr val="FFFFFF"/>
                </a:solidFill>
                <a:latin typeface="Arial"/>
                <a:cs typeface="Arial"/>
              </a:rPr>
              <a:t>h</a:t>
            </a:r>
            <a:r>
              <a:rPr sz="3000" b="1" i="1" spc="-4" baseline="-2898" dirty="0" smtClean="0">
                <a:solidFill>
                  <a:srgbClr val="FFFFFF"/>
                </a:solidFill>
                <a:latin typeface="Arial"/>
                <a:cs typeface="Arial"/>
              </a:rPr>
              <a:t>i</a:t>
            </a:r>
            <a:r>
              <a:rPr sz="3000" b="1" i="1" spc="4" baseline="-2898" dirty="0" smtClean="0">
                <a:solidFill>
                  <a:srgbClr val="FFFFFF"/>
                </a:solidFill>
                <a:latin typeface="Arial"/>
                <a:cs typeface="Arial"/>
              </a:rPr>
              <a:t>c</a:t>
            </a:r>
            <a:r>
              <a:rPr sz="3000" b="1" i="1" spc="0" baseline="-2898" dirty="0" smtClean="0">
                <a:solidFill>
                  <a:srgbClr val="FFFFFF"/>
                </a:solidFill>
                <a:latin typeface="Arial"/>
                <a:cs typeface="Arial"/>
              </a:rPr>
              <a:t>u</a:t>
            </a:r>
            <a:r>
              <a:rPr sz="3000" b="1" i="1" spc="-4" baseline="-2898" dirty="0" smtClean="0">
                <a:solidFill>
                  <a:srgbClr val="FFFFFF"/>
                </a:solidFill>
                <a:latin typeface="Arial"/>
                <a:cs typeface="Arial"/>
              </a:rPr>
              <a:t>l</a:t>
            </a:r>
            <a:r>
              <a:rPr sz="3000" b="1" i="1" spc="0" baseline="-2898" dirty="0" smtClean="0">
                <a:solidFill>
                  <a:srgbClr val="FFFFFF"/>
                </a:solidFill>
                <a:latin typeface="Arial"/>
                <a:cs typeface="Arial"/>
              </a:rPr>
              <a:t>e </a:t>
            </a:r>
            <a:r>
              <a:rPr sz="3000" b="1" i="1" spc="4" baseline="-2898" dirty="0" smtClean="0">
                <a:solidFill>
                  <a:srgbClr val="FFFFFF"/>
                </a:solidFill>
                <a:latin typeface="Arial"/>
                <a:cs typeface="Arial"/>
              </a:rPr>
              <a:t>s</a:t>
            </a:r>
            <a:r>
              <a:rPr sz="3000" b="1" i="1" spc="0" baseline="-2898" dirty="0" smtClean="0">
                <a:solidFill>
                  <a:srgbClr val="FFFFFF"/>
                </a:solidFill>
                <a:latin typeface="Arial"/>
                <a:cs typeface="Arial"/>
              </a:rPr>
              <a:t>h</a:t>
            </a:r>
            <a:r>
              <a:rPr sz="3000" b="1" i="1" spc="4" baseline="-2898" dirty="0" smtClean="0">
                <a:solidFill>
                  <a:srgbClr val="FFFFFF"/>
                </a:solidFill>
                <a:latin typeface="Arial"/>
                <a:cs typeface="Arial"/>
              </a:rPr>
              <a:t>a</a:t>
            </a:r>
            <a:r>
              <a:rPr sz="3000" b="1" i="1" spc="0" baseline="-2898" dirty="0" smtClean="0">
                <a:solidFill>
                  <a:srgbClr val="FFFFFF"/>
                </a:solidFill>
                <a:latin typeface="Arial"/>
                <a:cs typeface="Arial"/>
              </a:rPr>
              <a:t>r</a:t>
            </a:r>
            <a:r>
              <a:rPr sz="3000" b="1" i="1" spc="-4" baseline="-2898" dirty="0" smtClean="0">
                <a:solidFill>
                  <a:srgbClr val="FFFFFF"/>
                </a:solidFill>
                <a:latin typeface="Arial"/>
                <a:cs typeface="Arial"/>
              </a:rPr>
              <a:t>i</a:t>
            </a:r>
            <a:r>
              <a:rPr sz="3000" b="1" i="1" spc="0" baseline="-2898" dirty="0" smtClean="0">
                <a:solidFill>
                  <a:srgbClr val="FFFFFF"/>
                </a:solidFill>
                <a:latin typeface="Arial"/>
                <a:cs typeface="Arial"/>
              </a:rPr>
              <a:t>ng s</a:t>
            </a:r>
            <a:r>
              <a:rPr sz="3000" b="1" i="1" spc="4" baseline="-2898" dirty="0" smtClean="0">
                <a:solidFill>
                  <a:srgbClr val="FFFFFF"/>
                </a:solidFill>
                <a:latin typeface="Arial"/>
                <a:cs typeface="Arial"/>
              </a:rPr>
              <a:t>ys</a:t>
            </a:r>
            <a:r>
              <a:rPr sz="3000" b="1" i="1" spc="0" baseline="-2898" dirty="0" smtClean="0">
                <a:solidFill>
                  <a:srgbClr val="FFFFFF"/>
                </a:solidFill>
                <a:latin typeface="Arial"/>
                <a:cs typeface="Arial"/>
              </a:rPr>
              <a:t>tem</a:t>
            </a:r>
            <a:endParaRPr sz="2000">
              <a:latin typeface="Arial"/>
              <a:cs typeface="Arial"/>
            </a:endParaRPr>
          </a:p>
        </p:txBody>
      </p:sp>
      <p:sp>
        <p:nvSpPr>
          <p:cNvPr id="56" name="object 56"/>
          <p:cNvSpPr txBox="1"/>
          <p:nvPr/>
        </p:nvSpPr>
        <p:spPr>
          <a:xfrm>
            <a:off x="8983980" y="150495"/>
            <a:ext cx="16002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55" name="object 55"/>
          <p:cNvSpPr txBox="1"/>
          <p:nvPr/>
        </p:nvSpPr>
        <p:spPr>
          <a:xfrm>
            <a:off x="0" y="201295"/>
            <a:ext cx="173990" cy="50800"/>
          </a:xfrm>
          <a:prstGeom prst="rect">
            <a:avLst/>
          </a:prstGeom>
        </p:spPr>
        <p:txBody>
          <a:bodyPr wrap="square" lIns="0" tIns="0" rIns="0" bIns="0" rtlCol="0">
            <a:noAutofit/>
          </a:bodyPr>
          <a:lstStyle/>
          <a:p>
            <a:endParaRPr/>
          </a:p>
        </p:txBody>
      </p:sp>
      <p:sp>
        <p:nvSpPr>
          <p:cNvPr id="54" name="object 54"/>
          <p:cNvSpPr txBox="1"/>
          <p:nvPr/>
        </p:nvSpPr>
        <p:spPr>
          <a:xfrm>
            <a:off x="173990" y="201295"/>
            <a:ext cx="1450340" cy="50800"/>
          </a:xfrm>
          <a:prstGeom prst="rect">
            <a:avLst/>
          </a:prstGeom>
        </p:spPr>
        <p:txBody>
          <a:bodyPr wrap="square" lIns="0" tIns="0" rIns="0" bIns="0" rtlCol="0">
            <a:noAutofit/>
          </a:bodyPr>
          <a:lstStyle/>
          <a:p>
            <a:endParaRPr/>
          </a:p>
        </p:txBody>
      </p:sp>
      <p:sp>
        <p:nvSpPr>
          <p:cNvPr id="53" name="object 53"/>
          <p:cNvSpPr txBox="1"/>
          <p:nvPr/>
        </p:nvSpPr>
        <p:spPr>
          <a:xfrm>
            <a:off x="1624330" y="201295"/>
            <a:ext cx="2084070" cy="50800"/>
          </a:xfrm>
          <a:prstGeom prst="rect">
            <a:avLst/>
          </a:prstGeom>
        </p:spPr>
        <p:txBody>
          <a:bodyPr wrap="square" lIns="0" tIns="0" rIns="0" bIns="0" rtlCol="0">
            <a:noAutofit/>
          </a:bodyPr>
          <a:lstStyle/>
          <a:p>
            <a:endParaRPr/>
          </a:p>
        </p:txBody>
      </p:sp>
      <p:sp>
        <p:nvSpPr>
          <p:cNvPr id="52" name="object 52"/>
          <p:cNvSpPr txBox="1"/>
          <p:nvPr/>
        </p:nvSpPr>
        <p:spPr>
          <a:xfrm>
            <a:off x="0" y="184150"/>
            <a:ext cx="1624330" cy="67945"/>
          </a:xfrm>
          <a:prstGeom prst="rect">
            <a:avLst/>
          </a:prstGeom>
        </p:spPr>
        <p:txBody>
          <a:bodyPr wrap="square" lIns="0" tIns="0" rIns="0" bIns="0" rtlCol="0">
            <a:noAutofit/>
          </a:bodyPr>
          <a:lstStyle/>
          <a:p>
            <a:pPr marL="25400">
              <a:lnSpc>
                <a:spcPts val="500"/>
              </a:lnSpc>
              <a:spcBef>
                <a:spcPts val="35"/>
              </a:spcBef>
            </a:pPr>
            <a:endParaRPr sz="500"/>
          </a:p>
        </p:txBody>
      </p:sp>
      <p:sp>
        <p:nvSpPr>
          <p:cNvPr id="51" name="object 51"/>
          <p:cNvSpPr txBox="1"/>
          <p:nvPr/>
        </p:nvSpPr>
        <p:spPr>
          <a:xfrm>
            <a:off x="1624330" y="153670"/>
            <a:ext cx="2084070" cy="98425"/>
          </a:xfrm>
          <a:prstGeom prst="rect">
            <a:avLst/>
          </a:prstGeom>
        </p:spPr>
        <p:txBody>
          <a:bodyPr wrap="square" lIns="0" tIns="0" rIns="0" bIns="0" rtlCol="0">
            <a:noAutofit/>
          </a:bodyPr>
          <a:lstStyle/>
          <a:p>
            <a:pPr marL="25400">
              <a:lnSpc>
                <a:spcPts val="750"/>
              </a:lnSpc>
              <a:spcBef>
                <a:spcPts val="25"/>
              </a:spcBef>
            </a:pPr>
            <a:endParaRPr sz="750"/>
          </a:p>
        </p:txBody>
      </p:sp>
      <p:sp>
        <p:nvSpPr>
          <p:cNvPr id="50" name="object 50"/>
          <p:cNvSpPr txBox="1"/>
          <p:nvPr/>
        </p:nvSpPr>
        <p:spPr>
          <a:xfrm>
            <a:off x="3708400" y="153670"/>
            <a:ext cx="5275580" cy="340995"/>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8983980" y="153670"/>
            <a:ext cx="160020" cy="69214"/>
          </a:xfrm>
          <a:prstGeom prst="rect">
            <a:avLst/>
          </a:prstGeom>
        </p:spPr>
        <p:txBody>
          <a:bodyPr wrap="square" lIns="0" tIns="0" rIns="0" bIns="0" rtlCol="0">
            <a:noAutofit/>
          </a:bodyPr>
          <a:lstStyle/>
          <a:p>
            <a:pPr marL="25400">
              <a:lnSpc>
                <a:spcPts val="500"/>
              </a:lnSpc>
              <a:spcBef>
                <a:spcPts val="44"/>
              </a:spcBef>
            </a:pPr>
            <a:endParaRPr sz="500"/>
          </a:p>
        </p:txBody>
      </p:sp>
      <p:sp>
        <p:nvSpPr>
          <p:cNvPr id="48" name="object 48"/>
          <p:cNvSpPr txBox="1"/>
          <p:nvPr/>
        </p:nvSpPr>
        <p:spPr>
          <a:xfrm>
            <a:off x="0" y="25209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7" name="object 47"/>
          <p:cNvSpPr txBox="1"/>
          <p:nvPr/>
        </p:nvSpPr>
        <p:spPr>
          <a:xfrm>
            <a:off x="173990" y="25209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6" name="object 46"/>
          <p:cNvSpPr txBox="1"/>
          <p:nvPr/>
        </p:nvSpPr>
        <p:spPr>
          <a:xfrm>
            <a:off x="1624330" y="25209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5" name="object 45"/>
          <p:cNvSpPr txBox="1"/>
          <p:nvPr/>
        </p:nvSpPr>
        <p:spPr>
          <a:xfrm>
            <a:off x="8983980" y="222884"/>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4" name="object 44"/>
          <p:cNvSpPr txBox="1"/>
          <p:nvPr/>
        </p:nvSpPr>
        <p:spPr>
          <a:xfrm>
            <a:off x="0" y="32448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3" name="object 43"/>
          <p:cNvSpPr txBox="1"/>
          <p:nvPr/>
        </p:nvSpPr>
        <p:spPr>
          <a:xfrm>
            <a:off x="173990" y="32448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2" name="object 42"/>
          <p:cNvSpPr txBox="1"/>
          <p:nvPr/>
        </p:nvSpPr>
        <p:spPr>
          <a:xfrm>
            <a:off x="1624330" y="32448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1" name="object 41"/>
          <p:cNvSpPr txBox="1"/>
          <p:nvPr/>
        </p:nvSpPr>
        <p:spPr>
          <a:xfrm>
            <a:off x="8983980" y="295275"/>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0" name="object 40"/>
          <p:cNvSpPr txBox="1"/>
          <p:nvPr/>
        </p:nvSpPr>
        <p:spPr>
          <a:xfrm>
            <a:off x="0" y="396875"/>
            <a:ext cx="173990" cy="46990"/>
          </a:xfrm>
          <a:prstGeom prst="rect">
            <a:avLst/>
          </a:prstGeom>
        </p:spPr>
        <p:txBody>
          <a:bodyPr wrap="square" lIns="0" tIns="0" rIns="0" bIns="0" rtlCol="0">
            <a:noAutofit/>
          </a:bodyPr>
          <a:lstStyle/>
          <a:p>
            <a:endParaRPr/>
          </a:p>
        </p:txBody>
      </p:sp>
      <p:sp>
        <p:nvSpPr>
          <p:cNvPr id="39" name="object 39"/>
          <p:cNvSpPr txBox="1"/>
          <p:nvPr/>
        </p:nvSpPr>
        <p:spPr>
          <a:xfrm>
            <a:off x="173990" y="396875"/>
            <a:ext cx="1450340" cy="46990"/>
          </a:xfrm>
          <a:prstGeom prst="rect">
            <a:avLst/>
          </a:prstGeom>
        </p:spPr>
        <p:txBody>
          <a:bodyPr wrap="square" lIns="0" tIns="0" rIns="0" bIns="0" rtlCol="0">
            <a:noAutofit/>
          </a:bodyPr>
          <a:lstStyle/>
          <a:p>
            <a:endParaRPr/>
          </a:p>
        </p:txBody>
      </p:sp>
      <p:sp>
        <p:nvSpPr>
          <p:cNvPr id="38" name="object 38"/>
          <p:cNvSpPr txBox="1"/>
          <p:nvPr/>
        </p:nvSpPr>
        <p:spPr>
          <a:xfrm>
            <a:off x="1624330" y="396875"/>
            <a:ext cx="2084070" cy="46990"/>
          </a:xfrm>
          <a:prstGeom prst="rect">
            <a:avLst/>
          </a:prstGeom>
        </p:spPr>
        <p:txBody>
          <a:bodyPr wrap="square" lIns="0" tIns="0" rIns="0" bIns="0" rtlCol="0">
            <a:noAutofit/>
          </a:bodyPr>
          <a:lstStyle/>
          <a:p>
            <a:endParaRPr/>
          </a:p>
        </p:txBody>
      </p:sp>
      <p:sp>
        <p:nvSpPr>
          <p:cNvPr id="37" name="object 37"/>
          <p:cNvSpPr txBox="1"/>
          <p:nvPr/>
        </p:nvSpPr>
        <p:spPr>
          <a:xfrm>
            <a:off x="8983980" y="367665"/>
            <a:ext cx="160020" cy="61594"/>
          </a:xfrm>
          <a:prstGeom prst="rect">
            <a:avLst/>
          </a:prstGeom>
        </p:spPr>
        <p:txBody>
          <a:bodyPr wrap="square" lIns="0" tIns="0" rIns="0" bIns="0" rtlCol="0">
            <a:noAutofit/>
          </a:bodyPr>
          <a:lstStyle/>
          <a:p>
            <a:endParaRPr/>
          </a:p>
        </p:txBody>
      </p:sp>
      <p:sp>
        <p:nvSpPr>
          <p:cNvPr id="36" name="object 36"/>
          <p:cNvSpPr txBox="1"/>
          <p:nvPr/>
        </p:nvSpPr>
        <p:spPr>
          <a:xfrm>
            <a:off x="8983980" y="429260"/>
            <a:ext cx="160020" cy="65404"/>
          </a:xfrm>
          <a:prstGeom prst="rect">
            <a:avLst/>
          </a:prstGeom>
        </p:spPr>
        <p:txBody>
          <a:bodyPr wrap="square" lIns="0" tIns="0" rIns="0" bIns="0" rtlCol="0">
            <a:noAutofit/>
          </a:bodyPr>
          <a:lstStyle/>
          <a:p>
            <a:pPr marL="25400">
              <a:lnSpc>
                <a:spcPts val="500"/>
              </a:lnSpc>
              <a:spcBef>
                <a:spcPts val="14"/>
              </a:spcBef>
            </a:pPr>
            <a:endParaRPr sz="500"/>
          </a:p>
        </p:txBody>
      </p:sp>
      <p:sp>
        <p:nvSpPr>
          <p:cNvPr id="35" name="object 35"/>
          <p:cNvSpPr txBox="1"/>
          <p:nvPr/>
        </p:nvSpPr>
        <p:spPr>
          <a:xfrm>
            <a:off x="0" y="443865"/>
            <a:ext cx="173990" cy="50800"/>
          </a:xfrm>
          <a:prstGeom prst="rect">
            <a:avLst/>
          </a:prstGeom>
        </p:spPr>
        <p:txBody>
          <a:bodyPr wrap="square" lIns="0" tIns="0" rIns="0" bIns="0" rtlCol="0">
            <a:noAutofit/>
          </a:bodyPr>
          <a:lstStyle/>
          <a:p>
            <a:endParaRPr/>
          </a:p>
        </p:txBody>
      </p:sp>
      <p:sp>
        <p:nvSpPr>
          <p:cNvPr id="34" name="object 34"/>
          <p:cNvSpPr txBox="1"/>
          <p:nvPr/>
        </p:nvSpPr>
        <p:spPr>
          <a:xfrm>
            <a:off x="173990" y="443865"/>
            <a:ext cx="1450340" cy="50800"/>
          </a:xfrm>
          <a:prstGeom prst="rect">
            <a:avLst/>
          </a:prstGeom>
        </p:spPr>
        <p:txBody>
          <a:bodyPr wrap="square" lIns="0" tIns="0" rIns="0" bIns="0" rtlCol="0">
            <a:noAutofit/>
          </a:bodyPr>
          <a:lstStyle/>
          <a:p>
            <a:endParaRPr/>
          </a:p>
        </p:txBody>
      </p:sp>
      <p:sp>
        <p:nvSpPr>
          <p:cNvPr id="33" name="object 33"/>
          <p:cNvSpPr txBox="1"/>
          <p:nvPr/>
        </p:nvSpPr>
        <p:spPr>
          <a:xfrm>
            <a:off x="1624330" y="443865"/>
            <a:ext cx="2084070" cy="50800"/>
          </a:xfrm>
          <a:prstGeom prst="rect">
            <a:avLst/>
          </a:prstGeom>
        </p:spPr>
        <p:txBody>
          <a:bodyPr wrap="square" lIns="0" tIns="0" rIns="0" bIns="0" rtlCol="0">
            <a:noAutofit/>
          </a:bodyPr>
          <a:lstStyle/>
          <a:p>
            <a:endParaRPr/>
          </a:p>
        </p:txBody>
      </p:sp>
      <p:sp>
        <p:nvSpPr>
          <p:cNvPr id="32" name="object 32"/>
          <p:cNvSpPr txBox="1"/>
          <p:nvPr/>
        </p:nvSpPr>
        <p:spPr>
          <a:xfrm>
            <a:off x="0" y="494665"/>
            <a:ext cx="173990" cy="0"/>
          </a:xfrm>
          <a:prstGeom prst="rect">
            <a:avLst/>
          </a:prstGeom>
        </p:spPr>
        <p:txBody>
          <a:bodyPr wrap="square" lIns="0" tIns="0" rIns="0" bIns="0" rtlCol="0">
            <a:noAutofit/>
          </a:bodyPr>
          <a:lstStyle/>
          <a:p>
            <a:endParaRPr/>
          </a:p>
        </p:txBody>
      </p:sp>
      <p:sp>
        <p:nvSpPr>
          <p:cNvPr id="31" name="object 31"/>
          <p:cNvSpPr txBox="1"/>
          <p:nvPr/>
        </p:nvSpPr>
        <p:spPr>
          <a:xfrm>
            <a:off x="173990" y="494665"/>
            <a:ext cx="1450340" cy="0"/>
          </a:xfrm>
          <a:prstGeom prst="rect">
            <a:avLst/>
          </a:prstGeom>
        </p:spPr>
        <p:txBody>
          <a:bodyPr wrap="square" lIns="0" tIns="0" rIns="0" bIns="0" rtlCol="0">
            <a:noAutofit/>
          </a:bodyPr>
          <a:lstStyle/>
          <a:p>
            <a:endParaRPr/>
          </a:p>
        </p:txBody>
      </p:sp>
      <p:sp>
        <p:nvSpPr>
          <p:cNvPr id="30" name="object 30"/>
          <p:cNvSpPr txBox="1"/>
          <p:nvPr/>
        </p:nvSpPr>
        <p:spPr>
          <a:xfrm>
            <a:off x="1624330" y="494665"/>
            <a:ext cx="2084070" cy="0"/>
          </a:xfrm>
          <a:prstGeom prst="rect">
            <a:avLst/>
          </a:prstGeom>
        </p:spPr>
        <p:txBody>
          <a:bodyPr wrap="square" lIns="0" tIns="0" rIns="0" bIns="0" rtlCol="0">
            <a:noAutofit/>
          </a:bodyPr>
          <a:lstStyle/>
          <a:p>
            <a:endParaRPr/>
          </a:p>
        </p:txBody>
      </p:sp>
      <p:sp>
        <p:nvSpPr>
          <p:cNvPr id="29" name="object 29"/>
          <p:cNvSpPr txBox="1"/>
          <p:nvPr/>
        </p:nvSpPr>
        <p:spPr>
          <a:xfrm>
            <a:off x="0" y="443229"/>
            <a:ext cx="17399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8" name="object 28"/>
          <p:cNvSpPr txBox="1"/>
          <p:nvPr/>
        </p:nvSpPr>
        <p:spPr>
          <a:xfrm>
            <a:off x="173990" y="443229"/>
            <a:ext cx="145034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7" name="object 27"/>
          <p:cNvSpPr txBox="1"/>
          <p:nvPr/>
        </p:nvSpPr>
        <p:spPr>
          <a:xfrm>
            <a:off x="1624330" y="443229"/>
            <a:ext cx="751967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6" name="object 26"/>
          <p:cNvSpPr txBox="1"/>
          <p:nvPr/>
        </p:nvSpPr>
        <p:spPr>
          <a:xfrm>
            <a:off x="0" y="530225"/>
            <a:ext cx="173990" cy="76200"/>
          </a:xfrm>
          <a:prstGeom prst="rect">
            <a:avLst/>
          </a:prstGeom>
        </p:spPr>
        <p:txBody>
          <a:bodyPr wrap="square" lIns="0" tIns="0" rIns="0" bIns="0" rtlCol="0">
            <a:noAutofit/>
          </a:bodyPr>
          <a:lstStyle/>
          <a:p>
            <a:pPr marL="25400">
              <a:lnSpc>
                <a:spcPts val="600"/>
              </a:lnSpc>
            </a:pPr>
            <a:endParaRPr sz="600"/>
          </a:p>
        </p:txBody>
      </p:sp>
      <p:sp>
        <p:nvSpPr>
          <p:cNvPr id="25" name="object 25"/>
          <p:cNvSpPr txBox="1"/>
          <p:nvPr/>
        </p:nvSpPr>
        <p:spPr>
          <a:xfrm>
            <a:off x="173990" y="530225"/>
            <a:ext cx="1450340" cy="76200"/>
          </a:xfrm>
          <a:prstGeom prst="rect">
            <a:avLst/>
          </a:prstGeom>
        </p:spPr>
        <p:txBody>
          <a:bodyPr wrap="square" lIns="0" tIns="0" rIns="0" bIns="0" rtlCol="0">
            <a:noAutofit/>
          </a:bodyPr>
          <a:lstStyle/>
          <a:p>
            <a:pPr marL="25400">
              <a:lnSpc>
                <a:spcPts val="600"/>
              </a:lnSpc>
            </a:pPr>
            <a:endParaRPr sz="600"/>
          </a:p>
        </p:txBody>
      </p:sp>
      <p:sp>
        <p:nvSpPr>
          <p:cNvPr id="24" name="object 24"/>
          <p:cNvSpPr txBox="1"/>
          <p:nvPr/>
        </p:nvSpPr>
        <p:spPr>
          <a:xfrm>
            <a:off x="1624330" y="530225"/>
            <a:ext cx="2084070" cy="76200"/>
          </a:xfrm>
          <a:prstGeom prst="rect">
            <a:avLst/>
          </a:prstGeom>
        </p:spPr>
        <p:txBody>
          <a:bodyPr wrap="square" lIns="0" tIns="0" rIns="0" bIns="0" rtlCol="0">
            <a:noAutofit/>
          </a:bodyPr>
          <a:lstStyle/>
          <a:p>
            <a:pPr marL="25400">
              <a:lnSpc>
                <a:spcPts val="600"/>
              </a:lnSpc>
            </a:pPr>
            <a:endParaRPr sz="600"/>
          </a:p>
        </p:txBody>
      </p:sp>
      <p:sp>
        <p:nvSpPr>
          <p:cNvPr id="23" name="object 23"/>
          <p:cNvSpPr txBox="1"/>
          <p:nvPr/>
        </p:nvSpPr>
        <p:spPr>
          <a:xfrm>
            <a:off x="3708400" y="530225"/>
            <a:ext cx="5256530" cy="284767"/>
          </a:xfrm>
          <a:prstGeom prst="rect">
            <a:avLst/>
          </a:prstGeom>
        </p:spPr>
        <p:txBody>
          <a:bodyPr wrap="square" lIns="0" tIns="0" rIns="0" bIns="0" rtlCol="0">
            <a:noAutofit/>
          </a:bodyPr>
          <a:lstStyle/>
          <a:p>
            <a:pPr>
              <a:lnSpc>
                <a:spcPts val="550"/>
              </a:lnSpc>
              <a:spcBef>
                <a:spcPts val="16"/>
              </a:spcBef>
            </a:pPr>
            <a:endParaRPr sz="550" dirty="0"/>
          </a:p>
          <a:p>
            <a:pPr marL="90170">
              <a:lnSpc>
                <a:spcPts val="1675"/>
              </a:lnSpc>
              <a:spcBef>
                <a:spcPts val="83"/>
              </a:spcBef>
            </a:pPr>
            <a:r>
              <a:rPr lang="en-US" altLang="zh-CN" sz="2700" b="1" i="1" baseline="-11273" dirty="0" smtClean="0">
                <a:solidFill>
                  <a:srgbClr val="FFFFFF"/>
                </a:solidFill>
                <a:latin typeface="Arial"/>
                <a:cs typeface="Arial"/>
              </a:rPr>
              <a:t>Advantages of this system</a:t>
            </a:r>
            <a:endParaRPr sz="1800" dirty="0">
              <a:latin typeface="Arial"/>
              <a:cs typeface="Arial"/>
            </a:endParaRPr>
          </a:p>
        </p:txBody>
      </p:sp>
      <p:sp>
        <p:nvSpPr>
          <p:cNvPr id="22" name="object 22"/>
          <p:cNvSpPr txBox="1"/>
          <p:nvPr/>
        </p:nvSpPr>
        <p:spPr>
          <a:xfrm>
            <a:off x="8964930" y="530225"/>
            <a:ext cx="179070" cy="53975"/>
          </a:xfrm>
          <a:prstGeom prst="rect">
            <a:avLst/>
          </a:prstGeom>
        </p:spPr>
        <p:txBody>
          <a:bodyPr wrap="square" lIns="0" tIns="0" rIns="0" bIns="0" rtlCol="0">
            <a:noAutofit/>
          </a:bodyPr>
          <a:lstStyle/>
          <a:p>
            <a:endParaRPr/>
          </a:p>
        </p:txBody>
      </p:sp>
      <p:sp>
        <p:nvSpPr>
          <p:cNvPr id="21" name="object 21"/>
          <p:cNvSpPr txBox="1"/>
          <p:nvPr/>
        </p:nvSpPr>
        <p:spPr>
          <a:xfrm>
            <a:off x="0" y="606425"/>
            <a:ext cx="17399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20" name="object 20"/>
          <p:cNvSpPr txBox="1"/>
          <p:nvPr/>
        </p:nvSpPr>
        <p:spPr>
          <a:xfrm>
            <a:off x="173990" y="606425"/>
            <a:ext cx="145034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9" name="object 19"/>
          <p:cNvSpPr txBox="1"/>
          <p:nvPr/>
        </p:nvSpPr>
        <p:spPr>
          <a:xfrm>
            <a:off x="1624330" y="606425"/>
            <a:ext cx="208407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8" name="object 18"/>
          <p:cNvSpPr txBox="1"/>
          <p:nvPr/>
        </p:nvSpPr>
        <p:spPr>
          <a:xfrm>
            <a:off x="8964930" y="584200"/>
            <a:ext cx="179070" cy="65405"/>
          </a:xfrm>
          <a:prstGeom prst="rect">
            <a:avLst/>
          </a:prstGeom>
        </p:spPr>
        <p:txBody>
          <a:bodyPr wrap="square" lIns="0" tIns="0" rIns="0" bIns="0" rtlCol="0">
            <a:noAutofit/>
          </a:bodyPr>
          <a:lstStyle/>
          <a:p>
            <a:pPr marL="25400">
              <a:lnSpc>
                <a:spcPts val="500"/>
              </a:lnSpc>
              <a:spcBef>
                <a:spcPts val="15"/>
              </a:spcBef>
            </a:pPr>
            <a:endParaRPr sz="500"/>
          </a:p>
        </p:txBody>
      </p:sp>
      <p:sp>
        <p:nvSpPr>
          <p:cNvPr id="17" name="object 17"/>
          <p:cNvSpPr txBox="1"/>
          <p:nvPr/>
        </p:nvSpPr>
        <p:spPr>
          <a:xfrm>
            <a:off x="0" y="67881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6" name="object 16"/>
          <p:cNvSpPr txBox="1"/>
          <p:nvPr/>
        </p:nvSpPr>
        <p:spPr>
          <a:xfrm>
            <a:off x="173990" y="67881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5" name="object 15"/>
          <p:cNvSpPr txBox="1"/>
          <p:nvPr/>
        </p:nvSpPr>
        <p:spPr>
          <a:xfrm>
            <a:off x="1624330" y="67881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4" name="object 14"/>
          <p:cNvSpPr txBox="1"/>
          <p:nvPr/>
        </p:nvSpPr>
        <p:spPr>
          <a:xfrm>
            <a:off x="8964930" y="649605"/>
            <a:ext cx="179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3" name="object 13"/>
          <p:cNvSpPr txBox="1"/>
          <p:nvPr/>
        </p:nvSpPr>
        <p:spPr>
          <a:xfrm>
            <a:off x="0" y="751204"/>
            <a:ext cx="17399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2" name="object 12"/>
          <p:cNvSpPr txBox="1"/>
          <p:nvPr/>
        </p:nvSpPr>
        <p:spPr>
          <a:xfrm>
            <a:off x="173990" y="751204"/>
            <a:ext cx="145034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1" name="object 11"/>
          <p:cNvSpPr txBox="1"/>
          <p:nvPr/>
        </p:nvSpPr>
        <p:spPr>
          <a:xfrm>
            <a:off x="1624330" y="751204"/>
            <a:ext cx="208407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0" name="object 10"/>
          <p:cNvSpPr txBox="1"/>
          <p:nvPr/>
        </p:nvSpPr>
        <p:spPr>
          <a:xfrm>
            <a:off x="8964930" y="721994"/>
            <a:ext cx="179070" cy="92997"/>
          </a:xfrm>
          <a:prstGeom prst="rect">
            <a:avLst/>
          </a:prstGeom>
        </p:spPr>
        <p:txBody>
          <a:bodyPr wrap="square" lIns="0" tIns="0" rIns="0" bIns="0" rtlCol="0">
            <a:noAutofit/>
          </a:bodyPr>
          <a:lstStyle/>
          <a:p>
            <a:pPr marL="25400">
              <a:lnSpc>
                <a:spcPts val="700"/>
              </a:lnSpc>
              <a:spcBef>
                <a:spcPts val="32"/>
              </a:spcBef>
            </a:pPr>
            <a:endParaRPr sz="700"/>
          </a:p>
        </p:txBody>
      </p:sp>
      <p:sp>
        <p:nvSpPr>
          <p:cNvPr id="9" name="object 9"/>
          <p:cNvSpPr txBox="1"/>
          <p:nvPr/>
        </p:nvSpPr>
        <p:spPr>
          <a:xfrm>
            <a:off x="0" y="814992"/>
            <a:ext cx="173990" cy="601057"/>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73990" y="814992"/>
            <a:ext cx="1450340" cy="601057"/>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1624330" y="814992"/>
            <a:ext cx="2084070" cy="381347"/>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3708400" y="814992"/>
            <a:ext cx="5256530" cy="381347"/>
          </a:xfrm>
          <a:prstGeom prst="rect">
            <a:avLst/>
          </a:prstGeom>
        </p:spPr>
        <p:txBody>
          <a:bodyPr wrap="square" lIns="0" tIns="0" rIns="0" bIns="0" rtlCol="0">
            <a:noAutofit/>
          </a:bodyPr>
          <a:lstStyle/>
          <a:p>
            <a:pPr marL="90170">
              <a:lnSpc>
                <a:spcPts val="2630"/>
              </a:lnSpc>
              <a:spcBef>
                <a:spcPts val="131"/>
              </a:spcBef>
            </a:pPr>
            <a:r>
              <a:rPr lang="zh-CN" altLang="en-US" sz="2400" baseline="-1076" dirty="0" smtClean="0">
                <a:solidFill>
                  <a:srgbClr val="FFFFFF"/>
                </a:solidFill>
                <a:latin typeface="Microsoft JhengHei"/>
                <a:cs typeface="Microsoft JhengHei"/>
              </a:rPr>
              <a:t>系统将会带来的发展优势</a:t>
            </a:r>
            <a:endParaRPr sz="1600" dirty="0">
              <a:latin typeface="Microsoft JhengHei"/>
              <a:cs typeface="Microsoft JhengHei"/>
            </a:endParaRPr>
          </a:p>
        </p:txBody>
      </p:sp>
      <p:sp>
        <p:nvSpPr>
          <p:cNvPr id="5" name="object 5"/>
          <p:cNvSpPr txBox="1"/>
          <p:nvPr/>
        </p:nvSpPr>
        <p:spPr>
          <a:xfrm>
            <a:off x="8964930" y="814992"/>
            <a:ext cx="179070" cy="381347"/>
          </a:xfrm>
          <a:prstGeom prst="rect">
            <a:avLst/>
          </a:prstGeom>
        </p:spPr>
        <p:txBody>
          <a:bodyPr wrap="square" lIns="0" tIns="0" rIns="0" bIns="0" rtlCol="0">
            <a:noAutofit/>
          </a:bodyPr>
          <a:lstStyle/>
          <a:p>
            <a:pPr marL="25400">
              <a:lnSpc>
                <a:spcPts val="1000"/>
              </a:lnSpc>
            </a:pPr>
            <a:endParaRPr sz="1000"/>
          </a:p>
        </p:txBody>
      </p:sp>
      <p:pic>
        <p:nvPicPr>
          <p:cNvPr id="461" name="Picture 2" descr="http://projetbatterie.free.fr/css/images/intro.jpg"/>
          <p:cNvPicPr>
            <a:picLocks noChangeAspect="1" noChangeArrowheads="1"/>
          </p:cNvPicPr>
          <p:nvPr/>
        </p:nvPicPr>
        <p:blipFill>
          <a:blip r:embed="rId3" cstate="print"/>
          <a:srcRect/>
          <a:stretch>
            <a:fillRect/>
          </a:stretch>
        </p:blipFill>
        <p:spPr bwMode="auto">
          <a:xfrm>
            <a:off x="609600" y="3657600"/>
            <a:ext cx="2438400" cy="1910401"/>
          </a:xfrm>
          <a:prstGeom prst="rect">
            <a:avLst/>
          </a:prstGeom>
          <a:noFill/>
        </p:spPr>
      </p:pic>
      <p:sp>
        <p:nvSpPr>
          <p:cNvPr id="356" name="object 63"/>
          <p:cNvSpPr txBox="1"/>
          <p:nvPr/>
        </p:nvSpPr>
        <p:spPr>
          <a:xfrm>
            <a:off x="838200" y="5410200"/>
            <a:ext cx="2057400" cy="1295400"/>
          </a:xfrm>
          <a:prstGeom prst="rect">
            <a:avLst/>
          </a:prstGeom>
        </p:spPr>
        <p:txBody>
          <a:bodyPr wrap="square" lIns="0" tIns="0" rIns="0" bIns="0" rtlCol="0">
            <a:noAutofit/>
          </a:bodyPr>
          <a:lstStyle/>
          <a:p>
            <a:pPr>
              <a:lnSpc>
                <a:spcPts val="1000"/>
              </a:lnSpc>
            </a:pPr>
            <a:endParaRPr sz="1000" dirty="0" smtClean="0"/>
          </a:p>
          <a:p>
            <a:pPr marL="216158" marR="233690" algn="ctr">
              <a:lnSpc>
                <a:spcPts val="2299"/>
              </a:lnSpc>
              <a:spcBef>
                <a:spcPts val="197"/>
              </a:spcBef>
            </a:pPr>
            <a:r>
              <a:rPr lang="en-US" sz="1600" b="1" spc="0" dirty="0" smtClean="0">
                <a:latin typeface="Arial"/>
                <a:cs typeface="Arial"/>
              </a:rPr>
              <a:t>Clean transportations</a:t>
            </a:r>
            <a:r>
              <a:rPr sz="1600" b="1" spc="0" dirty="0" smtClean="0">
                <a:latin typeface="Arial"/>
                <a:cs typeface="Arial"/>
              </a:rPr>
              <a:t> </a:t>
            </a:r>
            <a:endParaRPr sz="1600" dirty="0" smtClean="0">
              <a:latin typeface="Microsoft JhengHei"/>
              <a:cs typeface="Microsoft JhengHei"/>
            </a:endParaRPr>
          </a:p>
          <a:p>
            <a:pPr marL="216158" marR="233690" algn="ctr">
              <a:lnSpc>
                <a:spcPts val="3439"/>
              </a:lnSpc>
              <a:spcBef>
                <a:spcPts val="197"/>
              </a:spcBef>
            </a:pPr>
            <a:r>
              <a:rPr lang="zh-CN" altLang="en-US" sz="1600" spc="19" dirty="0" smtClean="0">
                <a:latin typeface="Microsoft JhengHei"/>
                <a:cs typeface="Microsoft JhengHei"/>
              </a:rPr>
              <a:t>环保交通</a:t>
            </a:r>
            <a:endParaRPr sz="1600" dirty="0">
              <a:latin typeface="Microsoft JhengHei"/>
              <a:cs typeface="Microsoft JhengHei"/>
            </a:endParaRPr>
          </a:p>
        </p:txBody>
      </p:sp>
      <p:pic>
        <p:nvPicPr>
          <p:cNvPr id="25602" name="Picture 2" descr="c:\users\ibm\appdata\roaming\360se6\USERDA~1\Temp\201307~1.JPG"/>
          <p:cNvPicPr>
            <a:picLocks noChangeAspect="1" noChangeArrowheads="1"/>
          </p:cNvPicPr>
          <p:nvPr/>
        </p:nvPicPr>
        <p:blipFill>
          <a:blip r:embed="rId4" cstate="print"/>
          <a:srcRect/>
          <a:stretch>
            <a:fillRect/>
          </a:stretch>
        </p:blipFill>
        <p:spPr bwMode="auto">
          <a:xfrm>
            <a:off x="3124200" y="3733800"/>
            <a:ext cx="2481063" cy="1657350"/>
          </a:xfrm>
          <a:prstGeom prst="rect">
            <a:avLst/>
          </a:prstGeom>
          <a:noFill/>
        </p:spPr>
      </p:pic>
      <p:sp>
        <p:nvSpPr>
          <p:cNvPr id="358" name="object 63"/>
          <p:cNvSpPr txBox="1"/>
          <p:nvPr/>
        </p:nvSpPr>
        <p:spPr>
          <a:xfrm>
            <a:off x="3429000" y="5410200"/>
            <a:ext cx="2057400" cy="1066800"/>
          </a:xfrm>
          <a:prstGeom prst="rect">
            <a:avLst/>
          </a:prstGeom>
        </p:spPr>
        <p:txBody>
          <a:bodyPr wrap="square" lIns="0" tIns="0" rIns="0" bIns="0" rtlCol="0">
            <a:noAutofit/>
          </a:bodyPr>
          <a:lstStyle/>
          <a:p>
            <a:pPr>
              <a:lnSpc>
                <a:spcPts val="1000"/>
              </a:lnSpc>
            </a:pPr>
            <a:endParaRPr sz="1000" dirty="0" smtClean="0"/>
          </a:p>
          <a:p>
            <a:pPr marL="216158" marR="233690" algn="ctr">
              <a:lnSpc>
                <a:spcPts val="2299"/>
              </a:lnSpc>
              <a:spcBef>
                <a:spcPts val="197"/>
              </a:spcBef>
            </a:pPr>
            <a:r>
              <a:rPr lang="en-US" altLang="zh-CN" sz="1600" b="1" spc="0" dirty="0" smtClean="0">
                <a:latin typeface="Arial"/>
                <a:cs typeface="Arial"/>
              </a:rPr>
              <a:t>Foreign cooperation</a:t>
            </a:r>
            <a:r>
              <a:rPr sz="1600" b="1" spc="0" dirty="0" smtClean="0">
                <a:latin typeface="Arial"/>
                <a:cs typeface="Arial"/>
              </a:rPr>
              <a:t> </a:t>
            </a:r>
            <a:endParaRPr sz="1600" dirty="0" smtClean="0">
              <a:latin typeface="Microsoft JhengHei"/>
              <a:cs typeface="Microsoft JhengHei"/>
            </a:endParaRPr>
          </a:p>
          <a:p>
            <a:pPr marL="216158" marR="233690" algn="ctr">
              <a:lnSpc>
                <a:spcPts val="3439"/>
              </a:lnSpc>
              <a:spcBef>
                <a:spcPts val="197"/>
              </a:spcBef>
            </a:pPr>
            <a:r>
              <a:rPr lang="zh-CN" altLang="en-US" sz="1600" spc="19" dirty="0" smtClean="0">
                <a:latin typeface="Microsoft JhengHei"/>
                <a:cs typeface="Microsoft JhengHei"/>
              </a:rPr>
              <a:t>外资合作</a:t>
            </a:r>
            <a:endParaRPr sz="1600" dirty="0">
              <a:latin typeface="Microsoft JhengHei"/>
              <a:cs typeface="Microsoft JhengHei"/>
            </a:endParaRPr>
          </a:p>
        </p:txBody>
      </p:sp>
      <p:sp>
        <p:nvSpPr>
          <p:cNvPr id="359" name="object 85"/>
          <p:cNvSpPr/>
          <p:nvPr/>
        </p:nvSpPr>
        <p:spPr>
          <a:xfrm>
            <a:off x="609600" y="3581400"/>
            <a:ext cx="2438400" cy="3048000"/>
          </a:xfrm>
          <a:custGeom>
            <a:avLst/>
            <a:gdLst/>
            <a:ahLst/>
            <a:cxnLst/>
            <a:rect l="l" t="t" r="r" b="b"/>
            <a:pathLst>
              <a:path w="2033270" h="2024379">
                <a:moveTo>
                  <a:pt x="1016000" y="2024379"/>
                </a:moveTo>
                <a:lnTo>
                  <a:pt x="0" y="2024379"/>
                </a:lnTo>
                <a:lnTo>
                  <a:pt x="0" y="0"/>
                </a:lnTo>
                <a:lnTo>
                  <a:pt x="2033270" y="0"/>
                </a:lnTo>
                <a:lnTo>
                  <a:pt x="2033270" y="2024379"/>
                </a:lnTo>
                <a:lnTo>
                  <a:pt x="1016000" y="2024379"/>
                </a:lnTo>
                <a:close/>
              </a:path>
            </a:pathLst>
          </a:custGeom>
          <a:ln w="38097">
            <a:solidFill>
              <a:srgbClr val="009900"/>
            </a:solidFill>
          </a:ln>
        </p:spPr>
        <p:txBody>
          <a:bodyPr wrap="square" lIns="0" tIns="0" rIns="0" bIns="0" rtlCol="0">
            <a:noAutofit/>
          </a:bodyPr>
          <a:lstStyle/>
          <a:p>
            <a:endParaRPr/>
          </a:p>
        </p:txBody>
      </p:sp>
      <p:sp>
        <p:nvSpPr>
          <p:cNvPr id="360" name="object 85"/>
          <p:cNvSpPr/>
          <p:nvPr/>
        </p:nvSpPr>
        <p:spPr>
          <a:xfrm>
            <a:off x="3200400" y="3581400"/>
            <a:ext cx="2286000" cy="3048000"/>
          </a:xfrm>
          <a:custGeom>
            <a:avLst/>
            <a:gdLst/>
            <a:ahLst/>
            <a:cxnLst/>
            <a:rect l="l" t="t" r="r" b="b"/>
            <a:pathLst>
              <a:path w="2033270" h="2024379">
                <a:moveTo>
                  <a:pt x="1016000" y="2024379"/>
                </a:moveTo>
                <a:lnTo>
                  <a:pt x="0" y="2024379"/>
                </a:lnTo>
                <a:lnTo>
                  <a:pt x="0" y="0"/>
                </a:lnTo>
                <a:lnTo>
                  <a:pt x="2033270" y="0"/>
                </a:lnTo>
                <a:lnTo>
                  <a:pt x="2033270" y="2024379"/>
                </a:lnTo>
                <a:lnTo>
                  <a:pt x="1016000" y="2024379"/>
                </a:lnTo>
                <a:close/>
              </a:path>
            </a:pathLst>
          </a:custGeom>
          <a:ln w="38097">
            <a:solidFill>
              <a:srgbClr val="009900"/>
            </a:solidFill>
          </a:ln>
        </p:spPr>
        <p:txBody>
          <a:bodyPr wrap="square" lIns="0" tIns="0" rIns="0" bIns="0" rtlCol="0">
            <a:noAutofit/>
          </a:bodyPr>
          <a:lstStyle/>
          <a:p>
            <a:endParaRPr/>
          </a:p>
        </p:txBody>
      </p:sp>
      <p:sp>
        <p:nvSpPr>
          <p:cNvPr id="362" name="object 63"/>
          <p:cNvSpPr txBox="1"/>
          <p:nvPr/>
        </p:nvSpPr>
        <p:spPr>
          <a:xfrm>
            <a:off x="6096000" y="5410200"/>
            <a:ext cx="2057400" cy="1066800"/>
          </a:xfrm>
          <a:prstGeom prst="rect">
            <a:avLst/>
          </a:prstGeom>
        </p:spPr>
        <p:txBody>
          <a:bodyPr wrap="square" lIns="0" tIns="0" rIns="0" bIns="0" rtlCol="0">
            <a:noAutofit/>
          </a:bodyPr>
          <a:lstStyle/>
          <a:p>
            <a:pPr>
              <a:lnSpc>
                <a:spcPts val="1000"/>
              </a:lnSpc>
            </a:pPr>
            <a:endParaRPr sz="1000" dirty="0" smtClean="0"/>
          </a:p>
          <a:p>
            <a:pPr marL="216158" marR="233690" algn="ctr">
              <a:lnSpc>
                <a:spcPts val="2299"/>
              </a:lnSpc>
              <a:spcBef>
                <a:spcPts val="197"/>
              </a:spcBef>
            </a:pPr>
            <a:r>
              <a:rPr lang="en-US" altLang="zh-CN" sz="1600" b="1" dirty="0" smtClean="0">
                <a:latin typeface="Arial"/>
                <a:cs typeface="Arial"/>
              </a:rPr>
              <a:t>International recognition</a:t>
            </a:r>
          </a:p>
          <a:p>
            <a:pPr marL="216158" marR="233690" algn="ctr">
              <a:lnSpc>
                <a:spcPts val="3439"/>
              </a:lnSpc>
              <a:spcBef>
                <a:spcPts val="197"/>
              </a:spcBef>
            </a:pPr>
            <a:r>
              <a:rPr lang="zh-CN" altLang="en-US" sz="1600" spc="19" dirty="0" smtClean="0">
                <a:latin typeface="Microsoft JhengHei"/>
                <a:cs typeface="Microsoft JhengHei"/>
              </a:rPr>
              <a:t>城市国际影响力</a:t>
            </a:r>
            <a:endParaRPr sz="1600" dirty="0">
              <a:latin typeface="Microsoft JhengHei"/>
              <a:cs typeface="Microsoft JhengHei"/>
            </a:endParaRPr>
          </a:p>
        </p:txBody>
      </p:sp>
      <p:sp>
        <p:nvSpPr>
          <p:cNvPr id="363" name="object 85"/>
          <p:cNvSpPr/>
          <p:nvPr/>
        </p:nvSpPr>
        <p:spPr>
          <a:xfrm>
            <a:off x="5638800" y="3581400"/>
            <a:ext cx="2971800" cy="3048000"/>
          </a:xfrm>
          <a:custGeom>
            <a:avLst/>
            <a:gdLst/>
            <a:ahLst/>
            <a:cxnLst/>
            <a:rect l="l" t="t" r="r" b="b"/>
            <a:pathLst>
              <a:path w="2033270" h="2024379">
                <a:moveTo>
                  <a:pt x="1016000" y="2024379"/>
                </a:moveTo>
                <a:lnTo>
                  <a:pt x="0" y="2024379"/>
                </a:lnTo>
                <a:lnTo>
                  <a:pt x="0" y="0"/>
                </a:lnTo>
                <a:lnTo>
                  <a:pt x="2033270" y="0"/>
                </a:lnTo>
                <a:lnTo>
                  <a:pt x="2033270" y="2024379"/>
                </a:lnTo>
                <a:lnTo>
                  <a:pt x="1016000" y="2024379"/>
                </a:lnTo>
                <a:close/>
              </a:path>
            </a:pathLst>
          </a:custGeom>
          <a:ln w="38097">
            <a:solidFill>
              <a:srgbClr val="009900"/>
            </a:solidFill>
          </a:ln>
        </p:spPr>
        <p:txBody>
          <a:bodyPr wrap="square" lIns="0" tIns="0" rIns="0" bIns="0" rtlCol="0">
            <a:noAutofit/>
          </a:bodyPr>
          <a:lstStyle/>
          <a:p>
            <a:endParaRPr/>
          </a:p>
        </p:txBody>
      </p:sp>
      <p:pic>
        <p:nvPicPr>
          <p:cNvPr id="25604" name="Picture 4" descr="c:\users\ibm\appdata\roaming\360se6\USERDA~1\Temp\WKIAIV~1.PNG"/>
          <p:cNvPicPr>
            <a:picLocks noChangeAspect="1" noChangeArrowheads="1"/>
          </p:cNvPicPr>
          <p:nvPr/>
        </p:nvPicPr>
        <p:blipFill>
          <a:blip r:embed="rId5" cstate="print"/>
          <a:srcRect/>
          <a:stretch>
            <a:fillRect/>
          </a:stretch>
        </p:blipFill>
        <p:spPr bwMode="auto">
          <a:xfrm>
            <a:off x="5715000" y="3657601"/>
            <a:ext cx="2801029" cy="1752600"/>
          </a:xfrm>
          <a:prstGeom prst="rect">
            <a:avLst/>
          </a:prstGeom>
          <a:noFill/>
        </p:spPr>
      </p:pic>
      <p:sp>
        <p:nvSpPr>
          <p:cNvPr id="364" name="object 91"/>
          <p:cNvSpPr/>
          <p:nvPr/>
        </p:nvSpPr>
        <p:spPr>
          <a:xfrm>
            <a:off x="755650" y="1905000"/>
            <a:ext cx="7790180" cy="1385569"/>
          </a:xfrm>
          <a:custGeom>
            <a:avLst/>
            <a:gdLst/>
            <a:ahLst/>
            <a:cxnLst/>
            <a:rect l="l" t="t" r="r" b="b"/>
            <a:pathLst>
              <a:path w="7790180" h="1026160">
                <a:moveTo>
                  <a:pt x="1504950" y="0"/>
                </a:moveTo>
                <a:lnTo>
                  <a:pt x="1504950" y="298450"/>
                </a:lnTo>
                <a:lnTo>
                  <a:pt x="0" y="298450"/>
                </a:lnTo>
                <a:lnTo>
                  <a:pt x="3895090" y="1026159"/>
                </a:lnTo>
                <a:lnTo>
                  <a:pt x="7790180" y="298450"/>
                </a:lnTo>
                <a:lnTo>
                  <a:pt x="6285230" y="298450"/>
                </a:lnTo>
                <a:lnTo>
                  <a:pt x="6285230" y="0"/>
                </a:lnTo>
                <a:lnTo>
                  <a:pt x="1504950" y="0"/>
                </a:lnTo>
                <a:close/>
              </a:path>
            </a:pathLst>
          </a:custGeom>
          <a:ln w="28393">
            <a:solidFill>
              <a:srgbClr val="339933"/>
            </a:solidFill>
          </a:ln>
        </p:spPr>
        <p:txBody>
          <a:bodyPr wrap="square" lIns="0" tIns="0" rIns="0" bIns="0" rtlCol="0">
            <a:noAutofit/>
          </a:bodyPr>
          <a:lstStyle/>
          <a:p>
            <a:endParaRPr/>
          </a:p>
        </p:txBody>
      </p:sp>
      <p:sp>
        <p:nvSpPr>
          <p:cNvPr id="365" name="object 74"/>
          <p:cNvSpPr txBox="1"/>
          <p:nvPr/>
        </p:nvSpPr>
        <p:spPr>
          <a:xfrm>
            <a:off x="2362200" y="1981200"/>
            <a:ext cx="1356719" cy="330200"/>
          </a:xfrm>
          <a:prstGeom prst="rect">
            <a:avLst/>
          </a:prstGeom>
        </p:spPr>
        <p:txBody>
          <a:bodyPr wrap="square" lIns="0" tIns="0" rIns="0" bIns="0" rtlCol="0">
            <a:noAutofit/>
          </a:bodyPr>
          <a:lstStyle/>
          <a:p>
            <a:pPr marL="12700">
              <a:lnSpc>
                <a:spcPts val="2555"/>
              </a:lnSpc>
              <a:spcBef>
                <a:spcPts val="127"/>
              </a:spcBef>
            </a:pPr>
            <a:r>
              <a:rPr sz="2400" b="1" spc="9" dirty="0" smtClean="0">
                <a:solidFill>
                  <a:srgbClr val="009900"/>
                </a:solidFill>
                <a:latin typeface="Arial"/>
                <a:cs typeface="Arial"/>
              </a:rPr>
              <a:t>M</a:t>
            </a:r>
            <a:r>
              <a:rPr sz="2400" b="1" spc="-4" dirty="0" smtClean="0">
                <a:solidFill>
                  <a:srgbClr val="009900"/>
                </a:solidFill>
                <a:latin typeface="Arial"/>
                <a:cs typeface="Arial"/>
              </a:rPr>
              <a:t>acAu</a:t>
            </a:r>
            <a:r>
              <a:rPr sz="2400" b="1" spc="0" dirty="0" smtClean="0">
                <a:solidFill>
                  <a:srgbClr val="009900"/>
                </a:solidFill>
                <a:latin typeface="Arial"/>
                <a:cs typeface="Arial"/>
              </a:rPr>
              <a:t>to</a:t>
            </a:r>
            <a:endParaRPr sz="2400" dirty="0">
              <a:latin typeface="Arial"/>
              <a:cs typeface="Arial"/>
            </a:endParaRPr>
          </a:p>
        </p:txBody>
      </p:sp>
      <p:sp>
        <p:nvSpPr>
          <p:cNvPr id="366" name="object 73"/>
          <p:cNvSpPr txBox="1"/>
          <p:nvPr/>
        </p:nvSpPr>
        <p:spPr>
          <a:xfrm>
            <a:off x="3732885" y="1981200"/>
            <a:ext cx="3168848" cy="330200"/>
          </a:xfrm>
          <a:prstGeom prst="rect">
            <a:avLst/>
          </a:prstGeom>
        </p:spPr>
        <p:txBody>
          <a:bodyPr wrap="square" lIns="0" tIns="0" rIns="0" bIns="0" rtlCol="0">
            <a:noAutofit/>
          </a:bodyPr>
          <a:lstStyle/>
          <a:p>
            <a:pPr marL="12700">
              <a:lnSpc>
                <a:spcPts val="2555"/>
              </a:lnSpc>
              <a:spcBef>
                <a:spcPts val="127"/>
              </a:spcBef>
            </a:pPr>
            <a:r>
              <a:rPr sz="2000" b="1" spc="-4" dirty="0" smtClean="0">
                <a:solidFill>
                  <a:srgbClr val="009900"/>
                </a:solidFill>
                <a:latin typeface="Arial"/>
                <a:cs typeface="Arial"/>
              </a:rPr>
              <a:t>s</a:t>
            </a:r>
            <a:r>
              <a:rPr sz="2000" b="1" spc="4" dirty="0" smtClean="0">
                <a:solidFill>
                  <a:srgbClr val="009900"/>
                </a:solidFill>
                <a:latin typeface="Arial"/>
                <a:cs typeface="Arial"/>
              </a:rPr>
              <a:t>o</a:t>
            </a:r>
            <a:r>
              <a:rPr sz="2000" b="1" spc="0" dirty="0" smtClean="0">
                <a:solidFill>
                  <a:srgbClr val="009900"/>
                </a:solidFill>
                <a:latin typeface="Arial"/>
                <a:cs typeface="Arial"/>
              </a:rPr>
              <a:t>l</a:t>
            </a:r>
            <a:r>
              <a:rPr sz="2000" b="1" spc="-4" dirty="0" smtClean="0">
                <a:solidFill>
                  <a:srgbClr val="009900"/>
                </a:solidFill>
                <a:latin typeface="Arial"/>
                <a:cs typeface="Arial"/>
              </a:rPr>
              <a:t>u</a:t>
            </a:r>
            <a:r>
              <a:rPr sz="2000" b="1" spc="9" dirty="0" smtClean="0">
                <a:solidFill>
                  <a:srgbClr val="009900"/>
                </a:solidFill>
                <a:latin typeface="Arial"/>
                <a:cs typeface="Arial"/>
              </a:rPr>
              <a:t>t</a:t>
            </a:r>
            <a:r>
              <a:rPr sz="2000" b="1" spc="0" dirty="0" smtClean="0">
                <a:solidFill>
                  <a:srgbClr val="009900"/>
                </a:solidFill>
                <a:latin typeface="Arial"/>
                <a:cs typeface="Arial"/>
              </a:rPr>
              <a:t>i</a:t>
            </a:r>
            <a:r>
              <a:rPr sz="2000" b="1" spc="-4" dirty="0" smtClean="0">
                <a:solidFill>
                  <a:srgbClr val="009900"/>
                </a:solidFill>
                <a:latin typeface="Arial"/>
                <a:cs typeface="Arial"/>
              </a:rPr>
              <a:t>o</a:t>
            </a:r>
            <a:r>
              <a:rPr sz="2000" b="1" spc="4" dirty="0" smtClean="0">
                <a:solidFill>
                  <a:srgbClr val="009900"/>
                </a:solidFill>
                <a:latin typeface="Arial"/>
                <a:cs typeface="Arial"/>
              </a:rPr>
              <a:t>n</a:t>
            </a:r>
            <a:r>
              <a:rPr sz="2000" b="1" spc="0" dirty="0" smtClean="0">
                <a:solidFill>
                  <a:srgbClr val="009900"/>
                </a:solidFill>
                <a:latin typeface="Arial"/>
                <a:cs typeface="Arial"/>
              </a:rPr>
              <a:t>: </a:t>
            </a:r>
            <a:r>
              <a:rPr lang="en-US" sz="2000" b="1" spc="0" dirty="0" smtClean="0">
                <a:solidFill>
                  <a:srgbClr val="009900"/>
                </a:solidFill>
                <a:latin typeface="Arial"/>
                <a:cs typeface="Arial"/>
              </a:rPr>
              <a:t>High-technology</a:t>
            </a:r>
            <a:endParaRPr sz="2000" dirty="0">
              <a:latin typeface="Arial"/>
              <a:cs typeface="Arial"/>
            </a:endParaRPr>
          </a:p>
        </p:txBody>
      </p:sp>
      <p:sp>
        <p:nvSpPr>
          <p:cNvPr id="367" name="object 72"/>
          <p:cNvSpPr txBox="1"/>
          <p:nvPr/>
        </p:nvSpPr>
        <p:spPr>
          <a:xfrm>
            <a:off x="2895600" y="2452368"/>
            <a:ext cx="3733800" cy="228601"/>
          </a:xfrm>
          <a:prstGeom prst="rect">
            <a:avLst/>
          </a:prstGeom>
        </p:spPr>
        <p:txBody>
          <a:bodyPr wrap="square" lIns="0" tIns="0" rIns="0" bIns="0" rtlCol="0">
            <a:noAutofit/>
          </a:bodyPr>
          <a:lstStyle/>
          <a:p>
            <a:pPr marL="12700">
              <a:lnSpc>
                <a:spcPts val="2014"/>
              </a:lnSpc>
              <a:spcBef>
                <a:spcPts val="100"/>
              </a:spcBef>
            </a:pPr>
            <a:r>
              <a:rPr sz="2700" b="1" spc="0" baseline="1610" dirty="0" smtClean="0">
                <a:solidFill>
                  <a:srgbClr val="009900"/>
                </a:solidFill>
                <a:latin typeface="Arial"/>
                <a:cs typeface="Arial"/>
              </a:rPr>
              <a:t>M</a:t>
            </a:r>
            <a:r>
              <a:rPr sz="2700" b="1" spc="-9" baseline="1610" dirty="0" smtClean="0">
                <a:solidFill>
                  <a:srgbClr val="009900"/>
                </a:solidFill>
                <a:latin typeface="Arial"/>
                <a:cs typeface="Arial"/>
              </a:rPr>
              <a:t>a</a:t>
            </a:r>
            <a:r>
              <a:rPr sz="2700" b="1" spc="0" baseline="1610" dirty="0" smtClean="0">
                <a:solidFill>
                  <a:srgbClr val="009900"/>
                </a:solidFill>
                <a:latin typeface="Arial"/>
                <a:cs typeface="Arial"/>
              </a:rPr>
              <a:t>c</a:t>
            </a:r>
            <a:r>
              <a:rPr sz="2700" b="1" spc="-50" baseline="1610" dirty="0" smtClean="0">
                <a:solidFill>
                  <a:srgbClr val="009900"/>
                </a:solidFill>
                <a:latin typeface="Arial"/>
                <a:cs typeface="Arial"/>
              </a:rPr>
              <a:t>A</a:t>
            </a:r>
            <a:r>
              <a:rPr sz="2700" b="1" spc="0" baseline="1610" dirty="0" smtClean="0">
                <a:solidFill>
                  <a:srgbClr val="009900"/>
                </a:solidFill>
                <a:latin typeface="Arial"/>
                <a:cs typeface="Arial"/>
              </a:rPr>
              <a:t>uto</a:t>
            </a:r>
            <a:r>
              <a:rPr sz="2700" b="1" spc="-54" baseline="1610" dirty="0" smtClean="0">
                <a:solidFill>
                  <a:srgbClr val="009900"/>
                </a:solidFill>
                <a:latin typeface="Arial"/>
                <a:cs typeface="Arial"/>
              </a:rPr>
              <a:t> </a:t>
            </a:r>
            <a:r>
              <a:rPr sz="2700" spc="9" baseline="1076" dirty="0" err="1" smtClean="0">
                <a:solidFill>
                  <a:srgbClr val="009900"/>
                </a:solidFill>
                <a:latin typeface="Microsoft JhengHei"/>
                <a:cs typeface="Microsoft JhengHei"/>
              </a:rPr>
              <a:t>的解决方</a:t>
            </a:r>
            <a:r>
              <a:rPr sz="2700" spc="19" baseline="1076" dirty="0" err="1" smtClean="0">
                <a:solidFill>
                  <a:srgbClr val="009900"/>
                </a:solidFill>
                <a:latin typeface="Microsoft JhengHei"/>
                <a:cs typeface="Microsoft JhengHei"/>
              </a:rPr>
              <a:t>案</a:t>
            </a:r>
            <a:r>
              <a:rPr sz="2700" spc="14" baseline="1076" dirty="0" smtClean="0">
                <a:solidFill>
                  <a:srgbClr val="009900"/>
                </a:solidFill>
                <a:latin typeface="Microsoft JhengHei"/>
                <a:cs typeface="Microsoft JhengHei"/>
              </a:rPr>
              <a:t>：</a:t>
            </a:r>
            <a:r>
              <a:rPr lang="zh-CN" altLang="en-US" sz="2700" spc="14" baseline="1076" dirty="0" smtClean="0">
                <a:solidFill>
                  <a:srgbClr val="009900"/>
                </a:solidFill>
                <a:latin typeface="Microsoft JhengHei"/>
                <a:cs typeface="Microsoft JhengHei"/>
              </a:rPr>
              <a:t>高科技系统</a:t>
            </a:r>
            <a:endParaRPr sz="1800" dirty="0">
              <a:latin typeface="Microsoft JhengHei"/>
              <a:cs typeface="Microsoft JhengHe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object 357"/>
          <p:cNvSpPr txBox="1"/>
          <p:nvPr/>
        </p:nvSpPr>
        <p:spPr>
          <a:xfrm>
            <a:off x="3708400" y="153670"/>
            <a:ext cx="5275580" cy="342900"/>
          </a:xfrm>
          <a:prstGeom prst="rect">
            <a:avLst/>
          </a:prstGeom>
        </p:spPr>
        <p:txBody>
          <a:bodyPr wrap="square" lIns="0" tIns="0" rIns="0" bIns="0" rtlCol="0">
            <a:noAutofit/>
          </a:bodyPr>
          <a:lstStyle/>
          <a:p>
            <a:pPr marL="1860550">
              <a:lnSpc>
                <a:spcPct val="95825"/>
              </a:lnSpc>
              <a:spcBef>
                <a:spcPts val="480"/>
              </a:spcBef>
            </a:pPr>
            <a:r>
              <a:rPr sz="1800" b="1" i="1" spc="9" dirty="0" smtClean="0">
                <a:solidFill>
                  <a:srgbClr val="FFFFFF"/>
                </a:solidFill>
                <a:latin typeface="Arial"/>
                <a:cs typeface="Arial"/>
              </a:rPr>
              <a:t>L</a:t>
            </a:r>
            <a:r>
              <a:rPr sz="1800" b="1" i="1" spc="0" dirty="0" smtClean="0">
                <a:solidFill>
                  <a:srgbClr val="FFFFFF"/>
                </a:solidFill>
                <a:latin typeface="Arial"/>
                <a:cs typeface="Arial"/>
              </a:rPr>
              <a:t>’e</a:t>
            </a:r>
            <a:r>
              <a:rPr sz="1800" b="1" i="1" spc="-14" dirty="0" smtClean="0">
                <a:solidFill>
                  <a:srgbClr val="FFFFFF"/>
                </a:solidFill>
                <a:latin typeface="Arial"/>
                <a:cs typeface="Arial"/>
              </a:rPr>
              <a:t>x</a:t>
            </a:r>
            <a:r>
              <a:rPr sz="1800" b="1" i="1" spc="9" dirty="0" smtClean="0">
                <a:solidFill>
                  <a:srgbClr val="FFFFFF"/>
                </a:solidFill>
                <a:latin typeface="Arial"/>
                <a:cs typeface="Arial"/>
              </a:rPr>
              <a:t>p</a:t>
            </a:r>
            <a:r>
              <a:rPr sz="1800" b="1" i="1" spc="0" dirty="0" smtClean="0">
                <a:solidFill>
                  <a:srgbClr val="FFFFFF"/>
                </a:solidFill>
                <a:latin typeface="Arial"/>
                <a:cs typeface="Arial"/>
              </a:rPr>
              <a:t>é</a:t>
            </a:r>
            <a:r>
              <a:rPr sz="1800" b="1" i="1" spc="-9" dirty="0" smtClean="0">
                <a:solidFill>
                  <a:srgbClr val="FFFFFF"/>
                </a:solidFill>
                <a:latin typeface="Arial"/>
                <a:cs typeface="Arial"/>
              </a:rPr>
              <a:t>r</a:t>
            </a:r>
            <a:r>
              <a:rPr sz="1800" b="1" i="1" spc="0" dirty="0" smtClean="0">
                <a:solidFill>
                  <a:srgbClr val="FFFFFF"/>
                </a:solidFill>
                <a:latin typeface="Arial"/>
                <a:cs typeface="Arial"/>
              </a:rPr>
              <a:t>ience de Mac</a:t>
            </a:r>
            <a:r>
              <a:rPr sz="1800" b="1" i="1" spc="-9" dirty="0" smtClean="0">
                <a:solidFill>
                  <a:srgbClr val="FFFFFF"/>
                </a:solidFill>
                <a:latin typeface="Arial"/>
                <a:cs typeface="Arial"/>
              </a:rPr>
              <a:t>A</a:t>
            </a:r>
            <a:r>
              <a:rPr sz="1800" b="1" i="1" spc="9" dirty="0" smtClean="0">
                <a:solidFill>
                  <a:srgbClr val="FFFFFF"/>
                </a:solidFill>
                <a:latin typeface="Arial"/>
                <a:cs typeface="Arial"/>
              </a:rPr>
              <a:t>u</a:t>
            </a:r>
            <a:r>
              <a:rPr sz="1800" b="1" i="1" spc="0" dirty="0" smtClean="0">
                <a:solidFill>
                  <a:srgbClr val="FFFFFF"/>
                </a:solidFill>
                <a:latin typeface="Arial"/>
                <a:cs typeface="Arial"/>
              </a:rPr>
              <a:t>to</a:t>
            </a:r>
            <a:endParaRPr sz="1800">
              <a:latin typeface="Arial"/>
              <a:cs typeface="Arial"/>
            </a:endParaRPr>
          </a:p>
        </p:txBody>
      </p:sp>
      <p:sp>
        <p:nvSpPr>
          <p:cNvPr id="151" name="object 151"/>
          <p:cNvSpPr/>
          <p:nvPr/>
        </p:nvSpPr>
        <p:spPr>
          <a:xfrm>
            <a:off x="-1270" y="1015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FFC"/>
            </a:solidFill>
          </a:ln>
        </p:spPr>
        <p:txBody>
          <a:bodyPr wrap="square" lIns="0" tIns="0" rIns="0" bIns="0" rtlCol="0">
            <a:noAutofit/>
          </a:bodyPr>
          <a:lstStyle/>
          <a:p>
            <a:endParaRPr/>
          </a:p>
        </p:txBody>
      </p:sp>
      <p:sp>
        <p:nvSpPr>
          <p:cNvPr id="152" name="object 152"/>
          <p:cNvSpPr/>
          <p:nvPr/>
        </p:nvSpPr>
        <p:spPr>
          <a:xfrm>
            <a:off x="-1270" y="171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DFA"/>
            </a:solidFill>
          </a:ln>
        </p:spPr>
        <p:txBody>
          <a:bodyPr wrap="square" lIns="0" tIns="0" rIns="0" bIns="0" rtlCol="0">
            <a:noAutofit/>
          </a:bodyPr>
          <a:lstStyle/>
          <a:p>
            <a:endParaRPr/>
          </a:p>
        </p:txBody>
      </p:sp>
      <p:sp>
        <p:nvSpPr>
          <p:cNvPr id="153" name="object 153"/>
          <p:cNvSpPr/>
          <p:nvPr/>
        </p:nvSpPr>
        <p:spPr>
          <a:xfrm>
            <a:off x="-1270" y="241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CF8"/>
            </a:solidFill>
          </a:ln>
        </p:spPr>
        <p:txBody>
          <a:bodyPr wrap="square" lIns="0" tIns="0" rIns="0" bIns="0" rtlCol="0">
            <a:noAutofit/>
          </a:bodyPr>
          <a:lstStyle/>
          <a:p>
            <a:endParaRPr/>
          </a:p>
        </p:txBody>
      </p:sp>
      <p:sp>
        <p:nvSpPr>
          <p:cNvPr id="154" name="object 154"/>
          <p:cNvSpPr/>
          <p:nvPr/>
        </p:nvSpPr>
        <p:spPr>
          <a:xfrm>
            <a:off x="-1270" y="3175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BF6"/>
            </a:solidFill>
          </a:ln>
        </p:spPr>
        <p:txBody>
          <a:bodyPr wrap="square" lIns="0" tIns="0" rIns="0" bIns="0" rtlCol="0">
            <a:noAutofit/>
          </a:bodyPr>
          <a:lstStyle/>
          <a:p>
            <a:endParaRPr/>
          </a:p>
        </p:txBody>
      </p:sp>
      <p:sp>
        <p:nvSpPr>
          <p:cNvPr id="155" name="object 155"/>
          <p:cNvSpPr/>
          <p:nvPr/>
        </p:nvSpPr>
        <p:spPr>
          <a:xfrm>
            <a:off x="-1270" y="3873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AF4"/>
            </a:solidFill>
          </a:ln>
        </p:spPr>
        <p:txBody>
          <a:bodyPr wrap="square" lIns="0" tIns="0" rIns="0" bIns="0" rtlCol="0">
            <a:noAutofit/>
          </a:bodyPr>
          <a:lstStyle/>
          <a:p>
            <a:endParaRPr/>
          </a:p>
        </p:txBody>
      </p:sp>
      <p:sp>
        <p:nvSpPr>
          <p:cNvPr id="156" name="object 156"/>
          <p:cNvSpPr/>
          <p:nvPr/>
        </p:nvSpPr>
        <p:spPr>
          <a:xfrm>
            <a:off x="-1270" y="457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9F1"/>
            </a:solidFill>
          </a:ln>
        </p:spPr>
        <p:txBody>
          <a:bodyPr wrap="square" lIns="0" tIns="0" rIns="0" bIns="0" rtlCol="0">
            <a:noAutofit/>
          </a:bodyPr>
          <a:lstStyle/>
          <a:p>
            <a:endParaRPr/>
          </a:p>
        </p:txBody>
      </p:sp>
      <p:sp>
        <p:nvSpPr>
          <p:cNvPr id="157" name="object 157"/>
          <p:cNvSpPr/>
          <p:nvPr/>
        </p:nvSpPr>
        <p:spPr>
          <a:xfrm>
            <a:off x="-1270" y="533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8EF"/>
            </a:solidFill>
          </a:ln>
        </p:spPr>
        <p:txBody>
          <a:bodyPr wrap="square" lIns="0" tIns="0" rIns="0" bIns="0" rtlCol="0">
            <a:noAutofit/>
          </a:bodyPr>
          <a:lstStyle/>
          <a:p>
            <a:endParaRPr/>
          </a:p>
        </p:txBody>
      </p:sp>
      <p:sp>
        <p:nvSpPr>
          <p:cNvPr id="158" name="object 158"/>
          <p:cNvSpPr/>
          <p:nvPr/>
        </p:nvSpPr>
        <p:spPr>
          <a:xfrm>
            <a:off x="-1270" y="603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8ED"/>
            </a:solidFill>
          </a:ln>
        </p:spPr>
        <p:txBody>
          <a:bodyPr wrap="square" lIns="0" tIns="0" rIns="0" bIns="0" rtlCol="0">
            <a:noAutofit/>
          </a:bodyPr>
          <a:lstStyle/>
          <a:p>
            <a:endParaRPr/>
          </a:p>
        </p:txBody>
      </p:sp>
      <p:sp>
        <p:nvSpPr>
          <p:cNvPr id="159" name="object 159"/>
          <p:cNvSpPr/>
          <p:nvPr/>
        </p:nvSpPr>
        <p:spPr>
          <a:xfrm>
            <a:off x="-1270" y="673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7EB"/>
            </a:solidFill>
          </a:ln>
        </p:spPr>
        <p:txBody>
          <a:bodyPr wrap="square" lIns="0" tIns="0" rIns="0" bIns="0" rtlCol="0">
            <a:noAutofit/>
          </a:bodyPr>
          <a:lstStyle/>
          <a:p>
            <a:endParaRPr/>
          </a:p>
        </p:txBody>
      </p:sp>
      <p:sp>
        <p:nvSpPr>
          <p:cNvPr id="160" name="object 160"/>
          <p:cNvSpPr/>
          <p:nvPr/>
        </p:nvSpPr>
        <p:spPr>
          <a:xfrm>
            <a:off x="-1270" y="749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6E9"/>
            </a:solidFill>
          </a:ln>
        </p:spPr>
        <p:txBody>
          <a:bodyPr wrap="square" lIns="0" tIns="0" rIns="0" bIns="0" rtlCol="0">
            <a:noAutofit/>
          </a:bodyPr>
          <a:lstStyle/>
          <a:p>
            <a:endParaRPr/>
          </a:p>
        </p:txBody>
      </p:sp>
      <p:sp>
        <p:nvSpPr>
          <p:cNvPr id="161" name="object 161"/>
          <p:cNvSpPr/>
          <p:nvPr/>
        </p:nvSpPr>
        <p:spPr>
          <a:xfrm>
            <a:off x="-1270" y="819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5E7"/>
            </a:solidFill>
          </a:ln>
        </p:spPr>
        <p:txBody>
          <a:bodyPr wrap="square" lIns="0" tIns="0" rIns="0" bIns="0" rtlCol="0">
            <a:noAutofit/>
          </a:bodyPr>
          <a:lstStyle/>
          <a:p>
            <a:endParaRPr/>
          </a:p>
        </p:txBody>
      </p:sp>
      <p:sp>
        <p:nvSpPr>
          <p:cNvPr id="162" name="object 162"/>
          <p:cNvSpPr/>
          <p:nvPr/>
        </p:nvSpPr>
        <p:spPr>
          <a:xfrm>
            <a:off x="-1270" y="889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4E4"/>
            </a:solidFill>
          </a:ln>
        </p:spPr>
        <p:txBody>
          <a:bodyPr wrap="square" lIns="0" tIns="0" rIns="0" bIns="0" rtlCol="0">
            <a:noAutofit/>
          </a:bodyPr>
          <a:lstStyle/>
          <a:p>
            <a:endParaRPr/>
          </a:p>
        </p:txBody>
      </p:sp>
      <p:sp>
        <p:nvSpPr>
          <p:cNvPr id="163" name="object 163"/>
          <p:cNvSpPr/>
          <p:nvPr/>
        </p:nvSpPr>
        <p:spPr>
          <a:xfrm>
            <a:off x="-1270" y="965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3E2"/>
            </a:solidFill>
          </a:ln>
        </p:spPr>
        <p:txBody>
          <a:bodyPr wrap="square" lIns="0" tIns="0" rIns="0" bIns="0" rtlCol="0">
            <a:noAutofit/>
          </a:bodyPr>
          <a:lstStyle/>
          <a:p>
            <a:endParaRPr/>
          </a:p>
        </p:txBody>
      </p:sp>
      <p:sp>
        <p:nvSpPr>
          <p:cNvPr id="164" name="object 164"/>
          <p:cNvSpPr/>
          <p:nvPr/>
        </p:nvSpPr>
        <p:spPr>
          <a:xfrm>
            <a:off x="-1270" y="1041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2E0"/>
            </a:solidFill>
          </a:ln>
        </p:spPr>
        <p:txBody>
          <a:bodyPr wrap="square" lIns="0" tIns="0" rIns="0" bIns="0" rtlCol="0">
            <a:noAutofit/>
          </a:bodyPr>
          <a:lstStyle/>
          <a:p>
            <a:endParaRPr/>
          </a:p>
        </p:txBody>
      </p:sp>
      <p:sp>
        <p:nvSpPr>
          <p:cNvPr id="165" name="object 165"/>
          <p:cNvSpPr/>
          <p:nvPr/>
        </p:nvSpPr>
        <p:spPr>
          <a:xfrm>
            <a:off x="-1270" y="1111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1DE"/>
            </a:solidFill>
          </a:ln>
        </p:spPr>
        <p:txBody>
          <a:bodyPr wrap="square" lIns="0" tIns="0" rIns="0" bIns="0" rtlCol="0">
            <a:noAutofit/>
          </a:bodyPr>
          <a:lstStyle/>
          <a:p>
            <a:endParaRPr/>
          </a:p>
        </p:txBody>
      </p:sp>
      <p:sp>
        <p:nvSpPr>
          <p:cNvPr id="166" name="object 166"/>
          <p:cNvSpPr/>
          <p:nvPr/>
        </p:nvSpPr>
        <p:spPr>
          <a:xfrm>
            <a:off x="-1270" y="1181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1DC"/>
            </a:solidFill>
          </a:ln>
        </p:spPr>
        <p:txBody>
          <a:bodyPr wrap="square" lIns="0" tIns="0" rIns="0" bIns="0" rtlCol="0">
            <a:noAutofit/>
          </a:bodyPr>
          <a:lstStyle/>
          <a:p>
            <a:endParaRPr/>
          </a:p>
        </p:txBody>
      </p:sp>
      <p:sp>
        <p:nvSpPr>
          <p:cNvPr id="167" name="object 167"/>
          <p:cNvSpPr/>
          <p:nvPr/>
        </p:nvSpPr>
        <p:spPr>
          <a:xfrm>
            <a:off x="-1270" y="1257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0D9"/>
            </a:solidFill>
          </a:ln>
        </p:spPr>
        <p:txBody>
          <a:bodyPr wrap="square" lIns="0" tIns="0" rIns="0" bIns="0" rtlCol="0">
            <a:noAutofit/>
          </a:bodyPr>
          <a:lstStyle/>
          <a:p>
            <a:endParaRPr/>
          </a:p>
        </p:txBody>
      </p:sp>
      <p:sp>
        <p:nvSpPr>
          <p:cNvPr id="168" name="object 168"/>
          <p:cNvSpPr/>
          <p:nvPr/>
        </p:nvSpPr>
        <p:spPr>
          <a:xfrm>
            <a:off x="-1270" y="1327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FD7"/>
            </a:solidFill>
          </a:ln>
        </p:spPr>
        <p:txBody>
          <a:bodyPr wrap="square" lIns="0" tIns="0" rIns="0" bIns="0" rtlCol="0">
            <a:noAutofit/>
          </a:bodyPr>
          <a:lstStyle/>
          <a:p>
            <a:endParaRPr/>
          </a:p>
        </p:txBody>
      </p:sp>
      <p:sp>
        <p:nvSpPr>
          <p:cNvPr id="169" name="object 169"/>
          <p:cNvSpPr/>
          <p:nvPr/>
        </p:nvSpPr>
        <p:spPr>
          <a:xfrm>
            <a:off x="-1270" y="1397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EED5"/>
            </a:solidFill>
          </a:ln>
        </p:spPr>
        <p:txBody>
          <a:bodyPr wrap="square" lIns="0" tIns="0" rIns="0" bIns="0" rtlCol="0">
            <a:noAutofit/>
          </a:bodyPr>
          <a:lstStyle/>
          <a:p>
            <a:endParaRPr/>
          </a:p>
        </p:txBody>
      </p:sp>
      <p:sp>
        <p:nvSpPr>
          <p:cNvPr id="170" name="object 170"/>
          <p:cNvSpPr/>
          <p:nvPr/>
        </p:nvSpPr>
        <p:spPr>
          <a:xfrm>
            <a:off x="-1270" y="1473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DD3"/>
            </a:solidFill>
          </a:ln>
        </p:spPr>
        <p:txBody>
          <a:bodyPr wrap="square" lIns="0" tIns="0" rIns="0" bIns="0" rtlCol="0">
            <a:noAutofit/>
          </a:bodyPr>
          <a:lstStyle/>
          <a:p>
            <a:endParaRPr/>
          </a:p>
        </p:txBody>
      </p:sp>
      <p:sp>
        <p:nvSpPr>
          <p:cNvPr id="171" name="object 171"/>
          <p:cNvSpPr/>
          <p:nvPr/>
        </p:nvSpPr>
        <p:spPr>
          <a:xfrm>
            <a:off x="-1270" y="15430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CD1"/>
            </a:solidFill>
          </a:ln>
        </p:spPr>
        <p:txBody>
          <a:bodyPr wrap="square" lIns="0" tIns="0" rIns="0" bIns="0" rtlCol="0">
            <a:noAutofit/>
          </a:bodyPr>
          <a:lstStyle/>
          <a:p>
            <a:endParaRPr/>
          </a:p>
        </p:txBody>
      </p:sp>
      <p:sp>
        <p:nvSpPr>
          <p:cNvPr id="172" name="object 172"/>
          <p:cNvSpPr/>
          <p:nvPr/>
        </p:nvSpPr>
        <p:spPr>
          <a:xfrm>
            <a:off x="-1270" y="16129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BCF"/>
            </a:solidFill>
          </a:ln>
        </p:spPr>
        <p:txBody>
          <a:bodyPr wrap="square" lIns="0" tIns="0" rIns="0" bIns="0" rtlCol="0">
            <a:noAutofit/>
          </a:bodyPr>
          <a:lstStyle/>
          <a:p>
            <a:endParaRPr/>
          </a:p>
        </p:txBody>
      </p:sp>
      <p:sp>
        <p:nvSpPr>
          <p:cNvPr id="173" name="object 173"/>
          <p:cNvSpPr/>
          <p:nvPr/>
        </p:nvSpPr>
        <p:spPr>
          <a:xfrm>
            <a:off x="8983980" y="168909"/>
            <a:ext cx="160020" cy="0"/>
          </a:xfrm>
          <a:custGeom>
            <a:avLst/>
            <a:gdLst/>
            <a:ahLst/>
            <a:cxnLst/>
            <a:rect l="l" t="t" r="r" b="b"/>
            <a:pathLst>
              <a:path w="160020">
                <a:moveTo>
                  <a:pt x="0" y="0"/>
                </a:moveTo>
                <a:lnTo>
                  <a:pt x="160020" y="0"/>
                </a:lnTo>
              </a:path>
            </a:pathLst>
          </a:custGeom>
          <a:ln w="8890">
            <a:solidFill>
              <a:srgbClr val="FFEACC"/>
            </a:solidFill>
          </a:ln>
        </p:spPr>
        <p:txBody>
          <a:bodyPr wrap="square" lIns="0" tIns="0" rIns="0" bIns="0" rtlCol="0">
            <a:noAutofit/>
          </a:bodyPr>
          <a:lstStyle/>
          <a:p>
            <a:endParaRPr/>
          </a:p>
        </p:txBody>
      </p:sp>
      <p:sp>
        <p:nvSpPr>
          <p:cNvPr id="174" name="object 174"/>
          <p:cNvSpPr/>
          <p:nvPr/>
        </p:nvSpPr>
        <p:spPr>
          <a:xfrm>
            <a:off x="0" y="168909"/>
            <a:ext cx="3708400" cy="0"/>
          </a:xfrm>
          <a:custGeom>
            <a:avLst/>
            <a:gdLst/>
            <a:ahLst/>
            <a:cxnLst/>
            <a:rect l="l" t="t" r="r" b="b"/>
            <a:pathLst>
              <a:path w="3708400">
                <a:moveTo>
                  <a:pt x="0" y="0"/>
                </a:moveTo>
                <a:lnTo>
                  <a:pt x="3708400" y="0"/>
                </a:lnTo>
              </a:path>
            </a:pathLst>
          </a:custGeom>
          <a:ln w="8890">
            <a:solidFill>
              <a:srgbClr val="FFEACC"/>
            </a:solidFill>
          </a:ln>
        </p:spPr>
        <p:txBody>
          <a:bodyPr wrap="square" lIns="0" tIns="0" rIns="0" bIns="0" rtlCol="0">
            <a:noAutofit/>
          </a:bodyPr>
          <a:lstStyle/>
          <a:p>
            <a:endParaRPr/>
          </a:p>
        </p:txBody>
      </p:sp>
      <p:sp>
        <p:nvSpPr>
          <p:cNvPr id="175" name="object 175"/>
          <p:cNvSpPr/>
          <p:nvPr/>
        </p:nvSpPr>
        <p:spPr>
          <a:xfrm>
            <a:off x="8983980" y="175894"/>
            <a:ext cx="160020" cy="0"/>
          </a:xfrm>
          <a:custGeom>
            <a:avLst/>
            <a:gdLst/>
            <a:ahLst/>
            <a:cxnLst/>
            <a:rect l="l" t="t" r="r" b="b"/>
            <a:pathLst>
              <a:path w="160020">
                <a:moveTo>
                  <a:pt x="0" y="0"/>
                </a:moveTo>
                <a:lnTo>
                  <a:pt x="160020" y="0"/>
                </a:lnTo>
              </a:path>
            </a:pathLst>
          </a:custGeom>
          <a:ln w="7620">
            <a:solidFill>
              <a:srgbClr val="FFEACA"/>
            </a:solidFill>
          </a:ln>
        </p:spPr>
        <p:txBody>
          <a:bodyPr wrap="square" lIns="0" tIns="0" rIns="0" bIns="0" rtlCol="0">
            <a:noAutofit/>
          </a:bodyPr>
          <a:lstStyle/>
          <a:p>
            <a:endParaRPr/>
          </a:p>
        </p:txBody>
      </p:sp>
      <p:sp>
        <p:nvSpPr>
          <p:cNvPr id="176" name="object 176"/>
          <p:cNvSpPr/>
          <p:nvPr/>
        </p:nvSpPr>
        <p:spPr>
          <a:xfrm>
            <a:off x="0" y="175894"/>
            <a:ext cx="3708400" cy="0"/>
          </a:xfrm>
          <a:custGeom>
            <a:avLst/>
            <a:gdLst/>
            <a:ahLst/>
            <a:cxnLst/>
            <a:rect l="l" t="t" r="r" b="b"/>
            <a:pathLst>
              <a:path w="3708400">
                <a:moveTo>
                  <a:pt x="0" y="0"/>
                </a:moveTo>
                <a:lnTo>
                  <a:pt x="3708400" y="0"/>
                </a:lnTo>
              </a:path>
            </a:pathLst>
          </a:custGeom>
          <a:ln w="7620">
            <a:solidFill>
              <a:srgbClr val="FFEACA"/>
            </a:solidFill>
          </a:ln>
        </p:spPr>
        <p:txBody>
          <a:bodyPr wrap="square" lIns="0" tIns="0" rIns="0" bIns="0" rtlCol="0">
            <a:noAutofit/>
          </a:bodyPr>
          <a:lstStyle/>
          <a:p>
            <a:endParaRPr/>
          </a:p>
        </p:txBody>
      </p:sp>
      <p:sp>
        <p:nvSpPr>
          <p:cNvPr id="177" name="object 177"/>
          <p:cNvSpPr/>
          <p:nvPr/>
        </p:nvSpPr>
        <p:spPr>
          <a:xfrm>
            <a:off x="8983980" y="182880"/>
            <a:ext cx="160020" cy="0"/>
          </a:xfrm>
          <a:custGeom>
            <a:avLst/>
            <a:gdLst/>
            <a:ahLst/>
            <a:cxnLst/>
            <a:rect l="l" t="t" r="r" b="b"/>
            <a:pathLst>
              <a:path w="160020">
                <a:moveTo>
                  <a:pt x="0" y="0"/>
                </a:moveTo>
                <a:lnTo>
                  <a:pt x="160020" y="0"/>
                </a:lnTo>
              </a:path>
            </a:pathLst>
          </a:custGeom>
          <a:ln w="8890">
            <a:solidFill>
              <a:srgbClr val="FFE9C8"/>
            </a:solidFill>
          </a:ln>
        </p:spPr>
        <p:txBody>
          <a:bodyPr wrap="square" lIns="0" tIns="0" rIns="0" bIns="0" rtlCol="0">
            <a:noAutofit/>
          </a:bodyPr>
          <a:lstStyle/>
          <a:p>
            <a:endParaRPr/>
          </a:p>
        </p:txBody>
      </p:sp>
      <p:sp>
        <p:nvSpPr>
          <p:cNvPr id="178" name="object 178"/>
          <p:cNvSpPr/>
          <p:nvPr/>
        </p:nvSpPr>
        <p:spPr>
          <a:xfrm>
            <a:off x="0" y="182880"/>
            <a:ext cx="3708400" cy="0"/>
          </a:xfrm>
          <a:custGeom>
            <a:avLst/>
            <a:gdLst/>
            <a:ahLst/>
            <a:cxnLst/>
            <a:rect l="l" t="t" r="r" b="b"/>
            <a:pathLst>
              <a:path w="3708400">
                <a:moveTo>
                  <a:pt x="0" y="0"/>
                </a:moveTo>
                <a:lnTo>
                  <a:pt x="3708400" y="0"/>
                </a:lnTo>
              </a:path>
            </a:pathLst>
          </a:custGeom>
          <a:ln w="8890">
            <a:solidFill>
              <a:srgbClr val="FFE9C8"/>
            </a:solidFill>
          </a:ln>
        </p:spPr>
        <p:txBody>
          <a:bodyPr wrap="square" lIns="0" tIns="0" rIns="0" bIns="0" rtlCol="0">
            <a:noAutofit/>
          </a:bodyPr>
          <a:lstStyle/>
          <a:p>
            <a:endParaRPr/>
          </a:p>
        </p:txBody>
      </p:sp>
      <p:sp>
        <p:nvSpPr>
          <p:cNvPr id="179" name="object 179"/>
          <p:cNvSpPr/>
          <p:nvPr/>
        </p:nvSpPr>
        <p:spPr>
          <a:xfrm>
            <a:off x="8983980" y="190500"/>
            <a:ext cx="160020" cy="0"/>
          </a:xfrm>
          <a:custGeom>
            <a:avLst/>
            <a:gdLst/>
            <a:ahLst/>
            <a:cxnLst/>
            <a:rect l="l" t="t" r="r" b="b"/>
            <a:pathLst>
              <a:path w="160020">
                <a:moveTo>
                  <a:pt x="0" y="0"/>
                </a:moveTo>
                <a:lnTo>
                  <a:pt x="160020" y="0"/>
                </a:lnTo>
              </a:path>
            </a:pathLst>
          </a:custGeom>
          <a:ln w="8889">
            <a:solidFill>
              <a:srgbClr val="FFE8C6"/>
            </a:solidFill>
          </a:ln>
        </p:spPr>
        <p:txBody>
          <a:bodyPr wrap="square" lIns="0" tIns="0" rIns="0" bIns="0" rtlCol="0">
            <a:noAutofit/>
          </a:bodyPr>
          <a:lstStyle/>
          <a:p>
            <a:endParaRPr/>
          </a:p>
        </p:txBody>
      </p:sp>
      <p:sp>
        <p:nvSpPr>
          <p:cNvPr id="180" name="object 180"/>
          <p:cNvSpPr/>
          <p:nvPr/>
        </p:nvSpPr>
        <p:spPr>
          <a:xfrm>
            <a:off x="0" y="190500"/>
            <a:ext cx="3708400" cy="0"/>
          </a:xfrm>
          <a:custGeom>
            <a:avLst/>
            <a:gdLst/>
            <a:ahLst/>
            <a:cxnLst/>
            <a:rect l="l" t="t" r="r" b="b"/>
            <a:pathLst>
              <a:path w="3708400">
                <a:moveTo>
                  <a:pt x="0" y="0"/>
                </a:moveTo>
                <a:lnTo>
                  <a:pt x="3708400" y="0"/>
                </a:lnTo>
              </a:path>
            </a:pathLst>
          </a:custGeom>
          <a:ln w="8889">
            <a:solidFill>
              <a:srgbClr val="FFE8C6"/>
            </a:solidFill>
          </a:ln>
        </p:spPr>
        <p:txBody>
          <a:bodyPr wrap="square" lIns="0" tIns="0" rIns="0" bIns="0" rtlCol="0">
            <a:noAutofit/>
          </a:bodyPr>
          <a:lstStyle/>
          <a:p>
            <a:endParaRPr/>
          </a:p>
        </p:txBody>
      </p:sp>
      <p:sp>
        <p:nvSpPr>
          <p:cNvPr id="181" name="object 181"/>
          <p:cNvSpPr/>
          <p:nvPr/>
        </p:nvSpPr>
        <p:spPr>
          <a:xfrm>
            <a:off x="8983980" y="198119"/>
            <a:ext cx="160020" cy="0"/>
          </a:xfrm>
          <a:custGeom>
            <a:avLst/>
            <a:gdLst/>
            <a:ahLst/>
            <a:cxnLst/>
            <a:rect l="l" t="t" r="r" b="b"/>
            <a:pathLst>
              <a:path w="160020">
                <a:moveTo>
                  <a:pt x="0" y="0"/>
                </a:moveTo>
                <a:lnTo>
                  <a:pt x="160020" y="0"/>
                </a:lnTo>
              </a:path>
            </a:pathLst>
          </a:custGeom>
          <a:ln w="8890">
            <a:solidFill>
              <a:srgbClr val="FFE7C4"/>
            </a:solidFill>
          </a:ln>
        </p:spPr>
        <p:txBody>
          <a:bodyPr wrap="square" lIns="0" tIns="0" rIns="0" bIns="0" rtlCol="0">
            <a:noAutofit/>
          </a:bodyPr>
          <a:lstStyle/>
          <a:p>
            <a:endParaRPr/>
          </a:p>
        </p:txBody>
      </p:sp>
      <p:sp>
        <p:nvSpPr>
          <p:cNvPr id="182" name="object 182"/>
          <p:cNvSpPr/>
          <p:nvPr/>
        </p:nvSpPr>
        <p:spPr>
          <a:xfrm>
            <a:off x="0" y="198119"/>
            <a:ext cx="3708400" cy="0"/>
          </a:xfrm>
          <a:custGeom>
            <a:avLst/>
            <a:gdLst/>
            <a:ahLst/>
            <a:cxnLst/>
            <a:rect l="l" t="t" r="r" b="b"/>
            <a:pathLst>
              <a:path w="3708400">
                <a:moveTo>
                  <a:pt x="0" y="0"/>
                </a:moveTo>
                <a:lnTo>
                  <a:pt x="3708400" y="0"/>
                </a:lnTo>
              </a:path>
            </a:pathLst>
          </a:custGeom>
          <a:ln w="8890">
            <a:solidFill>
              <a:srgbClr val="FFE7C4"/>
            </a:solidFill>
          </a:ln>
        </p:spPr>
        <p:txBody>
          <a:bodyPr wrap="square" lIns="0" tIns="0" rIns="0" bIns="0" rtlCol="0">
            <a:noAutofit/>
          </a:bodyPr>
          <a:lstStyle/>
          <a:p>
            <a:endParaRPr/>
          </a:p>
        </p:txBody>
      </p:sp>
      <p:sp>
        <p:nvSpPr>
          <p:cNvPr id="183" name="object 183"/>
          <p:cNvSpPr/>
          <p:nvPr/>
        </p:nvSpPr>
        <p:spPr>
          <a:xfrm>
            <a:off x="8983980" y="205104"/>
            <a:ext cx="160020" cy="0"/>
          </a:xfrm>
          <a:custGeom>
            <a:avLst/>
            <a:gdLst/>
            <a:ahLst/>
            <a:cxnLst/>
            <a:rect l="l" t="t" r="r" b="b"/>
            <a:pathLst>
              <a:path w="160020">
                <a:moveTo>
                  <a:pt x="0" y="0"/>
                </a:moveTo>
                <a:lnTo>
                  <a:pt x="160020" y="0"/>
                </a:lnTo>
              </a:path>
            </a:pathLst>
          </a:custGeom>
          <a:ln w="7620">
            <a:solidFill>
              <a:srgbClr val="FFE6C1"/>
            </a:solidFill>
          </a:ln>
        </p:spPr>
        <p:txBody>
          <a:bodyPr wrap="square" lIns="0" tIns="0" rIns="0" bIns="0" rtlCol="0">
            <a:noAutofit/>
          </a:bodyPr>
          <a:lstStyle/>
          <a:p>
            <a:endParaRPr/>
          </a:p>
        </p:txBody>
      </p:sp>
      <p:sp>
        <p:nvSpPr>
          <p:cNvPr id="184" name="object 184"/>
          <p:cNvSpPr/>
          <p:nvPr/>
        </p:nvSpPr>
        <p:spPr>
          <a:xfrm>
            <a:off x="0" y="205104"/>
            <a:ext cx="3708400" cy="0"/>
          </a:xfrm>
          <a:custGeom>
            <a:avLst/>
            <a:gdLst/>
            <a:ahLst/>
            <a:cxnLst/>
            <a:rect l="l" t="t" r="r" b="b"/>
            <a:pathLst>
              <a:path w="3708400">
                <a:moveTo>
                  <a:pt x="0" y="0"/>
                </a:moveTo>
                <a:lnTo>
                  <a:pt x="3708400" y="0"/>
                </a:lnTo>
              </a:path>
            </a:pathLst>
          </a:custGeom>
          <a:ln w="7620">
            <a:solidFill>
              <a:srgbClr val="FFE6C1"/>
            </a:solidFill>
          </a:ln>
        </p:spPr>
        <p:txBody>
          <a:bodyPr wrap="square" lIns="0" tIns="0" rIns="0" bIns="0" rtlCol="0">
            <a:noAutofit/>
          </a:bodyPr>
          <a:lstStyle/>
          <a:p>
            <a:endParaRPr/>
          </a:p>
        </p:txBody>
      </p:sp>
      <p:sp>
        <p:nvSpPr>
          <p:cNvPr id="185" name="object 185"/>
          <p:cNvSpPr/>
          <p:nvPr/>
        </p:nvSpPr>
        <p:spPr>
          <a:xfrm>
            <a:off x="8983980" y="212090"/>
            <a:ext cx="160020" cy="0"/>
          </a:xfrm>
          <a:custGeom>
            <a:avLst/>
            <a:gdLst/>
            <a:ahLst/>
            <a:cxnLst/>
            <a:rect l="l" t="t" r="r" b="b"/>
            <a:pathLst>
              <a:path w="160020">
                <a:moveTo>
                  <a:pt x="0" y="0"/>
                </a:moveTo>
                <a:lnTo>
                  <a:pt x="160020" y="0"/>
                </a:lnTo>
              </a:path>
            </a:pathLst>
          </a:custGeom>
          <a:ln w="8890">
            <a:solidFill>
              <a:srgbClr val="FFE5BF"/>
            </a:solidFill>
          </a:ln>
        </p:spPr>
        <p:txBody>
          <a:bodyPr wrap="square" lIns="0" tIns="0" rIns="0" bIns="0" rtlCol="0">
            <a:noAutofit/>
          </a:bodyPr>
          <a:lstStyle/>
          <a:p>
            <a:endParaRPr/>
          </a:p>
        </p:txBody>
      </p:sp>
      <p:sp>
        <p:nvSpPr>
          <p:cNvPr id="186" name="object 186"/>
          <p:cNvSpPr/>
          <p:nvPr/>
        </p:nvSpPr>
        <p:spPr>
          <a:xfrm>
            <a:off x="0" y="212090"/>
            <a:ext cx="3708400" cy="0"/>
          </a:xfrm>
          <a:custGeom>
            <a:avLst/>
            <a:gdLst/>
            <a:ahLst/>
            <a:cxnLst/>
            <a:rect l="l" t="t" r="r" b="b"/>
            <a:pathLst>
              <a:path w="3708400">
                <a:moveTo>
                  <a:pt x="0" y="0"/>
                </a:moveTo>
                <a:lnTo>
                  <a:pt x="3708400" y="0"/>
                </a:lnTo>
              </a:path>
            </a:pathLst>
          </a:custGeom>
          <a:ln w="8890">
            <a:solidFill>
              <a:srgbClr val="FFE5BF"/>
            </a:solidFill>
          </a:ln>
        </p:spPr>
        <p:txBody>
          <a:bodyPr wrap="square" lIns="0" tIns="0" rIns="0" bIns="0" rtlCol="0">
            <a:noAutofit/>
          </a:bodyPr>
          <a:lstStyle/>
          <a:p>
            <a:endParaRPr/>
          </a:p>
        </p:txBody>
      </p:sp>
      <p:sp>
        <p:nvSpPr>
          <p:cNvPr id="187" name="object 187"/>
          <p:cNvSpPr/>
          <p:nvPr/>
        </p:nvSpPr>
        <p:spPr>
          <a:xfrm>
            <a:off x="8983980" y="219709"/>
            <a:ext cx="160020" cy="0"/>
          </a:xfrm>
          <a:custGeom>
            <a:avLst/>
            <a:gdLst/>
            <a:ahLst/>
            <a:cxnLst/>
            <a:rect l="l" t="t" r="r" b="b"/>
            <a:pathLst>
              <a:path w="160020">
                <a:moveTo>
                  <a:pt x="0" y="0"/>
                </a:moveTo>
                <a:lnTo>
                  <a:pt x="160020" y="0"/>
                </a:lnTo>
              </a:path>
            </a:pathLst>
          </a:custGeom>
          <a:ln w="8890">
            <a:solidFill>
              <a:srgbClr val="FFE4BD"/>
            </a:solidFill>
          </a:ln>
        </p:spPr>
        <p:txBody>
          <a:bodyPr wrap="square" lIns="0" tIns="0" rIns="0" bIns="0" rtlCol="0">
            <a:noAutofit/>
          </a:bodyPr>
          <a:lstStyle/>
          <a:p>
            <a:endParaRPr/>
          </a:p>
        </p:txBody>
      </p:sp>
      <p:sp>
        <p:nvSpPr>
          <p:cNvPr id="188" name="object 188"/>
          <p:cNvSpPr/>
          <p:nvPr/>
        </p:nvSpPr>
        <p:spPr>
          <a:xfrm>
            <a:off x="0" y="219709"/>
            <a:ext cx="3708400" cy="0"/>
          </a:xfrm>
          <a:custGeom>
            <a:avLst/>
            <a:gdLst/>
            <a:ahLst/>
            <a:cxnLst/>
            <a:rect l="l" t="t" r="r" b="b"/>
            <a:pathLst>
              <a:path w="3708400">
                <a:moveTo>
                  <a:pt x="0" y="0"/>
                </a:moveTo>
                <a:lnTo>
                  <a:pt x="3708400" y="0"/>
                </a:lnTo>
              </a:path>
            </a:pathLst>
          </a:custGeom>
          <a:ln w="8890">
            <a:solidFill>
              <a:srgbClr val="FFE4BD"/>
            </a:solidFill>
          </a:ln>
        </p:spPr>
        <p:txBody>
          <a:bodyPr wrap="square" lIns="0" tIns="0" rIns="0" bIns="0" rtlCol="0">
            <a:noAutofit/>
          </a:bodyPr>
          <a:lstStyle/>
          <a:p>
            <a:endParaRPr/>
          </a:p>
        </p:txBody>
      </p:sp>
      <p:sp>
        <p:nvSpPr>
          <p:cNvPr id="189" name="object 189"/>
          <p:cNvSpPr/>
          <p:nvPr/>
        </p:nvSpPr>
        <p:spPr>
          <a:xfrm>
            <a:off x="8983980" y="226694"/>
            <a:ext cx="160020" cy="0"/>
          </a:xfrm>
          <a:custGeom>
            <a:avLst/>
            <a:gdLst/>
            <a:ahLst/>
            <a:cxnLst/>
            <a:rect l="l" t="t" r="r" b="b"/>
            <a:pathLst>
              <a:path w="160020">
                <a:moveTo>
                  <a:pt x="0" y="0"/>
                </a:moveTo>
                <a:lnTo>
                  <a:pt x="160020" y="0"/>
                </a:lnTo>
              </a:path>
            </a:pathLst>
          </a:custGeom>
          <a:ln w="7620">
            <a:solidFill>
              <a:srgbClr val="FFE3BB"/>
            </a:solidFill>
          </a:ln>
        </p:spPr>
        <p:txBody>
          <a:bodyPr wrap="square" lIns="0" tIns="0" rIns="0" bIns="0" rtlCol="0">
            <a:noAutofit/>
          </a:bodyPr>
          <a:lstStyle/>
          <a:p>
            <a:endParaRPr/>
          </a:p>
        </p:txBody>
      </p:sp>
      <p:sp>
        <p:nvSpPr>
          <p:cNvPr id="190" name="object 190"/>
          <p:cNvSpPr/>
          <p:nvPr/>
        </p:nvSpPr>
        <p:spPr>
          <a:xfrm>
            <a:off x="0" y="226694"/>
            <a:ext cx="3708400" cy="0"/>
          </a:xfrm>
          <a:custGeom>
            <a:avLst/>
            <a:gdLst/>
            <a:ahLst/>
            <a:cxnLst/>
            <a:rect l="l" t="t" r="r" b="b"/>
            <a:pathLst>
              <a:path w="3708400">
                <a:moveTo>
                  <a:pt x="0" y="0"/>
                </a:moveTo>
                <a:lnTo>
                  <a:pt x="3708400" y="0"/>
                </a:lnTo>
              </a:path>
            </a:pathLst>
          </a:custGeom>
          <a:ln w="7620">
            <a:solidFill>
              <a:srgbClr val="FFE3BB"/>
            </a:solidFill>
          </a:ln>
        </p:spPr>
        <p:txBody>
          <a:bodyPr wrap="square" lIns="0" tIns="0" rIns="0" bIns="0" rtlCol="0">
            <a:noAutofit/>
          </a:bodyPr>
          <a:lstStyle/>
          <a:p>
            <a:endParaRPr/>
          </a:p>
        </p:txBody>
      </p:sp>
      <p:sp>
        <p:nvSpPr>
          <p:cNvPr id="191" name="object 191"/>
          <p:cNvSpPr/>
          <p:nvPr/>
        </p:nvSpPr>
        <p:spPr>
          <a:xfrm>
            <a:off x="8983980" y="233680"/>
            <a:ext cx="160020" cy="0"/>
          </a:xfrm>
          <a:custGeom>
            <a:avLst/>
            <a:gdLst/>
            <a:ahLst/>
            <a:cxnLst/>
            <a:rect l="l" t="t" r="r" b="b"/>
            <a:pathLst>
              <a:path w="160020">
                <a:moveTo>
                  <a:pt x="0" y="0"/>
                </a:moveTo>
                <a:lnTo>
                  <a:pt x="160020" y="0"/>
                </a:lnTo>
              </a:path>
            </a:pathLst>
          </a:custGeom>
          <a:ln w="8890">
            <a:solidFill>
              <a:srgbClr val="FFE3B9"/>
            </a:solidFill>
          </a:ln>
        </p:spPr>
        <p:txBody>
          <a:bodyPr wrap="square" lIns="0" tIns="0" rIns="0" bIns="0" rtlCol="0">
            <a:noAutofit/>
          </a:bodyPr>
          <a:lstStyle/>
          <a:p>
            <a:endParaRPr/>
          </a:p>
        </p:txBody>
      </p:sp>
      <p:sp>
        <p:nvSpPr>
          <p:cNvPr id="192" name="object 192"/>
          <p:cNvSpPr/>
          <p:nvPr/>
        </p:nvSpPr>
        <p:spPr>
          <a:xfrm>
            <a:off x="0" y="233680"/>
            <a:ext cx="3708400" cy="0"/>
          </a:xfrm>
          <a:custGeom>
            <a:avLst/>
            <a:gdLst/>
            <a:ahLst/>
            <a:cxnLst/>
            <a:rect l="l" t="t" r="r" b="b"/>
            <a:pathLst>
              <a:path w="3708400">
                <a:moveTo>
                  <a:pt x="0" y="0"/>
                </a:moveTo>
                <a:lnTo>
                  <a:pt x="3708400" y="0"/>
                </a:lnTo>
              </a:path>
            </a:pathLst>
          </a:custGeom>
          <a:ln w="8890">
            <a:solidFill>
              <a:srgbClr val="FFE3B9"/>
            </a:solidFill>
          </a:ln>
        </p:spPr>
        <p:txBody>
          <a:bodyPr wrap="square" lIns="0" tIns="0" rIns="0" bIns="0" rtlCol="0">
            <a:noAutofit/>
          </a:bodyPr>
          <a:lstStyle/>
          <a:p>
            <a:endParaRPr/>
          </a:p>
        </p:txBody>
      </p:sp>
      <p:sp>
        <p:nvSpPr>
          <p:cNvPr id="193" name="object 193"/>
          <p:cNvSpPr/>
          <p:nvPr/>
        </p:nvSpPr>
        <p:spPr>
          <a:xfrm>
            <a:off x="8983980" y="241300"/>
            <a:ext cx="160020" cy="0"/>
          </a:xfrm>
          <a:custGeom>
            <a:avLst/>
            <a:gdLst/>
            <a:ahLst/>
            <a:cxnLst/>
            <a:rect l="l" t="t" r="r" b="b"/>
            <a:pathLst>
              <a:path w="160020">
                <a:moveTo>
                  <a:pt x="0" y="0"/>
                </a:moveTo>
                <a:lnTo>
                  <a:pt x="160020" y="0"/>
                </a:lnTo>
              </a:path>
            </a:pathLst>
          </a:custGeom>
          <a:ln w="8889">
            <a:solidFill>
              <a:srgbClr val="FFE2B7"/>
            </a:solidFill>
          </a:ln>
        </p:spPr>
        <p:txBody>
          <a:bodyPr wrap="square" lIns="0" tIns="0" rIns="0" bIns="0" rtlCol="0">
            <a:noAutofit/>
          </a:bodyPr>
          <a:lstStyle/>
          <a:p>
            <a:endParaRPr/>
          </a:p>
        </p:txBody>
      </p:sp>
      <p:sp>
        <p:nvSpPr>
          <p:cNvPr id="194" name="object 194"/>
          <p:cNvSpPr/>
          <p:nvPr/>
        </p:nvSpPr>
        <p:spPr>
          <a:xfrm>
            <a:off x="0" y="241300"/>
            <a:ext cx="3708400" cy="0"/>
          </a:xfrm>
          <a:custGeom>
            <a:avLst/>
            <a:gdLst/>
            <a:ahLst/>
            <a:cxnLst/>
            <a:rect l="l" t="t" r="r" b="b"/>
            <a:pathLst>
              <a:path w="3708400">
                <a:moveTo>
                  <a:pt x="0" y="0"/>
                </a:moveTo>
                <a:lnTo>
                  <a:pt x="3708400" y="0"/>
                </a:lnTo>
              </a:path>
            </a:pathLst>
          </a:custGeom>
          <a:ln w="8889">
            <a:solidFill>
              <a:srgbClr val="FFE2B7"/>
            </a:solidFill>
          </a:ln>
        </p:spPr>
        <p:txBody>
          <a:bodyPr wrap="square" lIns="0" tIns="0" rIns="0" bIns="0" rtlCol="0">
            <a:noAutofit/>
          </a:bodyPr>
          <a:lstStyle/>
          <a:p>
            <a:endParaRPr/>
          </a:p>
        </p:txBody>
      </p:sp>
      <p:sp>
        <p:nvSpPr>
          <p:cNvPr id="195" name="object 195"/>
          <p:cNvSpPr/>
          <p:nvPr/>
        </p:nvSpPr>
        <p:spPr>
          <a:xfrm>
            <a:off x="8983980" y="248284"/>
            <a:ext cx="160020" cy="0"/>
          </a:xfrm>
          <a:custGeom>
            <a:avLst/>
            <a:gdLst/>
            <a:ahLst/>
            <a:cxnLst/>
            <a:rect l="l" t="t" r="r" b="b"/>
            <a:pathLst>
              <a:path w="160020">
                <a:moveTo>
                  <a:pt x="0" y="0"/>
                </a:moveTo>
                <a:lnTo>
                  <a:pt x="160020" y="0"/>
                </a:lnTo>
              </a:path>
            </a:pathLst>
          </a:custGeom>
          <a:ln w="7620">
            <a:solidFill>
              <a:srgbClr val="FFE1B4"/>
            </a:solidFill>
          </a:ln>
        </p:spPr>
        <p:txBody>
          <a:bodyPr wrap="square" lIns="0" tIns="0" rIns="0" bIns="0" rtlCol="0">
            <a:noAutofit/>
          </a:bodyPr>
          <a:lstStyle/>
          <a:p>
            <a:endParaRPr/>
          </a:p>
        </p:txBody>
      </p:sp>
      <p:sp>
        <p:nvSpPr>
          <p:cNvPr id="196" name="object 196"/>
          <p:cNvSpPr/>
          <p:nvPr/>
        </p:nvSpPr>
        <p:spPr>
          <a:xfrm>
            <a:off x="0" y="248284"/>
            <a:ext cx="3708400" cy="0"/>
          </a:xfrm>
          <a:custGeom>
            <a:avLst/>
            <a:gdLst/>
            <a:ahLst/>
            <a:cxnLst/>
            <a:rect l="l" t="t" r="r" b="b"/>
            <a:pathLst>
              <a:path w="3708400">
                <a:moveTo>
                  <a:pt x="0" y="0"/>
                </a:moveTo>
                <a:lnTo>
                  <a:pt x="3708400" y="0"/>
                </a:lnTo>
              </a:path>
            </a:pathLst>
          </a:custGeom>
          <a:ln w="7620">
            <a:solidFill>
              <a:srgbClr val="FFE1B4"/>
            </a:solidFill>
          </a:ln>
        </p:spPr>
        <p:txBody>
          <a:bodyPr wrap="square" lIns="0" tIns="0" rIns="0" bIns="0" rtlCol="0">
            <a:noAutofit/>
          </a:bodyPr>
          <a:lstStyle/>
          <a:p>
            <a:endParaRPr/>
          </a:p>
        </p:txBody>
      </p:sp>
      <p:sp>
        <p:nvSpPr>
          <p:cNvPr id="197" name="object 197"/>
          <p:cNvSpPr/>
          <p:nvPr/>
        </p:nvSpPr>
        <p:spPr>
          <a:xfrm>
            <a:off x="8983980" y="255269"/>
            <a:ext cx="160020" cy="0"/>
          </a:xfrm>
          <a:custGeom>
            <a:avLst/>
            <a:gdLst/>
            <a:ahLst/>
            <a:cxnLst/>
            <a:rect l="l" t="t" r="r" b="b"/>
            <a:pathLst>
              <a:path w="160020">
                <a:moveTo>
                  <a:pt x="0" y="0"/>
                </a:moveTo>
                <a:lnTo>
                  <a:pt x="160020" y="0"/>
                </a:lnTo>
              </a:path>
            </a:pathLst>
          </a:custGeom>
          <a:ln w="8890">
            <a:solidFill>
              <a:srgbClr val="FFE0B2"/>
            </a:solidFill>
          </a:ln>
        </p:spPr>
        <p:txBody>
          <a:bodyPr wrap="square" lIns="0" tIns="0" rIns="0" bIns="0" rtlCol="0">
            <a:noAutofit/>
          </a:bodyPr>
          <a:lstStyle/>
          <a:p>
            <a:endParaRPr/>
          </a:p>
        </p:txBody>
      </p:sp>
      <p:sp>
        <p:nvSpPr>
          <p:cNvPr id="198" name="object 198"/>
          <p:cNvSpPr/>
          <p:nvPr/>
        </p:nvSpPr>
        <p:spPr>
          <a:xfrm>
            <a:off x="0" y="255269"/>
            <a:ext cx="3708400" cy="0"/>
          </a:xfrm>
          <a:custGeom>
            <a:avLst/>
            <a:gdLst/>
            <a:ahLst/>
            <a:cxnLst/>
            <a:rect l="l" t="t" r="r" b="b"/>
            <a:pathLst>
              <a:path w="3708400">
                <a:moveTo>
                  <a:pt x="0" y="0"/>
                </a:moveTo>
                <a:lnTo>
                  <a:pt x="3708400" y="0"/>
                </a:lnTo>
              </a:path>
            </a:pathLst>
          </a:custGeom>
          <a:ln w="8890">
            <a:solidFill>
              <a:srgbClr val="FFE0B2"/>
            </a:solidFill>
          </a:ln>
        </p:spPr>
        <p:txBody>
          <a:bodyPr wrap="square" lIns="0" tIns="0" rIns="0" bIns="0" rtlCol="0">
            <a:noAutofit/>
          </a:bodyPr>
          <a:lstStyle/>
          <a:p>
            <a:endParaRPr/>
          </a:p>
        </p:txBody>
      </p:sp>
      <p:sp>
        <p:nvSpPr>
          <p:cNvPr id="199" name="object 199"/>
          <p:cNvSpPr/>
          <p:nvPr/>
        </p:nvSpPr>
        <p:spPr>
          <a:xfrm>
            <a:off x="8983980" y="262890"/>
            <a:ext cx="160020" cy="0"/>
          </a:xfrm>
          <a:custGeom>
            <a:avLst/>
            <a:gdLst/>
            <a:ahLst/>
            <a:cxnLst/>
            <a:rect l="l" t="t" r="r" b="b"/>
            <a:pathLst>
              <a:path w="160020">
                <a:moveTo>
                  <a:pt x="0" y="0"/>
                </a:moveTo>
                <a:lnTo>
                  <a:pt x="160020" y="0"/>
                </a:lnTo>
              </a:path>
            </a:pathLst>
          </a:custGeom>
          <a:ln w="8890">
            <a:solidFill>
              <a:srgbClr val="FFDFB0"/>
            </a:solidFill>
          </a:ln>
        </p:spPr>
        <p:txBody>
          <a:bodyPr wrap="square" lIns="0" tIns="0" rIns="0" bIns="0" rtlCol="0">
            <a:noAutofit/>
          </a:bodyPr>
          <a:lstStyle/>
          <a:p>
            <a:endParaRPr/>
          </a:p>
        </p:txBody>
      </p:sp>
      <p:sp>
        <p:nvSpPr>
          <p:cNvPr id="200" name="object 200"/>
          <p:cNvSpPr/>
          <p:nvPr/>
        </p:nvSpPr>
        <p:spPr>
          <a:xfrm>
            <a:off x="0" y="262890"/>
            <a:ext cx="3708400" cy="0"/>
          </a:xfrm>
          <a:custGeom>
            <a:avLst/>
            <a:gdLst/>
            <a:ahLst/>
            <a:cxnLst/>
            <a:rect l="l" t="t" r="r" b="b"/>
            <a:pathLst>
              <a:path w="3708400">
                <a:moveTo>
                  <a:pt x="0" y="0"/>
                </a:moveTo>
                <a:lnTo>
                  <a:pt x="3708400" y="0"/>
                </a:lnTo>
              </a:path>
            </a:pathLst>
          </a:custGeom>
          <a:ln w="8890">
            <a:solidFill>
              <a:srgbClr val="FFDFB0"/>
            </a:solidFill>
          </a:ln>
        </p:spPr>
        <p:txBody>
          <a:bodyPr wrap="square" lIns="0" tIns="0" rIns="0" bIns="0" rtlCol="0">
            <a:noAutofit/>
          </a:bodyPr>
          <a:lstStyle/>
          <a:p>
            <a:endParaRPr/>
          </a:p>
        </p:txBody>
      </p:sp>
      <p:sp>
        <p:nvSpPr>
          <p:cNvPr id="201" name="object 201"/>
          <p:cNvSpPr/>
          <p:nvPr/>
        </p:nvSpPr>
        <p:spPr>
          <a:xfrm>
            <a:off x="8983980" y="269875"/>
            <a:ext cx="160020" cy="0"/>
          </a:xfrm>
          <a:custGeom>
            <a:avLst/>
            <a:gdLst/>
            <a:ahLst/>
            <a:cxnLst/>
            <a:rect l="l" t="t" r="r" b="b"/>
            <a:pathLst>
              <a:path w="160020">
                <a:moveTo>
                  <a:pt x="0" y="0"/>
                </a:moveTo>
                <a:lnTo>
                  <a:pt x="160020" y="0"/>
                </a:lnTo>
              </a:path>
            </a:pathLst>
          </a:custGeom>
          <a:ln w="7620">
            <a:solidFill>
              <a:srgbClr val="FFDEAE"/>
            </a:solidFill>
          </a:ln>
        </p:spPr>
        <p:txBody>
          <a:bodyPr wrap="square" lIns="0" tIns="0" rIns="0" bIns="0" rtlCol="0">
            <a:noAutofit/>
          </a:bodyPr>
          <a:lstStyle/>
          <a:p>
            <a:endParaRPr/>
          </a:p>
        </p:txBody>
      </p:sp>
      <p:sp>
        <p:nvSpPr>
          <p:cNvPr id="202" name="object 202"/>
          <p:cNvSpPr/>
          <p:nvPr/>
        </p:nvSpPr>
        <p:spPr>
          <a:xfrm>
            <a:off x="0" y="269875"/>
            <a:ext cx="3708400" cy="0"/>
          </a:xfrm>
          <a:custGeom>
            <a:avLst/>
            <a:gdLst/>
            <a:ahLst/>
            <a:cxnLst/>
            <a:rect l="l" t="t" r="r" b="b"/>
            <a:pathLst>
              <a:path w="3708400">
                <a:moveTo>
                  <a:pt x="0" y="0"/>
                </a:moveTo>
                <a:lnTo>
                  <a:pt x="3708400" y="0"/>
                </a:lnTo>
              </a:path>
            </a:pathLst>
          </a:custGeom>
          <a:ln w="7620">
            <a:solidFill>
              <a:srgbClr val="FFDEAE"/>
            </a:solidFill>
          </a:ln>
        </p:spPr>
        <p:txBody>
          <a:bodyPr wrap="square" lIns="0" tIns="0" rIns="0" bIns="0" rtlCol="0">
            <a:noAutofit/>
          </a:bodyPr>
          <a:lstStyle/>
          <a:p>
            <a:endParaRPr/>
          </a:p>
        </p:txBody>
      </p:sp>
      <p:sp>
        <p:nvSpPr>
          <p:cNvPr id="203" name="object 203"/>
          <p:cNvSpPr/>
          <p:nvPr/>
        </p:nvSpPr>
        <p:spPr>
          <a:xfrm>
            <a:off x="8983980" y="276859"/>
            <a:ext cx="160020" cy="0"/>
          </a:xfrm>
          <a:custGeom>
            <a:avLst/>
            <a:gdLst/>
            <a:ahLst/>
            <a:cxnLst/>
            <a:rect l="l" t="t" r="r" b="b"/>
            <a:pathLst>
              <a:path w="160020">
                <a:moveTo>
                  <a:pt x="0" y="0"/>
                </a:moveTo>
                <a:lnTo>
                  <a:pt x="160020" y="0"/>
                </a:lnTo>
              </a:path>
            </a:pathLst>
          </a:custGeom>
          <a:ln w="8890">
            <a:solidFill>
              <a:srgbClr val="FFDDAC"/>
            </a:solidFill>
          </a:ln>
        </p:spPr>
        <p:txBody>
          <a:bodyPr wrap="square" lIns="0" tIns="0" rIns="0" bIns="0" rtlCol="0">
            <a:noAutofit/>
          </a:bodyPr>
          <a:lstStyle/>
          <a:p>
            <a:endParaRPr/>
          </a:p>
        </p:txBody>
      </p:sp>
      <p:sp>
        <p:nvSpPr>
          <p:cNvPr id="204" name="object 204"/>
          <p:cNvSpPr/>
          <p:nvPr/>
        </p:nvSpPr>
        <p:spPr>
          <a:xfrm>
            <a:off x="0" y="276859"/>
            <a:ext cx="3708400" cy="0"/>
          </a:xfrm>
          <a:custGeom>
            <a:avLst/>
            <a:gdLst/>
            <a:ahLst/>
            <a:cxnLst/>
            <a:rect l="l" t="t" r="r" b="b"/>
            <a:pathLst>
              <a:path w="3708400">
                <a:moveTo>
                  <a:pt x="0" y="0"/>
                </a:moveTo>
                <a:lnTo>
                  <a:pt x="3708400" y="0"/>
                </a:lnTo>
              </a:path>
            </a:pathLst>
          </a:custGeom>
          <a:ln w="8890">
            <a:solidFill>
              <a:srgbClr val="FFDDAC"/>
            </a:solidFill>
          </a:ln>
        </p:spPr>
        <p:txBody>
          <a:bodyPr wrap="square" lIns="0" tIns="0" rIns="0" bIns="0" rtlCol="0">
            <a:noAutofit/>
          </a:bodyPr>
          <a:lstStyle/>
          <a:p>
            <a:endParaRPr/>
          </a:p>
        </p:txBody>
      </p:sp>
      <p:sp>
        <p:nvSpPr>
          <p:cNvPr id="205" name="object 205"/>
          <p:cNvSpPr/>
          <p:nvPr/>
        </p:nvSpPr>
        <p:spPr>
          <a:xfrm>
            <a:off x="8983980" y="284480"/>
            <a:ext cx="160020" cy="0"/>
          </a:xfrm>
          <a:custGeom>
            <a:avLst/>
            <a:gdLst/>
            <a:ahLst/>
            <a:cxnLst/>
            <a:rect l="l" t="t" r="r" b="b"/>
            <a:pathLst>
              <a:path w="160020">
                <a:moveTo>
                  <a:pt x="0" y="0"/>
                </a:moveTo>
                <a:lnTo>
                  <a:pt x="160020" y="0"/>
                </a:lnTo>
              </a:path>
            </a:pathLst>
          </a:custGeom>
          <a:ln w="8890">
            <a:solidFill>
              <a:srgbClr val="FFDCA9"/>
            </a:solidFill>
          </a:ln>
        </p:spPr>
        <p:txBody>
          <a:bodyPr wrap="square" lIns="0" tIns="0" rIns="0" bIns="0" rtlCol="0">
            <a:noAutofit/>
          </a:bodyPr>
          <a:lstStyle/>
          <a:p>
            <a:endParaRPr/>
          </a:p>
        </p:txBody>
      </p:sp>
      <p:sp>
        <p:nvSpPr>
          <p:cNvPr id="206" name="object 206"/>
          <p:cNvSpPr/>
          <p:nvPr/>
        </p:nvSpPr>
        <p:spPr>
          <a:xfrm>
            <a:off x="0" y="284480"/>
            <a:ext cx="3708400" cy="0"/>
          </a:xfrm>
          <a:custGeom>
            <a:avLst/>
            <a:gdLst/>
            <a:ahLst/>
            <a:cxnLst/>
            <a:rect l="l" t="t" r="r" b="b"/>
            <a:pathLst>
              <a:path w="3708400">
                <a:moveTo>
                  <a:pt x="0" y="0"/>
                </a:moveTo>
                <a:lnTo>
                  <a:pt x="3708400" y="0"/>
                </a:lnTo>
              </a:path>
            </a:pathLst>
          </a:custGeom>
          <a:ln w="8890">
            <a:solidFill>
              <a:srgbClr val="FFDCA9"/>
            </a:solidFill>
          </a:ln>
        </p:spPr>
        <p:txBody>
          <a:bodyPr wrap="square" lIns="0" tIns="0" rIns="0" bIns="0" rtlCol="0">
            <a:noAutofit/>
          </a:bodyPr>
          <a:lstStyle/>
          <a:p>
            <a:endParaRPr/>
          </a:p>
        </p:txBody>
      </p:sp>
      <p:sp>
        <p:nvSpPr>
          <p:cNvPr id="207" name="object 207"/>
          <p:cNvSpPr/>
          <p:nvPr/>
        </p:nvSpPr>
        <p:spPr>
          <a:xfrm>
            <a:off x="8983980" y="292100"/>
            <a:ext cx="160020" cy="0"/>
          </a:xfrm>
          <a:custGeom>
            <a:avLst/>
            <a:gdLst/>
            <a:ahLst/>
            <a:cxnLst/>
            <a:rect l="l" t="t" r="r" b="b"/>
            <a:pathLst>
              <a:path w="160020">
                <a:moveTo>
                  <a:pt x="0" y="0"/>
                </a:moveTo>
                <a:lnTo>
                  <a:pt x="160020" y="0"/>
                </a:lnTo>
              </a:path>
            </a:pathLst>
          </a:custGeom>
          <a:ln w="8889">
            <a:solidFill>
              <a:srgbClr val="FFDCA7"/>
            </a:solidFill>
          </a:ln>
        </p:spPr>
        <p:txBody>
          <a:bodyPr wrap="square" lIns="0" tIns="0" rIns="0" bIns="0" rtlCol="0">
            <a:noAutofit/>
          </a:bodyPr>
          <a:lstStyle/>
          <a:p>
            <a:endParaRPr/>
          </a:p>
        </p:txBody>
      </p:sp>
      <p:sp>
        <p:nvSpPr>
          <p:cNvPr id="208" name="object 208"/>
          <p:cNvSpPr/>
          <p:nvPr/>
        </p:nvSpPr>
        <p:spPr>
          <a:xfrm>
            <a:off x="0" y="292100"/>
            <a:ext cx="3708400" cy="0"/>
          </a:xfrm>
          <a:custGeom>
            <a:avLst/>
            <a:gdLst/>
            <a:ahLst/>
            <a:cxnLst/>
            <a:rect l="l" t="t" r="r" b="b"/>
            <a:pathLst>
              <a:path w="3708400">
                <a:moveTo>
                  <a:pt x="0" y="0"/>
                </a:moveTo>
                <a:lnTo>
                  <a:pt x="3708400" y="0"/>
                </a:lnTo>
              </a:path>
            </a:pathLst>
          </a:custGeom>
          <a:ln w="8889">
            <a:solidFill>
              <a:srgbClr val="FFDCA7"/>
            </a:solidFill>
          </a:ln>
        </p:spPr>
        <p:txBody>
          <a:bodyPr wrap="square" lIns="0" tIns="0" rIns="0" bIns="0" rtlCol="0">
            <a:noAutofit/>
          </a:bodyPr>
          <a:lstStyle/>
          <a:p>
            <a:endParaRPr/>
          </a:p>
        </p:txBody>
      </p:sp>
      <p:sp>
        <p:nvSpPr>
          <p:cNvPr id="209" name="object 209"/>
          <p:cNvSpPr/>
          <p:nvPr/>
        </p:nvSpPr>
        <p:spPr>
          <a:xfrm>
            <a:off x="8983980" y="299084"/>
            <a:ext cx="160020" cy="0"/>
          </a:xfrm>
          <a:custGeom>
            <a:avLst/>
            <a:gdLst/>
            <a:ahLst/>
            <a:cxnLst/>
            <a:rect l="l" t="t" r="r" b="b"/>
            <a:pathLst>
              <a:path w="160020">
                <a:moveTo>
                  <a:pt x="0" y="0"/>
                </a:moveTo>
                <a:lnTo>
                  <a:pt x="160020" y="0"/>
                </a:lnTo>
              </a:path>
            </a:pathLst>
          </a:custGeom>
          <a:ln w="7620">
            <a:solidFill>
              <a:srgbClr val="FFDBA5"/>
            </a:solidFill>
          </a:ln>
        </p:spPr>
        <p:txBody>
          <a:bodyPr wrap="square" lIns="0" tIns="0" rIns="0" bIns="0" rtlCol="0">
            <a:noAutofit/>
          </a:bodyPr>
          <a:lstStyle/>
          <a:p>
            <a:endParaRPr/>
          </a:p>
        </p:txBody>
      </p:sp>
      <p:sp>
        <p:nvSpPr>
          <p:cNvPr id="210" name="object 210"/>
          <p:cNvSpPr/>
          <p:nvPr/>
        </p:nvSpPr>
        <p:spPr>
          <a:xfrm>
            <a:off x="0" y="299084"/>
            <a:ext cx="3708400" cy="0"/>
          </a:xfrm>
          <a:custGeom>
            <a:avLst/>
            <a:gdLst/>
            <a:ahLst/>
            <a:cxnLst/>
            <a:rect l="l" t="t" r="r" b="b"/>
            <a:pathLst>
              <a:path w="3708400">
                <a:moveTo>
                  <a:pt x="0" y="0"/>
                </a:moveTo>
                <a:lnTo>
                  <a:pt x="3708400" y="0"/>
                </a:lnTo>
              </a:path>
            </a:pathLst>
          </a:custGeom>
          <a:ln w="7620">
            <a:solidFill>
              <a:srgbClr val="FFDBA5"/>
            </a:solidFill>
          </a:ln>
        </p:spPr>
        <p:txBody>
          <a:bodyPr wrap="square" lIns="0" tIns="0" rIns="0" bIns="0" rtlCol="0">
            <a:noAutofit/>
          </a:bodyPr>
          <a:lstStyle/>
          <a:p>
            <a:endParaRPr/>
          </a:p>
        </p:txBody>
      </p:sp>
      <p:sp>
        <p:nvSpPr>
          <p:cNvPr id="211" name="object 211"/>
          <p:cNvSpPr/>
          <p:nvPr/>
        </p:nvSpPr>
        <p:spPr>
          <a:xfrm>
            <a:off x="8983980" y="306069"/>
            <a:ext cx="160020" cy="0"/>
          </a:xfrm>
          <a:custGeom>
            <a:avLst/>
            <a:gdLst/>
            <a:ahLst/>
            <a:cxnLst/>
            <a:rect l="l" t="t" r="r" b="b"/>
            <a:pathLst>
              <a:path w="160020">
                <a:moveTo>
                  <a:pt x="0" y="0"/>
                </a:moveTo>
                <a:lnTo>
                  <a:pt x="160020" y="0"/>
                </a:lnTo>
              </a:path>
            </a:pathLst>
          </a:custGeom>
          <a:ln w="8890">
            <a:solidFill>
              <a:srgbClr val="FFDAA3"/>
            </a:solidFill>
          </a:ln>
        </p:spPr>
        <p:txBody>
          <a:bodyPr wrap="square" lIns="0" tIns="0" rIns="0" bIns="0" rtlCol="0">
            <a:noAutofit/>
          </a:bodyPr>
          <a:lstStyle/>
          <a:p>
            <a:endParaRPr/>
          </a:p>
        </p:txBody>
      </p:sp>
      <p:sp>
        <p:nvSpPr>
          <p:cNvPr id="212" name="object 212"/>
          <p:cNvSpPr/>
          <p:nvPr/>
        </p:nvSpPr>
        <p:spPr>
          <a:xfrm>
            <a:off x="0" y="306069"/>
            <a:ext cx="3708400" cy="0"/>
          </a:xfrm>
          <a:custGeom>
            <a:avLst/>
            <a:gdLst/>
            <a:ahLst/>
            <a:cxnLst/>
            <a:rect l="l" t="t" r="r" b="b"/>
            <a:pathLst>
              <a:path w="3708400">
                <a:moveTo>
                  <a:pt x="0" y="0"/>
                </a:moveTo>
                <a:lnTo>
                  <a:pt x="3708400" y="0"/>
                </a:lnTo>
              </a:path>
            </a:pathLst>
          </a:custGeom>
          <a:ln w="8890">
            <a:solidFill>
              <a:srgbClr val="FFDAA3"/>
            </a:solidFill>
          </a:ln>
        </p:spPr>
        <p:txBody>
          <a:bodyPr wrap="square" lIns="0" tIns="0" rIns="0" bIns="0" rtlCol="0">
            <a:noAutofit/>
          </a:bodyPr>
          <a:lstStyle/>
          <a:p>
            <a:endParaRPr/>
          </a:p>
        </p:txBody>
      </p:sp>
      <p:sp>
        <p:nvSpPr>
          <p:cNvPr id="213" name="object 213"/>
          <p:cNvSpPr/>
          <p:nvPr/>
        </p:nvSpPr>
        <p:spPr>
          <a:xfrm>
            <a:off x="8983980" y="313690"/>
            <a:ext cx="160020" cy="0"/>
          </a:xfrm>
          <a:custGeom>
            <a:avLst/>
            <a:gdLst/>
            <a:ahLst/>
            <a:cxnLst/>
            <a:rect l="l" t="t" r="r" b="b"/>
            <a:pathLst>
              <a:path w="160020">
                <a:moveTo>
                  <a:pt x="0" y="0"/>
                </a:moveTo>
                <a:lnTo>
                  <a:pt x="160020" y="0"/>
                </a:lnTo>
              </a:path>
            </a:pathLst>
          </a:custGeom>
          <a:ln w="8890">
            <a:solidFill>
              <a:srgbClr val="FFD9A1"/>
            </a:solidFill>
          </a:ln>
        </p:spPr>
        <p:txBody>
          <a:bodyPr wrap="square" lIns="0" tIns="0" rIns="0" bIns="0" rtlCol="0">
            <a:noAutofit/>
          </a:bodyPr>
          <a:lstStyle/>
          <a:p>
            <a:endParaRPr/>
          </a:p>
        </p:txBody>
      </p:sp>
      <p:sp>
        <p:nvSpPr>
          <p:cNvPr id="214" name="object 214"/>
          <p:cNvSpPr/>
          <p:nvPr/>
        </p:nvSpPr>
        <p:spPr>
          <a:xfrm>
            <a:off x="0" y="313690"/>
            <a:ext cx="3708400" cy="0"/>
          </a:xfrm>
          <a:custGeom>
            <a:avLst/>
            <a:gdLst/>
            <a:ahLst/>
            <a:cxnLst/>
            <a:rect l="l" t="t" r="r" b="b"/>
            <a:pathLst>
              <a:path w="3708400">
                <a:moveTo>
                  <a:pt x="0" y="0"/>
                </a:moveTo>
                <a:lnTo>
                  <a:pt x="3708400" y="0"/>
                </a:lnTo>
              </a:path>
            </a:pathLst>
          </a:custGeom>
          <a:ln w="8890">
            <a:solidFill>
              <a:srgbClr val="FFD9A1"/>
            </a:solidFill>
          </a:ln>
        </p:spPr>
        <p:txBody>
          <a:bodyPr wrap="square" lIns="0" tIns="0" rIns="0" bIns="0" rtlCol="0">
            <a:noAutofit/>
          </a:bodyPr>
          <a:lstStyle/>
          <a:p>
            <a:endParaRPr/>
          </a:p>
        </p:txBody>
      </p:sp>
      <p:sp>
        <p:nvSpPr>
          <p:cNvPr id="215" name="object 215"/>
          <p:cNvSpPr/>
          <p:nvPr/>
        </p:nvSpPr>
        <p:spPr>
          <a:xfrm>
            <a:off x="8983980" y="320675"/>
            <a:ext cx="160020" cy="0"/>
          </a:xfrm>
          <a:custGeom>
            <a:avLst/>
            <a:gdLst/>
            <a:ahLst/>
            <a:cxnLst/>
            <a:rect l="l" t="t" r="r" b="b"/>
            <a:pathLst>
              <a:path w="160020">
                <a:moveTo>
                  <a:pt x="0" y="0"/>
                </a:moveTo>
                <a:lnTo>
                  <a:pt x="160020" y="0"/>
                </a:lnTo>
              </a:path>
            </a:pathLst>
          </a:custGeom>
          <a:ln w="7620">
            <a:solidFill>
              <a:srgbClr val="FFD89F"/>
            </a:solidFill>
          </a:ln>
        </p:spPr>
        <p:txBody>
          <a:bodyPr wrap="square" lIns="0" tIns="0" rIns="0" bIns="0" rtlCol="0">
            <a:noAutofit/>
          </a:bodyPr>
          <a:lstStyle/>
          <a:p>
            <a:endParaRPr/>
          </a:p>
        </p:txBody>
      </p:sp>
      <p:sp>
        <p:nvSpPr>
          <p:cNvPr id="216" name="object 216"/>
          <p:cNvSpPr/>
          <p:nvPr/>
        </p:nvSpPr>
        <p:spPr>
          <a:xfrm>
            <a:off x="0" y="320675"/>
            <a:ext cx="3708400" cy="0"/>
          </a:xfrm>
          <a:custGeom>
            <a:avLst/>
            <a:gdLst/>
            <a:ahLst/>
            <a:cxnLst/>
            <a:rect l="l" t="t" r="r" b="b"/>
            <a:pathLst>
              <a:path w="3708400">
                <a:moveTo>
                  <a:pt x="0" y="0"/>
                </a:moveTo>
                <a:lnTo>
                  <a:pt x="3708400" y="0"/>
                </a:lnTo>
              </a:path>
            </a:pathLst>
          </a:custGeom>
          <a:ln w="7620">
            <a:solidFill>
              <a:srgbClr val="FFD89F"/>
            </a:solidFill>
          </a:ln>
        </p:spPr>
        <p:txBody>
          <a:bodyPr wrap="square" lIns="0" tIns="0" rIns="0" bIns="0" rtlCol="0">
            <a:noAutofit/>
          </a:bodyPr>
          <a:lstStyle/>
          <a:p>
            <a:endParaRPr/>
          </a:p>
        </p:txBody>
      </p:sp>
      <p:sp>
        <p:nvSpPr>
          <p:cNvPr id="217" name="object 217"/>
          <p:cNvSpPr/>
          <p:nvPr/>
        </p:nvSpPr>
        <p:spPr>
          <a:xfrm>
            <a:off x="8983980" y="327659"/>
            <a:ext cx="160020" cy="0"/>
          </a:xfrm>
          <a:custGeom>
            <a:avLst/>
            <a:gdLst/>
            <a:ahLst/>
            <a:cxnLst/>
            <a:rect l="l" t="t" r="r" b="b"/>
            <a:pathLst>
              <a:path w="160020">
                <a:moveTo>
                  <a:pt x="0" y="0"/>
                </a:moveTo>
                <a:lnTo>
                  <a:pt x="160020" y="0"/>
                </a:lnTo>
              </a:path>
            </a:pathLst>
          </a:custGeom>
          <a:ln w="8890">
            <a:solidFill>
              <a:srgbClr val="FFD79C"/>
            </a:solidFill>
          </a:ln>
        </p:spPr>
        <p:txBody>
          <a:bodyPr wrap="square" lIns="0" tIns="0" rIns="0" bIns="0" rtlCol="0">
            <a:noAutofit/>
          </a:bodyPr>
          <a:lstStyle/>
          <a:p>
            <a:endParaRPr/>
          </a:p>
        </p:txBody>
      </p:sp>
      <p:sp>
        <p:nvSpPr>
          <p:cNvPr id="218" name="object 218"/>
          <p:cNvSpPr/>
          <p:nvPr/>
        </p:nvSpPr>
        <p:spPr>
          <a:xfrm>
            <a:off x="0" y="327659"/>
            <a:ext cx="3708400" cy="0"/>
          </a:xfrm>
          <a:custGeom>
            <a:avLst/>
            <a:gdLst/>
            <a:ahLst/>
            <a:cxnLst/>
            <a:rect l="l" t="t" r="r" b="b"/>
            <a:pathLst>
              <a:path w="3708400">
                <a:moveTo>
                  <a:pt x="0" y="0"/>
                </a:moveTo>
                <a:lnTo>
                  <a:pt x="3708400" y="0"/>
                </a:lnTo>
              </a:path>
            </a:pathLst>
          </a:custGeom>
          <a:ln w="8890">
            <a:solidFill>
              <a:srgbClr val="FFD79C"/>
            </a:solidFill>
          </a:ln>
        </p:spPr>
        <p:txBody>
          <a:bodyPr wrap="square" lIns="0" tIns="0" rIns="0" bIns="0" rtlCol="0">
            <a:noAutofit/>
          </a:bodyPr>
          <a:lstStyle/>
          <a:p>
            <a:endParaRPr/>
          </a:p>
        </p:txBody>
      </p:sp>
      <p:sp>
        <p:nvSpPr>
          <p:cNvPr id="219" name="object 219"/>
          <p:cNvSpPr/>
          <p:nvPr/>
        </p:nvSpPr>
        <p:spPr>
          <a:xfrm>
            <a:off x="8983980" y="335280"/>
            <a:ext cx="160020" cy="0"/>
          </a:xfrm>
          <a:custGeom>
            <a:avLst/>
            <a:gdLst/>
            <a:ahLst/>
            <a:cxnLst/>
            <a:rect l="l" t="t" r="r" b="b"/>
            <a:pathLst>
              <a:path w="160020">
                <a:moveTo>
                  <a:pt x="0" y="0"/>
                </a:moveTo>
                <a:lnTo>
                  <a:pt x="160020" y="0"/>
                </a:lnTo>
              </a:path>
            </a:pathLst>
          </a:custGeom>
          <a:ln w="8890">
            <a:solidFill>
              <a:srgbClr val="FFD69A"/>
            </a:solidFill>
          </a:ln>
        </p:spPr>
        <p:txBody>
          <a:bodyPr wrap="square" lIns="0" tIns="0" rIns="0" bIns="0" rtlCol="0">
            <a:noAutofit/>
          </a:bodyPr>
          <a:lstStyle/>
          <a:p>
            <a:endParaRPr/>
          </a:p>
        </p:txBody>
      </p:sp>
      <p:sp>
        <p:nvSpPr>
          <p:cNvPr id="220" name="object 220"/>
          <p:cNvSpPr/>
          <p:nvPr/>
        </p:nvSpPr>
        <p:spPr>
          <a:xfrm>
            <a:off x="0" y="335280"/>
            <a:ext cx="3708400" cy="0"/>
          </a:xfrm>
          <a:custGeom>
            <a:avLst/>
            <a:gdLst/>
            <a:ahLst/>
            <a:cxnLst/>
            <a:rect l="l" t="t" r="r" b="b"/>
            <a:pathLst>
              <a:path w="3708400">
                <a:moveTo>
                  <a:pt x="0" y="0"/>
                </a:moveTo>
                <a:lnTo>
                  <a:pt x="3708400" y="0"/>
                </a:lnTo>
              </a:path>
            </a:pathLst>
          </a:custGeom>
          <a:ln w="8890">
            <a:solidFill>
              <a:srgbClr val="FFD69A"/>
            </a:solidFill>
          </a:ln>
        </p:spPr>
        <p:txBody>
          <a:bodyPr wrap="square" lIns="0" tIns="0" rIns="0" bIns="0" rtlCol="0">
            <a:noAutofit/>
          </a:bodyPr>
          <a:lstStyle/>
          <a:p>
            <a:endParaRPr/>
          </a:p>
        </p:txBody>
      </p:sp>
      <p:sp>
        <p:nvSpPr>
          <p:cNvPr id="221" name="object 221"/>
          <p:cNvSpPr/>
          <p:nvPr/>
        </p:nvSpPr>
        <p:spPr>
          <a:xfrm>
            <a:off x="8983980" y="342265"/>
            <a:ext cx="160020" cy="0"/>
          </a:xfrm>
          <a:custGeom>
            <a:avLst/>
            <a:gdLst/>
            <a:ahLst/>
            <a:cxnLst/>
            <a:rect l="l" t="t" r="r" b="b"/>
            <a:pathLst>
              <a:path w="160020">
                <a:moveTo>
                  <a:pt x="0" y="0"/>
                </a:moveTo>
                <a:lnTo>
                  <a:pt x="160020" y="0"/>
                </a:lnTo>
              </a:path>
            </a:pathLst>
          </a:custGeom>
          <a:ln w="7620">
            <a:solidFill>
              <a:srgbClr val="FFD699"/>
            </a:solidFill>
          </a:ln>
        </p:spPr>
        <p:txBody>
          <a:bodyPr wrap="square" lIns="0" tIns="0" rIns="0" bIns="0" rtlCol="0">
            <a:noAutofit/>
          </a:bodyPr>
          <a:lstStyle/>
          <a:p>
            <a:endParaRPr/>
          </a:p>
        </p:txBody>
      </p:sp>
      <p:sp>
        <p:nvSpPr>
          <p:cNvPr id="222" name="object 222"/>
          <p:cNvSpPr/>
          <p:nvPr/>
        </p:nvSpPr>
        <p:spPr>
          <a:xfrm>
            <a:off x="0" y="342265"/>
            <a:ext cx="3708400" cy="0"/>
          </a:xfrm>
          <a:custGeom>
            <a:avLst/>
            <a:gdLst/>
            <a:ahLst/>
            <a:cxnLst/>
            <a:rect l="l" t="t" r="r" b="b"/>
            <a:pathLst>
              <a:path w="3708400">
                <a:moveTo>
                  <a:pt x="0" y="0"/>
                </a:moveTo>
                <a:lnTo>
                  <a:pt x="3708400" y="0"/>
                </a:lnTo>
              </a:path>
            </a:pathLst>
          </a:custGeom>
          <a:ln w="7620">
            <a:solidFill>
              <a:srgbClr val="FFD699"/>
            </a:solidFill>
          </a:ln>
        </p:spPr>
        <p:txBody>
          <a:bodyPr wrap="square" lIns="0" tIns="0" rIns="0" bIns="0" rtlCol="0">
            <a:noAutofit/>
          </a:bodyPr>
          <a:lstStyle/>
          <a:p>
            <a:endParaRPr/>
          </a:p>
        </p:txBody>
      </p:sp>
      <p:sp>
        <p:nvSpPr>
          <p:cNvPr id="223" name="object 223"/>
          <p:cNvSpPr/>
          <p:nvPr/>
        </p:nvSpPr>
        <p:spPr>
          <a:xfrm>
            <a:off x="8983980" y="349250"/>
            <a:ext cx="160020" cy="0"/>
          </a:xfrm>
          <a:custGeom>
            <a:avLst/>
            <a:gdLst/>
            <a:ahLst/>
            <a:cxnLst/>
            <a:rect l="l" t="t" r="r" b="b"/>
            <a:pathLst>
              <a:path w="160020">
                <a:moveTo>
                  <a:pt x="0" y="0"/>
                </a:moveTo>
                <a:lnTo>
                  <a:pt x="160020" y="0"/>
                </a:lnTo>
              </a:path>
            </a:pathLst>
          </a:custGeom>
          <a:ln w="8889">
            <a:solidFill>
              <a:srgbClr val="FFD596"/>
            </a:solidFill>
          </a:ln>
        </p:spPr>
        <p:txBody>
          <a:bodyPr wrap="square" lIns="0" tIns="0" rIns="0" bIns="0" rtlCol="0">
            <a:noAutofit/>
          </a:bodyPr>
          <a:lstStyle/>
          <a:p>
            <a:endParaRPr/>
          </a:p>
        </p:txBody>
      </p:sp>
      <p:sp>
        <p:nvSpPr>
          <p:cNvPr id="224" name="object 224"/>
          <p:cNvSpPr/>
          <p:nvPr/>
        </p:nvSpPr>
        <p:spPr>
          <a:xfrm>
            <a:off x="0" y="349250"/>
            <a:ext cx="3708400" cy="0"/>
          </a:xfrm>
          <a:custGeom>
            <a:avLst/>
            <a:gdLst/>
            <a:ahLst/>
            <a:cxnLst/>
            <a:rect l="l" t="t" r="r" b="b"/>
            <a:pathLst>
              <a:path w="3708400">
                <a:moveTo>
                  <a:pt x="0" y="0"/>
                </a:moveTo>
                <a:lnTo>
                  <a:pt x="3708400" y="0"/>
                </a:lnTo>
              </a:path>
            </a:pathLst>
          </a:custGeom>
          <a:ln w="8889">
            <a:solidFill>
              <a:srgbClr val="FFD596"/>
            </a:solidFill>
          </a:ln>
        </p:spPr>
        <p:txBody>
          <a:bodyPr wrap="square" lIns="0" tIns="0" rIns="0" bIns="0" rtlCol="0">
            <a:noAutofit/>
          </a:bodyPr>
          <a:lstStyle/>
          <a:p>
            <a:endParaRPr/>
          </a:p>
        </p:txBody>
      </p:sp>
      <p:sp>
        <p:nvSpPr>
          <p:cNvPr id="225" name="object 225"/>
          <p:cNvSpPr/>
          <p:nvPr/>
        </p:nvSpPr>
        <p:spPr>
          <a:xfrm>
            <a:off x="8983980" y="356870"/>
            <a:ext cx="160020" cy="0"/>
          </a:xfrm>
          <a:custGeom>
            <a:avLst/>
            <a:gdLst/>
            <a:ahLst/>
            <a:cxnLst/>
            <a:rect l="l" t="t" r="r" b="b"/>
            <a:pathLst>
              <a:path w="160020">
                <a:moveTo>
                  <a:pt x="0" y="0"/>
                </a:moveTo>
                <a:lnTo>
                  <a:pt x="160020" y="0"/>
                </a:lnTo>
              </a:path>
            </a:pathLst>
          </a:custGeom>
          <a:ln w="8890">
            <a:solidFill>
              <a:srgbClr val="FFD494"/>
            </a:solidFill>
          </a:ln>
        </p:spPr>
        <p:txBody>
          <a:bodyPr wrap="square" lIns="0" tIns="0" rIns="0" bIns="0" rtlCol="0">
            <a:noAutofit/>
          </a:bodyPr>
          <a:lstStyle/>
          <a:p>
            <a:endParaRPr/>
          </a:p>
        </p:txBody>
      </p:sp>
      <p:sp>
        <p:nvSpPr>
          <p:cNvPr id="226" name="object 226"/>
          <p:cNvSpPr/>
          <p:nvPr/>
        </p:nvSpPr>
        <p:spPr>
          <a:xfrm>
            <a:off x="0" y="356870"/>
            <a:ext cx="3708400" cy="0"/>
          </a:xfrm>
          <a:custGeom>
            <a:avLst/>
            <a:gdLst/>
            <a:ahLst/>
            <a:cxnLst/>
            <a:rect l="l" t="t" r="r" b="b"/>
            <a:pathLst>
              <a:path w="3708400">
                <a:moveTo>
                  <a:pt x="0" y="0"/>
                </a:moveTo>
                <a:lnTo>
                  <a:pt x="3708400" y="0"/>
                </a:lnTo>
              </a:path>
            </a:pathLst>
          </a:custGeom>
          <a:ln w="8890">
            <a:solidFill>
              <a:srgbClr val="FFD494"/>
            </a:solidFill>
          </a:ln>
        </p:spPr>
        <p:txBody>
          <a:bodyPr wrap="square" lIns="0" tIns="0" rIns="0" bIns="0" rtlCol="0">
            <a:noAutofit/>
          </a:bodyPr>
          <a:lstStyle/>
          <a:p>
            <a:endParaRPr/>
          </a:p>
        </p:txBody>
      </p:sp>
      <p:sp>
        <p:nvSpPr>
          <p:cNvPr id="227" name="object 227"/>
          <p:cNvSpPr/>
          <p:nvPr/>
        </p:nvSpPr>
        <p:spPr>
          <a:xfrm>
            <a:off x="8983980" y="363854"/>
            <a:ext cx="160020" cy="0"/>
          </a:xfrm>
          <a:custGeom>
            <a:avLst/>
            <a:gdLst/>
            <a:ahLst/>
            <a:cxnLst/>
            <a:rect l="l" t="t" r="r" b="b"/>
            <a:pathLst>
              <a:path w="160020">
                <a:moveTo>
                  <a:pt x="0" y="0"/>
                </a:moveTo>
                <a:lnTo>
                  <a:pt x="160020" y="0"/>
                </a:lnTo>
              </a:path>
            </a:pathLst>
          </a:custGeom>
          <a:ln w="7620">
            <a:solidFill>
              <a:srgbClr val="FFD392"/>
            </a:solidFill>
          </a:ln>
        </p:spPr>
        <p:txBody>
          <a:bodyPr wrap="square" lIns="0" tIns="0" rIns="0" bIns="0" rtlCol="0">
            <a:noAutofit/>
          </a:bodyPr>
          <a:lstStyle/>
          <a:p>
            <a:endParaRPr/>
          </a:p>
        </p:txBody>
      </p:sp>
      <p:sp>
        <p:nvSpPr>
          <p:cNvPr id="228" name="object 228"/>
          <p:cNvSpPr/>
          <p:nvPr/>
        </p:nvSpPr>
        <p:spPr>
          <a:xfrm>
            <a:off x="0" y="363854"/>
            <a:ext cx="3708400" cy="0"/>
          </a:xfrm>
          <a:custGeom>
            <a:avLst/>
            <a:gdLst/>
            <a:ahLst/>
            <a:cxnLst/>
            <a:rect l="l" t="t" r="r" b="b"/>
            <a:pathLst>
              <a:path w="3708400">
                <a:moveTo>
                  <a:pt x="0" y="0"/>
                </a:moveTo>
                <a:lnTo>
                  <a:pt x="3708400" y="0"/>
                </a:lnTo>
              </a:path>
            </a:pathLst>
          </a:custGeom>
          <a:ln w="7620">
            <a:solidFill>
              <a:srgbClr val="FFD392"/>
            </a:solidFill>
          </a:ln>
        </p:spPr>
        <p:txBody>
          <a:bodyPr wrap="square" lIns="0" tIns="0" rIns="0" bIns="0" rtlCol="0">
            <a:noAutofit/>
          </a:bodyPr>
          <a:lstStyle/>
          <a:p>
            <a:endParaRPr/>
          </a:p>
        </p:txBody>
      </p:sp>
      <p:sp>
        <p:nvSpPr>
          <p:cNvPr id="229" name="object 229"/>
          <p:cNvSpPr/>
          <p:nvPr/>
        </p:nvSpPr>
        <p:spPr>
          <a:xfrm>
            <a:off x="8983980" y="370839"/>
            <a:ext cx="160020" cy="0"/>
          </a:xfrm>
          <a:custGeom>
            <a:avLst/>
            <a:gdLst/>
            <a:ahLst/>
            <a:cxnLst/>
            <a:rect l="l" t="t" r="r" b="b"/>
            <a:pathLst>
              <a:path w="160020">
                <a:moveTo>
                  <a:pt x="0" y="0"/>
                </a:moveTo>
                <a:lnTo>
                  <a:pt x="160020" y="0"/>
                </a:lnTo>
              </a:path>
            </a:pathLst>
          </a:custGeom>
          <a:ln w="8890">
            <a:solidFill>
              <a:srgbClr val="FFD28F"/>
            </a:solidFill>
          </a:ln>
        </p:spPr>
        <p:txBody>
          <a:bodyPr wrap="square" lIns="0" tIns="0" rIns="0" bIns="0" rtlCol="0">
            <a:noAutofit/>
          </a:bodyPr>
          <a:lstStyle/>
          <a:p>
            <a:endParaRPr/>
          </a:p>
        </p:txBody>
      </p:sp>
      <p:sp>
        <p:nvSpPr>
          <p:cNvPr id="230" name="object 230"/>
          <p:cNvSpPr/>
          <p:nvPr/>
        </p:nvSpPr>
        <p:spPr>
          <a:xfrm>
            <a:off x="0" y="370839"/>
            <a:ext cx="3708400" cy="0"/>
          </a:xfrm>
          <a:custGeom>
            <a:avLst/>
            <a:gdLst/>
            <a:ahLst/>
            <a:cxnLst/>
            <a:rect l="l" t="t" r="r" b="b"/>
            <a:pathLst>
              <a:path w="3708400">
                <a:moveTo>
                  <a:pt x="0" y="0"/>
                </a:moveTo>
                <a:lnTo>
                  <a:pt x="3708400" y="0"/>
                </a:lnTo>
              </a:path>
            </a:pathLst>
          </a:custGeom>
          <a:ln w="8890">
            <a:solidFill>
              <a:srgbClr val="FFD28F"/>
            </a:solidFill>
          </a:ln>
        </p:spPr>
        <p:txBody>
          <a:bodyPr wrap="square" lIns="0" tIns="0" rIns="0" bIns="0" rtlCol="0">
            <a:noAutofit/>
          </a:bodyPr>
          <a:lstStyle/>
          <a:p>
            <a:endParaRPr/>
          </a:p>
        </p:txBody>
      </p:sp>
      <p:sp>
        <p:nvSpPr>
          <p:cNvPr id="231" name="object 231"/>
          <p:cNvSpPr/>
          <p:nvPr/>
        </p:nvSpPr>
        <p:spPr>
          <a:xfrm>
            <a:off x="8983980" y="378460"/>
            <a:ext cx="160020" cy="0"/>
          </a:xfrm>
          <a:custGeom>
            <a:avLst/>
            <a:gdLst/>
            <a:ahLst/>
            <a:cxnLst/>
            <a:rect l="l" t="t" r="r" b="b"/>
            <a:pathLst>
              <a:path w="160020">
                <a:moveTo>
                  <a:pt x="0" y="0"/>
                </a:moveTo>
                <a:lnTo>
                  <a:pt x="160020" y="0"/>
                </a:lnTo>
              </a:path>
            </a:pathLst>
          </a:custGeom>
          <a:ln w="8890">
            <a:solidFill>
              <a:srgbClr val="FFD18D"/>
            </a:solidFill>
          </a:ln>
        </p:spPr>
        <p:txBody>
          <a:bodyPr wrap="square" lIns="0" tIns="0" rIns="0" bIns="0" rtlCol="0">
            <a:noAutofit/>
          </a:bodyPr>
          <a:lstStyle/>
          <a:p>
            <a:endParaRPr/>
          </a:p>
        </p:txBody>
      </p:sp>
      <p:sp>
        <p:nvSpPr>
          <p:cNvPr id="232" name="object 232"/>
          <p:cNvSpPr/>
          <p:nvPr/>
        </p:nvSpPr>
        <p:spPr>
          <a:xfrm>
            <a:off x="0" y="378460"/>
            <a:ext cx="3708400" cy="0"/>
          </a:xfrm>
          <a:custGeom>
            <a:avLst/>
            <a:gdLst/>
            <a:ahLst/>
            <a:cxnLst/>
            <a:rect l="l" t="t" r="r" b="b"/>
            <a:pathLst>
              <a:path w="3708400">
                <a:moveTo>
                  <a:pt x="0" y="0"/>
                </a:moveTo>
                <a:lnTo>
                  <a:pt x="3708400" y="0"/>
                </a:lnTo>
              </a:path>
            </a:pathLst>
          </a:custGeom>
          <a:ln w="8890">
            <a:solidFill>
              <a:srgbClr val="FFD18D"/>
            </a:solidFill>
          </a:ln>
        </p:spPr>
        <p:txBody>
          <a:bodyPr wrap="square" lIns="0" tIns="0" rIns="0" bIns="0" rtlCol="0">
            <a:noAutofit/>
          </a:bodyPr>
          <a:lstStyle/>
          <a:p>
            <a:endParaRPr/>
          </a:p>
        </p:txBody>
      </p:sp>
      <p:sp>
        <p:nvSpPr>
          <p:cNvPr id="233" name="object 233"/>
          <p:cNvSpPr/>
          <p:nvPr/>
        </p:nvSpPr>
        <p:spPr>
          <a:xfrm>
            <a:off x="8983980" y="386079"/>
            <a:ext cx="160020" cy="0"/>
          </a:xfrm>
          <a:custGeom>
            <a:avLst/>
            <a:gdLst/>
            <a:ahLst/>
            <a:cxnLst/>
            <a:rect l="l" t="t" r="r" b="b"/>
            <a:pathLst>
              <a:path w="160020">
                <a:moveTo>
                  <a:pt x="0" y="0"/>
                </a:moveTo>
                <a:lnTo>
                  <a:pt x="160020" y="0"/>
                </a:lnTo>
              </a:path>
            </a:pathLst>
          </a:custGeom>
          <a:ln w="8889">
            <a:solidFill>
              <a:srgbClr val="FFD08B"/>
            </a:solidFill>
          </a:ln>
        </p:spPr>
        <p:txBody>
          <a:bodyPr wrap="square" lIns="0" tIns="0" rIns="0" bIns="0" rtlCol="0">
            <a:noAutofit/>
          </a:bodyPr>
          <a:lstStyle/>
          <a:p>
            <a:endParaRPr/>
          </a:p>
        </p:txBody>
      </p:sp>
      <p:sp>
        <p:nvSpPr>
          <p:cNvPr id="234" name="object 234"/>
          <p:cNvSpPr/>
          <p:nvPr/>
        </p:nvSpPr>
        <p:spPr>
          <a:xfrm>
            <a:off x="0" y="386079"/>
            <a:ext cx="3708400" cy="0"/>
          </a:xfrm>
          <a:custGeom>
            <a:avLst/>
            <a:gdLst/>
            <a:ahLst/>
            <a:cxnLst/>
            <a:rect l="l" t="t" r="r" b="b"/>
            <a:pathLst>
              <a:path w="3708400">
                <a:moveTo>
                  <a:pt x="0" y="0"/>
                </a:moveTo>
                <a:lnTo>
                  <a:pt x="3708400" y="0"/>
                </a:lnTo>
              </a:path>
            </a:pathLst>
          </a:custGeom>
          <a:ln w="8889">
            <a:solidFill>
              <a:srgbClr val="FFD08B"/>
            </a:solidFill>
          </a:ln>
        </p:spPr>
        <p:txBody>
          <a:bodyPr wrap="square" lIns="0" tIns="0" rIns="0" bIns="0" rtlCol="0">
            <a:noAutofit/>
          </a:bodyPr>
          <a:lstStyle/>
          <a:p>
            <a:endParaRPr/>
          </a:p>
        </p:txBody>
      </p:sp>
      <p:sp>
        <p:nvSpPr>
          <p:cNvPr id="235" name="object 235"/>
          <p:cNvSpPr/>
          <p:nvPr/>
        </p:nvSpPr>
        <p:spPr>
          <a:xfrm>
            <a:off x="8983980" y="393064"/>
            <a:ext cx="160020" cy="0"/>
          </a:xfrm>
          <a:custGeom>
            <a:avLst/>
            <a:gdLst/>
            <a:ahLst/>
            <a:cxnLst/>
            <a:rect l="l" t="t" r="r" b="b"/>
            <a:pathLst>
              <a:path w="160020">
                <a:moveTo>
                  <a:pt x="0" y="0"/>
                </a:moveTo>
                <a:lnTo>
                  <a:pt x="160020" y="0"/>
                </a:lnTo>
              </a:path>
            </a:pathLst>
          </a:custGeom>
          <a:ln w="7620">
            <a:solidFill>
              <a:srgbClr val="FFCF89"/>
            </a:solidFill>
          </a:ln>
        </p:spPr>
        <p:txBody>
          <a:bodyPr wrap="square" lIns="0" tIns="0" rIns="0" bIns="0" rtlCol="0">
            <a:noAutofit/>
          </a:bodyPr>
          <a:lstStyle/>
          <a:p>
            <a:endParaRPr/>
          </a:p>
        </p:txBody>
      </p:sp>
      <p:sp>
        <p:nvSpPr>
          <p:cNvPr id="236" name="object 236"/>
          <p:cNvSpPr/>
          <p:nvPr/>
        </p:nvSpPr>
        <p:spPr>
          <a:xfrm>
            <a:off x="0" y="393064"/>
            <a:ext cx="3708400" cy="0"/>
          </a:xfrm>
          <a:custGeom>
            <a:avLst/>
            <a:gdLst/>
            <a:ahLst/>
            <a:cxnLst/>
            <a:rect l="l" t="t" r="r" b="b"/>
            <a:pathLst>
              <a:path w="3708400">
                <a:moveTo>
                  <a:pt x="0" y="0"/>
                </a:moveTo>
                <a:lnTo>
                  <a:pt x="3708400" y="0"/>
                </a:lnTo>
              </a:path>
            </a:pathLst>
          </a:custGeom>
          <a:ln w="7620">
            <a:solidFill>
              <a:srgbClr val="FFCF89"/>
            </a:solidFill>
          </a:ln>
        </p:spPr>
        <p:txBody>
          <a:bodyPr wrap="square" lIns="0" tIns="0" rIns="0" bIns="0" rtlCol="0">
            <a:noAutofit/>
          </a:bodyPr>
          <a:lstStyle/>
          <a:p>
            <a:endParaRPr/>
          </a:p>
        </p:txBody>
      </p:sp>
      <p:sp>
        <p:nvSpPr>
          <p:cNvPr id="237" name="object 237"/>
          <p:cNvSpPr/>
          <p:nvPr/>
        </p:nvSpPr>
        <p:spPr>
          <a:xfrm>
            <a:off x="8983980" y="400050"/>
            <a:ext cx="160020" cy="0"/>
          </a:xfrm>
          <a:custGeom>
            <a:avLst/>
            <a:gdLst/>
            <a:ahLst/>
            <a:cxnLst/>
            <a:rect l="l" t="t" r="r" b="b"/>
            <a:pathLst>
              <a:path w="160020">
                <a:moveTo>
                  <a:pt x="0" y="0"/>
                </a:moveTo>
                <a:lnTo>
                  <a:pt x="160020" y="0"/>
                </a:lnTo>
              </a:path>
            </a:pathLst>
          </a:custGeom>
          <a:ln w="8890">
            <a:solidFill>
              <a:srgbClr val="FFCF87"/>
            </a:solidFill>
          </a:ln>
        </p:spPr>
        <p:txBody>
          <a:bodyPr wrap="square" lIns="0" tIns="0" rIns="0" bIns="0" rtlCol="0">
            <a:noAutofit/>
          </a:bodyPr>
          <a:lstStyle/>
          <a:p>
            <a:endParaRPr/>
          </a:p>
        </p:txBody>
      </p:sp>
      <p:sp>
        <p:nvSpPr>
          <p:cNvPr id="238" name="object 238"/>
          <p:cNvSpPr/>
          <p:nvPr/>
        </p:nvSpPr>
        <p:spPr>
          <a:xfrm>
            <a:off x="0" y="400050"/>
            <a:ext cx="3708400" cy="0"/>
          </a:xfrm>
          <a:custGeom>
            <a:avLst/>
            <a:gdLst/>
            <a:ahLst/>
            <a:cxnLst/>
            <a:rect l="l" t="t" r="r" b="b"/>
            <a:pathLst>
              <a:path w="3708400">
                <a:moveTo>
                  <a:pt x="0" y="0"/>
                </a:moveTo>
                <a:lnTo>
                  <a:pt x="3708400" y="0"/>
                </a:lnTo>
              </a:path>
            </a:pathLst>
          </a:custGeom>
          <a:ln w="8890">
            <a:solidFill>
              <a:srgbClr val="FFCF87"/>
            </a:solidFill>
          </a:ln>
        </p:spPr>
        <p:txBody>
          <a:bodyPr wrap="square" lIns="0" tIns="0" rIns="0" bIns="0" rtlCol="0">
            <a:noAutofit/>
          </a:bodyPr>
          <a:lstStyle/>
          <a:p>
            <a:endParaRPr/>
          </a:p>
        </p:txBody>
      </p:sp>
      <p:sp>
        <p:nvSpPr>
          <p:cNvPr id="239" name="object 239"/>
          <p:cNvSpPr/>
          <p:nvPr/>
        </p:nvSpPr>
        <p:spPr>
          <a:xfrm>
            <a:off x="8983980" y="407670"/>
            <a:ext cx="160020" cy="0"/>
          </a:xfrm>
          <a:custGeom>
            <a:avLst/>
            <a:gdLst/>
            <a:ahLst/>
            <a:cxnLst/>
            <a:rect l="l" t="t" r="r" b="b"/>
            <a:pathLst>
              <a:path w="160020">
                <a:moveTo>
                  <a:pt x="0" y="0"/>
                </a:moveTo>
                <a:lnTo>
                  <a:pt x="160020" y="0"/>
                </a:lnTo>
              </a:path>
            </a:pathLst>
          </a:custGeom>
          <a:ln w="8889">
            <a:solidFill>
              <a:srgbClr val="FFCE84"/>
            </a:solidFill>
          </a:ln>
        </p:spPr>
        <p:txBody>
          <a:bodyPr wrap="square" lIns="0" tIns="0" rIns="0" bIns="0" rtlCol="0">
            <a:noAutofit/>
          </a:bodyPr>
          <a:lstStyle/>
          <a:p>
            <a:endParaRPr/>
          </a:p>
        </p:txBody>
      </p:sp>
      <p:sp>
        <p:nvSpPr>
          <p:cNvPr id="240" name="object 240"/>
          <p:cNvSpPr/>
          <p:nvPr/>
        </p:nvSpPr>
        <p:spPr>
          <a:xfrm>
            <a:off x="0" y="407670"/>
            <a:ext cx="3708400" cy="0"/>
          </a:xfrm>
          <a:custGeom>
            <a:avLst/>
            <a:gdLst/>
            <a:ahLst/>
            <a:cxnLst/>
            <a:rect l="l" t="t" r="r" b="b"/>
            <a:pathLst>
              <a:path w="3708400">
                <a:moveTo>
                  <a:pt x="0" y="0"/>
                </a:moveTo>
                <a:lnTo>
                  <a:pt x="3708400" y="0"/>
                </a:lnTo>
              </a:path>
            </a:pathLst>
          </a:custGeom>
          <a:ln w="8889">
            <a:solidFill>
              <a:srgbClr val="FFCE84"/>
            </a:solidFill>
          </a:ln>
        </p:spPr>
        <p:txBody>
          <a:bodyPr wrap="square" lIns="0" tIns="0" rIns="0" bIns="0" rtlCol="0">
            <a:noAutofit/>
          </a:bodyPr>
          <a:lstStyle/>
          <a:p>
            <a:endParaRPr/>
          </a:p>
        </p:txBody>
      </p:sp>
      <p:sp>
        <p:nvSpPr>
          <p:cNvPr id="241" name="object 241"/>
          <p:cNvSpPr/>
          <p:nvPr/>
        </p:nvSpPr>
        <p:spPr>
          <a:xfrm>
            <a:off x="8983980" y="414654"/>
            <a:ext cx="160020" cy="0"/>
          </a:xfrm>
          <a:custGeom>
            <a:avLst/>
            <a:gdLst/>
            <a:ahLst/>
            <a:cxnLst/>
            <a:rect l="l" t="t" r="r" b="b"/>
            <a:pathLst>
              <a:path w="160020">
                <a:moveTo>
                  <a:pt x="0" y="0"/>
                </a:moveTo>
                <a:lnTo>
                  <a:pt x="160020" y="0"/>
                </a:lnTo>
              </a:path>
            </a:pathLst>
          </a:custGeom>
          <a:ln w="7620">
            <a:solidFill>
              <a:srgbClr val="FFCD82"/>
            </a:solidFill>
          </a:ln>
        </p:spPr>
        <p:txBody>
          <a:bodyPr wrap="square" lIns="0" tIns="0" rIns="0" bIns="0" rtlCol="0">
            <a:noAutofit/>
          </a:bodyPr>
          <a:lstStyle/>
          <a:p>
            <a:endParaRPr/>
          </a:p>
        </p:txBody>
      </p:sp>
      <p:sp>
        <p:nvSpPr>
          <p:cNvPr id="242" name="object 242"/>
          <p:cNvSpPr/>
          <p:nvPr/>
        </p:nvSpPr>
        <p:spPr>
          <a:xfrm>
            <a:off x="0" y="414654"/>
            <a:ext cx="3708400" cy="0"/>
          </a:xfrm>
          <a:custGeom>
            <a:avLst/>
            <a:gdLst/>
            <a:ahLst/>
            <a:cxnLst/>
            <a:rect l="l" t="t" r="r" b="b"/>
            <a:pathLst>
              <a:path w="3708400">
                <a:moveTo>
                  <a:pt x="0" y="0"/>
                </a:moveTo>
                <a:lnTo>
                  <a:pt x="3708400" y="0"/>
                </a:lnTo>
              </a:path>
            </a:pathLst>
          </a:custGeom>
          <a:ln w="7620">
            <a:solidFill>
              <a:srgbClr val="FFCD82"/>
            </a:solidFill>
          </a:ln>
        </p:spPr>
        <p:txBody>
          <a:bodyPr wrap="square" lIns="0" tIns="0" rIns="0" bIns="0" rtlCol="0">
            <a:noAutofit/>
          </a:bodyPr>
          <a:lstStyle/>
          <a:p>
            <a:endParaRPr/>
          </a:p>
        </p:txBody>
      </p:sp>
      <p:sp>
        <p:nvSpPr>
          <p:cNvPr id="243" name="object 243"/>
          <p:cNvSpPr/>
          <p:nvPr/>
        </p:nvSpPr>
        <p:spPr>
          <a:xfrm>
            <a:off x="8983980" y="421639"/>
            <a:ext cx="160020" cy="0"/>
          </a:xfrm>
          <a:custGeom>
            <a:avLst/>
            <a:gdLst/>
            <a:ahLst/>
            <a:cxnLst/>
            <a:rect l="l" t="t" r="r" b="b"/>
            <a:pathLst>
              <a:path w="160020">
                <a:moveTo>
                  <a:pt x="0" y="0"/>
                </a:moveTo>
                <a:lnTo>
                  <a:pt x="160020" y="0"/>
                </a:lnTo>
              </a:path>
            </a:pathLst>
          </a:custGeom>
          <a:ln w="8890">
            <a:solidFill>
              <a:srgbClr val="FFCC80"/>
            </a:solidFill>
          </a:ln>
        </p:spPr>
        <p:txBody>
          <a:bodyPr wrap="square" lIns="0" tIns="0" rIns="0" bIns="0" rtlCol="0">
            <a:noAutofit/>
          </a:bodyPr>
          <a:lstStyle/>
          <a:p>
            <a:endParaRPr/>
          </a:p>
        </p:txBody>
      </p:sp>
      <p:sp>
        <p:nvSpPr>
          <p:cNvPr id="244" name="object 244"/>
          <p:cNvSpPr/>
          <p:nvPr/>
        </p:nvSpPr>
        <p:spPr>
          <a:xfrm>
            <a:off x="0" y="421639"/>
            <a:ext cx="3708400" cy="0"/>
          </a:xfrm>
          <a:custGeom>
            <a:avLst/>
            <a:gdLst/>
            <a:ahLst/>
            <a:cxnLst/>
            <a:rect l="l" t="t" r="r" b="b"/>
            <a:pathLst>
              <a:path w="3708400">
                <a:moveTo>
                  <a:pt x="0" y="0"/>
                </a:moveTo>
                <a:lnTo>
                  <a:pt x="3708400" y="0"/>
                </a:lnTo>
              </a:path>
            </a:pathLst>
          </a:custGeom>
          <a:ln w="8890">
            <a:solidFill>
              <a:srgbClr val="FFCC80"/>
            </a:solidFill>
          </a:ln>
        </p:spPr>
        <p:txBody>
          <a:bodyPr wrap="square" lIns="0" tIns="0" rIns="0" bIns="0" rtlCol="0">
            <a:noAutofit/>
          </a:bodyPr>
          <a:lstStyle/>
          <a:p>
            <a:endParaRPr/>
          </a:p>
        </p:txBody>
      </p:sp>
      <p:sp>
        <p:nvSpPr>
          <p:cNvPr id="245" name="object 245"/>
          <p:cNvSpPr/>
          <p:nvPr/>
        </p:nvSpPr>
        <p:spPr>
          <a:xfrm>
            <a:off x="8983980" y="429260"/>
            <a:ext cx="160020" cy="0"/>
          </a:xfrm>
          <a:custGeom>
            <a:avLst/>
            <a:gdLst/>
            <a:ahLst/>
            <a:cxnLst/>
            <a:rect l="l" t="t" r="r" b="b"/>
            <a:pathLst>
              <a:path w="160020">
                <a:moveTo>
                  <a:pt x="0" y="0"/>
                </a:moveTo>
                <a:lnTo>
                  <a:pt x="160020" y="0"/>
                </a:lnTo>
              </a:path>
            </a:pathLst>
          </a:custGeom>
          <a:ln w="8890">
            <a:solidFill>
              <a:srgbClr val="FFCC7E"/>
            </a:solidFill>
          </a:ln>
        </p:spPr>
        <p:txBody>
          <a:bodyPr wrap="square" lIns="0" tIns="0" rIns="0" bIns="0" rtlCol="0">
            <a:noAutofit/>
          </a:bodyPr>
          <a:lstStyle/>
          <a:p>
            <a:endParaRPr/>
          </a:p>
        </p:txBody>
      </p:sp>
      <p:sp>
        <p:nvSpPr>
          <p:cNvPr id="246" name="object 246"/>
          <p:cNvSpPr/>
          <p:nvPr/>
        </p:nvSpPr>
        <p:spPr>
          <a:xfrm>
            <a:off x="0" y="429260"/>
            <a:ext cx="3708400" cy="0"/>
          </a:xfrm>
          <a:custGeom>
            <a:avLst/>
            <a:gdLst/>
            <a:ahLst/>
            <a:cxnLst/>
            <a:rect l="l" t="t" r="r" b="b"/>
            <a:pathLst>
              <a:path w="3708400">
                <a:moveTo>
                  <a:pt x="0" y="0"/>
                </a:moveTo>
                <a:lnTo>
                  <a:pt x="3708400" y="0"/>
                </a:lnTo>
              </a:path>
            </a:pathLst>
          </a:custGeom>
          <a:ln w="8890">
            <a:solidFill>
              <a:srgbClr val="FFCC7E"/>
            </a:solidFill>
          </a:ln>
        </p:spPr>
        <p:txBody>
          <a:bodyPr wrap="square" lIns="0" tIns="0" rIns="0" bIns="0" rtlCol="0">
            <a:noAutofit/>
          </a:bodyPr>
          <a:lstStyle/>
          <a:p>
            <a:endParaRPr/>
          </a:p>
        </p:txBody>
      </p:sp>
      <p:sp>
        <p:nvSpPr>
          <p:cNvPr id="247" name="object 247"/>
          <p:cNvSpPr/>
          <p:nvPr/>
        </p:nvSpPr>
        <p:spPr>
          <a:xfrm>
            <a:off x="8983980" y="436245"/>
            <a:ext cx="160020" cy="0"/>
          </a:xfrm>
          <a:custGeom>
            <a:avLst/>
            <a:gdLst/>
            <a:ahLst/>
            <a:cxnLst/>
            <a:rect l="l" t="t" r="r" b="b"/>
            <a:pathLst>
              <a:path w="160020">
                <a:moveTo>
                  <a:pt x="0" y="0"/>
                </a:moveTo>
                <a:lnTo>
                  <a:pt x="160020" y="0"/>
                </a:lnTo>
              </a:path>
            </a:pathLst>
          </a:custGeom>
          <a:ln w="7620">
            <a:solidFill>
              <a:srgbClr val="FFCA7C"/>
            </a:solidFill>
          </a:ln>
        </p:spPr>
        <p:txBody>
          <a:bodyPr wrap="square" lIns="0" tIns="0" rIns="0" bIns="0" rtlCol="0">
            <a:noAutofit/>
          </a:bodyPr>
          <a:lstStyle/>
          <a:p>
            <a:endParaRPr/>
          </a:p>
        </p:txBody>
      </p:sp>
      <p:sp>
        <p:nvSpPr>
          <p:cNvPr id="248" name="object 248"/>
          <p:cNvSpPr/>
          <p:nvPr/>
        </p:nvSpPr>
        <p:spPr>
          <a:xfrm>
            <a:off x="0" y="436245"/>
            <a:ext cx="3708400" cy="0"/>
          </a:xfrm>
          <a:custGeom>
            <a:avLst/>
            <a:gdLst/>
            <a:ahLst/>
            <a:cxnLst/>
            <a:rect l="l" t="t" r="r" b="b"/>
            <a:pathLst>
              <a:path w="3708400">
                <a:moveTo>
                  <a:pt x="0" y="0"/>
                </a:moveTo>
                <a:lnTo>
                  <a:pt x="3708400" y="0"/>
                </a:lnTo>
              </a:path>
            </a:pathLst>
          </a:custGeom>
          <a:ln w="7620">
            <a:solidFill>
              <a:srgbClr val="FFCA7C"/>
            </a:solidFill>
          </a:ln>
        </p:spPr>
        <p:txBody>
          <a:bodyPr wrap="square" lIns="0" tIns="0" rIns="0" bIns="0" rtlCol="0">
            <a:noAutofit/>
          </a:bodyPr>
          <a:lstStyle/>
          <a:p>
            <a:endParaRPr/>
          </a:p>
        </p:txBody>
      </p:sp>
      <p:sp>
        <p:nvSpPr>
          <p:cNvPr id="249" name="object 249"/>
          <p:cNvSpPr/>
          <p:nvPr/>
        </p:nvSpPr>
        <p:spPr>
          <a:xfrm>
            <a:off x="8983980" y="443229"/>
            <a:ext cx="160020" cy="0"/>
          </a:xfrm>
          <a:custGeom>
            <a:avLst/>
            <a:gdLst/>
            <a:ahLst/>
            <a:cxnLst/>
            <a:rect l="l" t="t" r="r" b="b"/>
            <a:pathLst>
              <a:path w="160020">
                <a:moveTo>
                  <a:pt x="0" y="0"/>
                </a:moveTo>
                <a:lnTo>
                  <a:pt x="160020" y="0"/>
                </a:lnTo>
              </a:path>
            </a:pathLst>
          </a:custGeom>
          <a:ln w="8889">
            <a:solidFill>
              <a:srgbClr val="FFC97A"/>
            </a:solidFill>
          </a:ln>
        </p:spPr>
        <p:txBody>
          <a:bodyPr wrap="square" lIns="0" tIns="0" rIns="0" bIns="0" rtlCol="0">
            <a:noAutofit/>
          </a:bodyPr>
          <a:lstStyle/>
          <a:p>
            <a:endParaRPr/>
          </a:p>
        </p:txBody>
      </p:sp>
      <p:sp>
        <p:nvSpPr>
          <p:cNvPr id="250" name="object 250"/>
          <p:cNvSpPr/>
          <p:nvPr/>
        </p:nvSpPr>
        <p:spPr>
          <a:xfrm>
            <a:off x="0" y="443229"/>
            <a:ext cx="3708400" cy="0"/>
          </a:xfrm>
          <a:custGeom>
            <a:avLst/>
            <a:gdLst/>
            <a:ahLst/>
            <a:cxnLst/>
            <a:rect l="l" t="t" r="r" b="b"/>
            <a:pathLst>
              <a:path w="3708400">
                <a:moveTo>
                  <a:pt x="0" y="0"/>
                </a:moveTo>
                <a:lnTo>
                  <a:pt x="3708400" y="0"/>
                </a:lnTo>
              </a:path>
            </a:pathLst>
          </a:custGeom>
          <a:ln w="8889">
            <a:solidFill>
              <a:srgbClr val="FFC97A"/>
            </a:solidFill>
          </a:ln>
        </p:spPr>
        <p:txBody>
          <a:bodyPr wrap="square" lIns="0" tIns="0" rIns="0" bIns="0" rtlCol="0">
            <a:noAutofit/>
          </a:bodyPr>
          <a:lstStyle/>
          <a:p>
            <a:endParaRPr/>
          </a:p>
        </p:txBody>
      </p:sp>
      <p:sp>
        <p:nvSpPr>
          <p:cNvPr id="251" name="object 251"/>
          <p:cNvSpPr/>
          <p:nvPr/>
        </p:nvSpPr>
        <p:spPr>
          <a:xfrm>
            <a:off x="8983980" y="450850"/>
            <a:ext cx="160020" cy="0"/>
          </a:xfrm>
          <a:custGeom>
            <a:avLst/>
            <a:gdLst/>
            <a:ahLst/>
            <a:cxnLst/>
            <a:rect l="l" t="t" r="r" b="b"/>
            <a:pathLst>
              <a:path w="160020">
                <a:moveTo>
                  <a:pt x="0" y="0"/>
                </a:moveTo>
                <a:lnTo>
                  <a:pt x="160020" y="0"/>
                </a:lnTo>
              </a:path>
            </a:pathLst>
          </a:custGeom>
          <a:ln w="8890">
            <a:solidFill>
              <a:srgbClr val="FFC877"/>
            </a:solidFill>
          </a:ln>
        </p:spPr>
        <p:txBody>
          <a:bodyPr wrap="square" lIns="0" tIns="0" rIns="0" bIns="0" rtlCol="0">
            <a:noAutofit/>
          </a:bodyPr>
          <a:lstStyle/>
          <a:p>
            <a:endParaRPr/>
          </a:p>
        </p:txBody>
      </p:sp>
      <p:sp>
        <p:nvSpPr>
          <p:cNvPr id="252" name="object 252"/>
          <p:cNvSpPr/>
          <p:nvPr/>
        </p:nvSpPr>
        <p:spPr>
          <a:xfrm>
            <a:off x="0" y="450850"/>
            <a:ext cx="3708400" cy="0"/>
          </a:xfrm>
          <a:custGeom>
            <a:avLst/>
            <a:gdLst/>
            <a:ahLst/>
            <a:cxnLst/>
            <a:rect l="l" t="t" r="r" b="b"/>
            <a:pathLst>
              <a:path w="3708400">
                <a:moveTo>
                  <a:pt x="0" y="0"/>
                </a:moveTo>
                <a:lnTo>
                  <a:pt x="3708400" y="0"/>
                </a:lnTo>
              </a:path>
            </a:pathLst>
          </a:custGeom>
          <a:ln w="8890">
            <a:solidFill>
              <a:srgbClr val="FFC877"/>
            </a:solidFill>
          </a:ln>
        </p:spPr>
        <p:txBody>
          <a:bodyPr wrap="square" lIns="0" tIns="0" rIns="0" bIns="0" rtlCol="0">
            <a:noAutofit/>
          </a:bodyPr>
          <a:lstStyle/>
          <a:p>
            <a:endParaRPr/>
          </a:p>
        </p:txBody>
      </p:sp>
      <p:sp>
        <p:nvSpPr>
          <p:cNvPr id="253" name="object 253"/>
          <p:cNvSpPr/>
          <p:nvPr/>
        </p:nvSpPr>
        <p:spPr>
          <a:xfrm>
            <a:off x="8983980" y="457835"/>
            <a:ext cx="160020" cy="0"/>
          </a:xfrm>
          <a:custGeom>
            <a:avLst/>
            <a:gdLst/>
            <a:ahLst/>
            <a:cxnLst/>
            <a:rect l="l" t="t" r="r" b="b"/>
            <a:pathLst>
              <a:path w="160020">
                <a:moveTo>
                  <a:pt x="0" y="0"/>
                </a:moveTo>
                <a:lnTo>
                  <a:pt x="160020" y="0"/>
                </a:lnTo>
              </a:path>
            </a:pathLst>
          </a:custGeom>
          <a:ln w="7620">
            <a:solidFill>
              <a:srgbClr val="FFC875"/>
            </a:solidFill>
          </a:ln>
        </p:spPr>
        <p:txBody>
          <a:bodyPr wrap="square" lIns="0" tIns="0" rIns="0" bIns="0" rtlCol="0">
            <a:noAutofit/>
          </a:bodyPr>
          <a:lstStyle/>
          <a:p>
            <a:endParaRPr/>
          </a:p>
        </p:txBody>
      </p:sp>
      <p:sp>
        <p:nvSpPr>
          <p:cNvPr id="254" name="object 254"/>
          <p:cNvSpPr/>
          <p:nvPr/>
        </p:nvSpPr>
        <p:spPr>
          <a:xfrm>
            <a:off x="0" y="457835"/>
            <a:ext cx="3708400" cy="0"/>
          </a:xfrm>
          <a:custGeom>
            <a:avLst/>
            <a:gdLst/>
            <a:ahLst/>
            <a:cxnLst/>
            <a:rect l="l" t="t" r="r" b="b"/>
            <a:pathLst>
              <a:path w="3708400">
                <a:moveTo>
                  <a:pt x="0" y="0"/>
                </a:moveTo>
                <a:lnTo>
                  <a:pt x="3708400" y="0"/>
                </a:lnTo>
              </a:path>
            </a:pathLst>
          </a:custGeom>
          <a:ln w="7620">
            <a:solidFill>
              <a:srgbClr val="FFC875"/>
            </a:solidFill>
          </a:ln>
        </p:spPr>
        <p:txBody>
          <a:bodyPr wrap="square" lIns="0" tIns="0" rIns="0" bIns="0" rtlCol="0">
            <a:noAutofit/>
          </a:bodyPr>
          <a:lstStyle/>
          <a:p>
            <a:endParaRPr/>
          </a:p>
        </p:txBody>
      </p:sp>
      <p:sp>
        <p:nvSpPr>
          <p:cNvPr id="255" name="object 255"/>
          <p:cNvSpPr/>
          <p:nvPr/>
        </p:nvSpPr>
        <p:spPr>
          <a:xfrm>
            <a:off x="8983980" y="464820"/>
            <a:ext cx="160020" cy="0"/>
          </a:xfrm>
          <a:custGeom>
            <a:avLst/>
            <a:gdLst/>
            <a:ahLst/>
            <a:cxnLst/>
            <a:rect l="l" t="t" r="r" b="b"/>
            <a:pathLst>
              <a:path w="160020">
                <a:moveTo>
                  <a:pt x="0" y="0"/>
                </a:moveTo>
                <a:lnTo>
                  <a:pt x="160020" y="0"/>
                </a:lnTo>
              </a:path>
            </a:pathLst>
          </a:custGeom>
          <a:ln w="8889">
            <a:solidFill>
              <a:srgbClr val="FFC773"/>
            </a:solidFill>
          </a:ln>
        </p:spPr>
        <p:txBody>
          <a:bodyPr wrap="square" lIns="0" tIns="0" rIns="0" bIns="0" rtlCol="0">
            <a:noAutofit/>
          </a:bodyPr>
          <a:lstStyle/>
          <a:p>
            <a:endParaRPr/>
          </a:p>
        </p:txBody>
      </p:sp>
      <p:sp>
        <p:nvSpPr>
          <p:cNvPr id="256" name="object 256"/>
          <p:cNvSpPr/>
          <p:nvPr/>
        </p:nvSpPr>
        <p:spPr>
          <a:xfrm>
            <a:off x="0" y="464820"/>
            <a:ext cx="3708400" cy="0"/>
          </a:xfrm>
          <a:custGeom>
            <a:avLst/>
            <a:gdLst/>
            <a:ahLst/>
            <a:cxnLst/>
            <a:rect l="l" t="t" r="r" b="b"/>
            <a:pathLst>
              <a:path w="3708400">
                <a:moveTo>
                  <a:pt x="0" y="0"/>
                </a:moveTo>
                <a:lnTo>
                  <a:pt x="3708400" y="0"/>
                </a:lnTo>
              </a:path>
            </a:pathLst>
          </a:custGeom>
          <a:ln w="8889">
            <a:solidFill>
              <a:srgbClr val="FFC773"/>
            </a:solidFill>
          </a:ln>
        </p:spPr>
        <p:txBody>
          <a:bodyPr wrap="square" lIns="0" tIns="0" rIns="0" bIns="0" rtlCol="0">
            <a:noAutofit/>
          </a:bodyPr>
          <a:lstStyle/>
          <a:p>
            <a:endParaRPr/>
          </a:p>
        </p:txBody>
      </p:sp>
      <p:sp>
        <p:nvSpPr>
          <p:cNvPr id="257" name="object 257"/>
          <p:cNvSpPr/>
          <p:nvPr/>
        </p:nvSpPr>
        <p:spPr>
          <a:xfrm>
            <a:off x="8983980" y="472439"/>
            <a:ext cx="160020" cy="0"/>
          </a:xfrm>
          <a:custGeom>
            <a:avLst/>
            <a:gdLst/>
            <a:ahLst/>
            <a:cxnLst/>
            <a:rect l="l" t="t" r="r" b="b"/>
            <a:pathLst>
              <a:path w="160020">
                <a:moveTo>
                  <a:pt x="0" y="0"/>
                </a:moveTo>
                <a:lnTo>
                  <a:pt x="160020" y="0"/>
                </a:lnTo>
              </a:path>
            </a:pathLst>
          </a:custGeom>
          <a:ln w="8890">
            <a:solidFill>
              <a:srgbClr val="FFC671"/>
            </a:solidFill>
          </a:ln>
        </p:spPr>
        <p:txBody>
          <a:bodyPr wrap="square" lIns="0" tIns="0" rIns="0" bIns="0" rtlCol="0">
            <a:noAutofit/>
          </a:bodyPr>
          <a:lstStyle/>
          <a:p>
            <a:endParaRPr/>
          </a:p>
        </p:txBody>
      </p:sp>
      <p:sp>
        <p:nvSpPr>
          <p:cNvPr id="258" name="object 258"/>
          <p:cNvSpPr/>
          <p:nvPr/>
        </p:nvSpPr>
        <p:spPr>
          <a:xfrm>
            <a:off x="0" y="472439"/>
            <a:ext cx="3708400" cy="0"/>
          </a:xfrm>
          <a:custGeom>
            <a:avLst/>
            <a:gdLst/>
            <a:ahLst/>
            <a:cxnLst/>
            <a:rect l="l" t="t" r="r" b="b"/>
            <a:pathLst>
              <a:path w="3708400">
                <a:moveTo>
                  <a:pt x="0" y="0"/>
                </a:moveTo>
                <a:lnTo>
                  <a:pt x="3708400" y="0"/>
                </a:lnTo>
              </a:path>
            </a:pathLst>
          </a:custGeom>
          <a:ln w="8890">
            <a:solidFill>
              <a:srgbClr val="FFC671"/>
            </a:solidFill>
          </a:ln>
        </p:spPr>
        <p:txBody>
          <a:bodyPr wrap="square" lIns="0" tIns="0" rIns="0" bIns="0" rtlCol="0">
            <a:noAutofit/>
          </a:bodyPr>
          <a:lstStyle/>
          <a:p>
            <a:endParaRPr/>
          </a:p>
        </p:txBody>
      </p:sp>
      <p:sp>
        <p:nvSpPr>
          <p:cNvPr id="259" name="object 259"/>
          <p:cNvSpPr/>
          <p:nvPr/>
        </p:nvSpPr>
        <p:spPr>
          <a:xfrm>
            <a:off x="8983980" y="480060"/>
            <a:ext cx="160020" cy="0"/>
          </a:xfrm>
          <a:custGeom>
            <a:avLst/>
            <a:gdLst/>
            <a:ahLst/>
            <a:cxnLst/>
            <a:rect l="l" t="t" r="r" b="b"/>
            <a:pathLst>
              <a:path w="160020">
                <a:moveTo>
                  <a:pt x="0" y="0"/>
                </a:moveTo>
                <a:lnTo>
                  <a:pt x="160020" y="0"/>
                </a:lnTo>
              </a:path>
            </a:pathLst>
          </a:custGeom>
          <a:ln w="8890">
            <a:solidFill>
              <a:srgbClr val="FFC56F"/>
            </a:solidFill>
          </a:ln>
        </p:spPr>
        <p:txBody>
          <a:bodyPr wrap="square" lIns="0" tIns="0" rIns="0" bIns="0" rtlCol="0">
            <a:noAutofit/>
          </a:bodyPr>
          <a:lstStyle/>
          <a:p>
            <a:endParaRPr/>
          </a:p>
        </p:txBody>
      </p:sp>
      <p:sp>
        <p:nvSpPr>
          <p:cNvPr id="260" name="object 260"/>
          <p:cNvSpPr/>
          <p:nvPr/>
        </p:nvSpPr>
        <p:spPr>
          <a:xfrm>
            <a:off x="0" y="480060"/>
            <a:ext cx="3708400" cy="0"/>
          </a:xfrm>
          <a:custGeom>
            <a:avLst/>
            <a:gdLst/>
            <a:ahLst/>
            <a:cxnLst/>
            <a:rect l="l" t="t" r="r" b="b"/>
            <a:pathLst>
              <a:path w="3708400">
                <a:moveTo>
                  <a:pt x="0" y="0"/>
                </a:moveTo>
                <a:lnTo>
                  <a:pt x="3708400" y="0"/>
                </a:lnTo>
              </a:path>
            </a:pathLst>
          </a:custGeom>
          <a:ln w="8890">
            <a:solidFill>
              <a:srgbClr val="FFC56F"/>
            </a:solidFill>
          </a:ln>
        </p:spPr>
        <p:txBody>
          <a:bodyPr wrap="square" lIns="0" tIns="0" rIns="0" bIns="0" rtlCol="0">
            <a:noAutofit/>
          </a:bodyPr>
          <a:lstStyle/>
          <a:p>
            <a:endParaRPr/>
          </a:p>
        </p:txBody>
      </p:sp>
      <p:sp>
        <p:nvSpPr>
          <p:cNvPr id="261" name="object 261"/>
          <p:cNvSpPr/>
          <p:nvPr/>
        </p:nvSpPr>
        <p:spPr>
          <a:xfrm>
            <a:off x="-1270" y="4870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46C"/>
            </a:solidFill>
          </a:ln>
        </p:spPr>
        <p:txBody>
          <a:bodyPr wrap="square" lIns="0" tIns="0" rIns="0" bIns="0" rtlCol="0">
            <a:noAutofit/>
          </a:bodyPr>
          <a:lstStyle/>
          <a:p>
            <a:endParaRPr/>
          </a:p>
        </p:txBody>
      </p:sp>
      <p:sp>
        <p:nvSpPr>
          <p:cNvPr id="262" name="object 262"/>
          <p:cNvSpPr/>
          <p:nvPr/>
        </p:nvSpPr>
        <p:spPr>
          <a:xfrm>
            <a:off x="-1270" y="4940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36A"/>
            </a:solidFill>
          </a:ln>
        </p:spPr>
        <p:txBody>
          <a:bodyPr wrap="square" lIns="0" tIns="0" rIns="0" bIns="0" rtlCol="0">
            <a:noAutofit/>
          </a:bodyPr>
          <a:lstStyle/>
          <a:p>
            <a:endParaRPr/>
          </a:p>
        </p:txBody>
      </p:sp>
      <p:sp>
        <p:nvSpPr>
          <p:cNvPr id="263" name="object 263"/>
          <p:cNvSpPr/>
          <p:nvPr/>
        </p:nvSpPr>
        <p:spPr>
          <a:xfrm>
            <a:off x="-1270" y="50165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268"/>
            </a:solidFill>
          </a:ln>
        </p:spPr>
        <p:txBody>
          <a:bodyPr wrap="square" lIns="0" tIns="0" rIns="0" bIns="0" rtlCol="0">
            <a:noAutofit/>
          </a:bodyPr>
          <a:lstStyle/>
          <a:p>
            <a:endParaRPr/>
          </a:p>
        </p:txBody>
      </p:sp>
      <p:sp>
        <p:nvSpPr>
          <p:cNvPr id="264" name="object 264"/>
          <p:cNvSpPr/>
          <p:nvPr/>
        </p:nvSpPr>
        <p:spPr>
          <a:xfrm>
            <a:off x="-1270" y="50863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166"/>
            </a:solidFill>
          </a:ln>
        </p:spPr>
        <p:txBody>
          <a:bodyPr wrap="square" lIns="0" tIns="0" rIns="0" bIns="0" rtlCol="0">
            <a:noAutofit/>
          </a:bodyPr>
          <a:lstStyle/>
          <a:p>
            <a:endParaRPr/>
          </a:p>
        </p:txBody>
      </p:sp>
      <p:sp>
        <p:nvSpPr>
          <p:cNvPr id="265" name="object 265"/>
          <p:cNvSpPr/>
          <p:nvPr/>
        </p:nvSpPr>
        <p:spPr>
          <a:xfrm>
            <a:off x="-1270" y="51562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164"/>
            </a:solidFill>
          </a:ln>
        </p:spPr>
        <p:txBody>
          <a:bodyPr wrap="square" lIns="0" tIns="0" rIns="0" bIns="0" rtlCol="0">
            <a:noAutofit/>
          </a:bodyPr>
          <a:lstStyle/>
          <a:p>
            <a:endParaRPr/>
          </a:p>
        </p:txBody>
      </p:sp>
      <p:sp>
        <p:nvSpPr>
          <p:cNvPr id="266" name="object 266"/>
          <p:cNvSpPr/>
          <p:nvPr/>
        </p:nvSpPr>
        <p:spPr>
          <a:xfrm>
            <a:off x="-1270" y="5232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062"/>
            </a:solidFill>
          </a:ln>
        </p:spPr>
        <p:txBody>
          <a:bodyPr wrap="square" lIns="0" tIns="0" rIns="0" bIns="0" rtlCol="0">
            <a:noAutofit/>
          </a:bodyPr>
          <a:lstStyle/>
          <a:p>
            <a:endParaRPr/>
          </a:p>
        </p:txBody>
      </p:sp>
      <p:sp>
        <p:nvSpPr>
          <p:cNvPr id="267" name="object 267"/>
          <p:cNvSpPr/>
          <p:nvPr/>
        </p:nvSpPr>
        <p:spPr>
          <a:xfrm>
            <a:off x="-1270" y="5302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F5F"/>
            </a:solidFill>
          </a:ln>
        </p:spPr>
        <p:txBody>
          <a:bodyPr wrap="square" lIns="0" tIns="0" rIns="0" bIns="0" rtlCol="0">
            <a:noAutofit/>
          </a:bodyPr>
          <a:lstStyle/>
          <a:p>
            <a:endParaRPr/>
          </a:p>
        </p:txBody>
      </p:sp>
      <p:sp>
        <p:nvSpPr>
          <p:cNvPr id="268" name="object 268"/>
          <p:cNvSpPr/>
          <p:nvPr/>
        </p:nvSpPr>
        <p:spPr>
          <a:xfrm>
            <a:off x="-1270" y="53721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E5D"/>
            </a:solidFill>
          </a:ln>
        </p:spPr>
        <p:txBody>
          <a:bodyPr wrap="square" lIns="0" tIns="0" rIns="0" bIns="0" rtlCol="0">
            <a:noAutofit/>
          </a:bodyPr>
          <a:lstStyle/>
          <a:p>
            <a:endParaRPr/>
          </a:p>
        </p:txBody>
      </p:sp>
      <p:sp>
        <p:nvSpPr>
          <p:cNvPr id="269" name="object 269"/>
          <p:cNvSpPr/>
          <p:nvPr/>
        </p:nvSpPr>
        <p:spPr>
          <a:xfrm>
            <a:off x="-1270" y="5448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D5B"/>
            </a:solidFill>
          </a:ln>
        </p:spPr>
        <p:txBody>
          <a:bodyPr wrap="square" lIns="0" tIns="0" rIns="0" bIns="0" rtlCol="0">
            <a:noAutofit/>
          </a:bodyPr>
          <a:lstStyle/>
          <a:p>
            <a:endParaRPr/>
          </a:p>
        </p:txBody>
      </p:sp>
      <p:sp>
        <p:nvSpPr>
          <p:cNvPr id="270" name="object 270"/>
          <p:cNvSpPr/>
          <p:nvPr/>
        </p:nvSpPr>
        <p:spPr>
          <a:xfrm>
            <a:off x="-1270" y="55181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C59"/>
            </a:solidFill>
          </a:ln>
        </p:spPr>
        <p:txBody>
          <a:bodyPr wrap="square" lIns="0" tIns="0" rIns="0" bIns="0" rtlCol="0">
            <a:noAutofit/>
          </a:bodyPr>
          <a:lstStyle/>
          <a:p>
            <a:endParaRPr/>
          </a:p>
        </p:txBody>
      </p:sp>
      <p:sp>
        <p:nvSpPr>
          <p:cNvPr id="271" name="object 271"/>
          <p:cNvSpPr/>
          <p:nvPr/>
        </p:nvSpPr>
        <p:spPr>
          <a:xfrm>
            <a:off x="8964930" y="558800"/>
            <a:ext cx="179070" cy="0"/>
          </a:xfrm>
          <a:custGeom>
            <a:avLst/>
            <a:gdLst/>
            <a:ahLst/>
            <a:cxnLst/>
            <a:rect l="l" t="t" r="r" b="b"/>
            <a:pathLst>
              <a:path w="179070">
                <a:moveTo>
                  <a:pt x="0" y="0"/>
                </a:moveTo>
                <a:lnTo>
                  <a:pt x="179070" y="0"/>
                </a:lnTo>
              </a:path>
            </a:pathLst>
          </a:custGeom>
          <a:ln w="8890">
            <a:solidFill>
              <a:srgbClr val="FFBB57"/>
            </a:solidFill>
          </a:ln>
        </p:spPr>
        <p:txBody>
          <a:bodyPr wrap="square" lIns="0" tIns="0" rIns="0" bIns="0" rtlCol="0">
            <a:noAutofit/>
          </a:bodyPr>
          <a:lstStyle/>
          <a:p>
            <a:endParaRPr/>
          </a:p>
        </p:txBody>
      </p:sp>
      <p:sp>
        <p:nvSpPr>
          <p:cNvPr id="272" name="object 272"/>
          <p:cNvSpPr/>
          <p:nvPr/>
        </p:nvSpPr>
        <p:spPr>
          <a:xfrm>
            <a:off x="0" y="558800"/>
            <a:ext cx="3708400" cy="0"/>
          </a:xfrm>
          <a:custGeom>
            <a:avLst/>
            <a:gdLst/>
            <a:ahLst/>
            <a:cxnLst/>
            <a:rect l="l" t="t" r="r" b="b"/>
            <a:pathLst>
              <a:path w="3708400">
                <a:moveTo>
                  <a:pt x="0" y="0"/>
                </a:moveTo>
                <a:lnTo>
                  <a:pt x="3708400" y="0"/>
                </a:lnTo>
              </a:path>
            </a:pathLst>
          </a:custGeom>
          <a:ln w="8890">
            <a:solidFill>
              <a:srgbClr val="FFBB57"/>
            </a:solidFill>
          </a:ln>
        </p:spPr>
        <p:txBody>
          <a:bodyPr wrap="square" lIns="0" tIns="0" rIns="0" bIns="0" rtlCol="0">
            <a:noAutofit/>
          </a:bodyPr>
          <a:lstStyle/>
          <a:p>
            <a:endParaRPr/>
          </a:p>
        </p:txBody>
      </p:sp>
      <p:sp>
        <p:nvSpPr>
          <p:cNvPr id="273" name="object 273"/>
          <p:cNvSpPr/>
          <p:nvPr/>
        </p:nvSpPr>
        <p:spPr>
          <a:xfrm>
            <a:off x="8964930" y="566420"/>
            <a:ext cx="179070" cy="0"/>
          </a:xfrm>
          <a:custGeom>
            <a:avLst/>
            <a:gdLst/>
            <a:ahLst/>
            <a:cxnLst/>
            <a:rect l="l" t="t" r="r" b="b"/>
            <a:pathLst>
              <a:path w="179070">
                <a:moveTo>
                  <a:pt x="0" y="0"/>
                </a:moveTo>
                <a:lnTo>
                  <a:pt x="179070" y="0"/>
                </a:lnTo>
              </a:path>
            </a:pathLst>
          </a:custGeom>
          <a:ln w="8889">
            <a:solidFill>
              <a:srgbClr val="FFBA54"/>
            </a:solidFill>
          </a:ln>
        </p:spPr>
        <p:txBody>
          <a:bodyPr wrap="square" lIns="0" tIns="0" rIns="0" bIns="0" rtlCol="0">
            <a:noAutofit/>
          </a:bodyPr>
          <a:lstStyle/>
          <a:p>
            <a:endParaRPr/>
          </a:p>
        </p:txBody>
      </p:sp>
      <p:sp>
        <p:nvSpPr>
          <p:cNvPr id="274" name="object 274"/>
          <p:cNvSpPr/>
          <p:nvPr/>
        </p:nvSpPr>
        <p:spPr>
          <a:xfrm>
            <a:off x="0" y="566420"/>
            <a:ext cx="3708400" cy="0"/>
          </a:xfrm>
          <a:custGeom>
            <a:avLst/>
            <a:gdLst/>
            <a:ahLst/>
            <a:cxnLst/>
            <a:rect l="l" t="t" r="r" b="b"/>
            <a:pathLst>
              <a:path w="3708400">
                <a:moveTo>
                  <a:pt x="0" y="0"/>
                </a:moveTo>
                <a:lnTo>
                  <a:pt x="3708400" y="0"/>
                </a:lnTo>
              </a:path>
            </a:pathLst>
          </a:custGeom>
          <a:ln w="8889">
            <a:solidFill>
              <a:srgbClr val="FFBA54"/>
            </a:solidFill>
          </a:ln>
        </p:spPr>
        <p:txBody>
          <a:bodyPr wrap="square" lIns="0" tIns="0" rIns="0" bIns="0" rtlCol="0">
            <a:noAutofit/>
          </a:bodyPr>
          <a:lstStyle/>
          <a:p>
            <a:endParaRPr/>
          </a:p>
        </p:txBody>
      </p:sp>
      <p:sp>
        <p:nvSpPr>
          <p:cNvPr id="275" name="object 275"/>
          <p:cNvSpPr/>
          <p:nvPr/>
        </p:nvSpPr>
        <p:spPr>
          <a:xfrm>
            <a:off x="8964930" y="574039"/>
            <a:ext cx="179070" cy="0"/>
          </a:xfrm>
          <a:custGeom>
            <a:avLst/>
            <a:gdLst/>
            <a:ahLst/>
            <a:cxnLst/>
            <a:rect l="l" t="t" r="r" b="b"/>
            <a:pathLst>
              <a:path w="179070">
                <a:moveTo>
                  <a:pt x="0" y="0"/>
                </a:moveTo>
                <a:lnTo>
                  <a:pt x="179070" y="0"/>
                </a:lnTo>
              </a:path>
            </a:pathLst>
          </a:custGeom>
          <a:ln w="8890">
            <a:solidFill>
              <a:srgbClr val="FFBA52"/>
            </a:solidFill>
          </a:ln>
        </p:spPr>
        <p:txBody>
          <a:bodyPr wrap="square" lIns="0" tIns="0" rIns="0" bIns="0" rtlCol="0">
            <a:noAutofit/>
          </a:bodyPr>
          <a:lstStyle/>
          <a:p>
            <a:endParaRPr/>
          </a:p>
        </p:txBody>
      </p:sp>
      <p:sp>
        <p:nvSpPr>
          <p:cNvPr id="276" name="object 276"/>
          <p:cNvSpPr/>
          <p:nvPr/>
        </p:nvSpPr>
        <p:spPr>
          <a:xfrm>
            <a:off x="0" y="574039"/>
            <a:ext cx="3708400" cy="0"/>
          </a:xfrm>
          <a:custGeom>
            <a:avLst/>
            <a:gdLst/>
            <a:ahLst/>
            <a:cxnLst/>
            <a:rect l="l" t="t" r="r" b="b"/>
            <a:pathLst>
              <a:path w="3708400">
                <a:moveTo>
                  <a:pt x="0" y="0"/>
                </a:moveTo>
                <a:lnTo>
                  <a:pt x="3708400" y="0"/>
                </a:lnTo>
              </a:path>
            </a:pathLst>
          </a:custGeom>
          <a:ln w="8890">
            <a:solidFill>
              <a:srgbClr val="FFBA52"/>
            </a:solidFill>
          </a:ln>
        </p:spPr>
        <p:txBody>
          <a:bodyPr wrap="square" lIns="0" tIns="0" rIns="0" bIns="0" rtlCol="0">
            <a:noAutofit/>
          </a:bodyPr>
          <a:lstStyle/>
          <a:p>
            <a:endParaRPr/>
          </a:p>
        </p:txBody>
      </p:sp>
      <p:sp>
        <p:nvSpPr>
          <p:cNvPr id="277" name="object 277"/>
          <p:cNvSpPr/>
          <p:nvPr/>
        </p:nvSpPr>
        <p:spPr>
          <a:xfrm>
            <a:off x="8964930" y="581025"/>
            <a:ext cx="179070" cy="0"/>
          </a:xfrm>
          <a:custGeom>
            <a:avLst/>
            <a:gdLst/>
            <a:ahLst/>
            <a:cxnLst/>
            <a:rect l="l" t="t" r="r" b="b"/>
            <a:pathLst>
              <a:path w="179070">
                <a:moveTo>
                  <a:pt x="0" y="0"/>
                </a:moveTo>
                <a:lnTo>
                  <a:pt x="179070" y="0"/>
                </a:lnTo>
              </a:path>
            </a:pathLst>
          </a:custGeom>
          <a:ln w="7620">
            <a:solidFill>
              <a:srgbClr val="FFB950"/>
            </a:solidFill>
          </a:ln>
        </p:spPr>
        <p:txBody>
          <a:bodyPr wrap="square" lIns="0" tIns="0" rIns="0" bIns="0" rtlCol="0">
            <a:noAutofit/>
          </a:bodyPr>
          <a:lstStyle/>
          <a:p>
            <a:endParaRPr/>
          </a:p>
        </p:txBody>
      </p:sp>
      <p:sp>
        <p:nvSpPr>
          <p:cNvPr id="278" name="object 278"/>
          <p:cNvSpPr/>
          <p:nvPr/>
        </p:nvSpPr>
        <p:spPr>
          <a:xfrm>
            <a:off x="0" y="581025"/>
            <a:ext cx="3708400" cy="0"/>
          </a:xfrm>
          <a:custGeom>
            <a:avLst/>
            <a:gdLst/>
            <a:ahLst/>
            <a:cxnLst/>
            <a:rect l="l" t="t" r="r" b="b"/>
            <a:pathLst>
              <a:path w="3708400">
                <a:moveTo>
                  <a:pt x="0" y="0"/>
                </a:moveTo>
                <a:lnTo>
                  <a:pt x="3708400" y="0"/>
                </a:lnTo>
              </a:path>
            </a:pathLst>
          </a:custGeom>
          <a:ln w="7620">
            <a:solidFill>
              <a:srgbClr val="FFB950"/>
            </a:solidFill>
          </a:ln>
        </p:spPr>
        <p:txBody>
          <a:bodyPr wrap="square" lIns="0" tIns="0" rIns="0" bIns="0" rtlCol="0">
            <a:noAutofit/>
          </a:bodyPr>
          <a:lstStyle/>
          <a:p>
            <a:endParaRPr/>
          </a:p>
        </p:txBody>
      </p:sp>
      <p:sp>
        <p:nvSpPr>
          <p:cNvPr id="279" name="object 279"/>
          <p:cNvSpPr/>
          <p:nvPr/>
        </p:nvSpPr>
        <p:spPr>
          <a:xfrm>
            <a:off x="8964930" y="588010"/>
            <a:ext cx="179070" cy="0"/>
          </a:xfrm>
          <a:custGeom>
            <a:avLst/>
            <a:gdLst/>
            <a:ahLst/>
            <a:cxnLst/>
            <a:rect l="l" t="t" r="r" b="b"/>
            <a:pathLst>
              <a:path w="179070">
                <a:moveTo>
                  <a:pt x="0" y="0"/>
                </a:moveTo>
                <a:lnTo>
                  <a:pt x="179070" y="0"/>
                </a:lnTo>
              </a:path>
            </a:pathLst>
          </a:custGeom>
          <a:ln w="8890">
            <a:solidFill>
              <a:srgbClr val="FFB84E"/>
            </a:solidFill>
          </a:ln>
        </p:spPr>
        <p:txBody>
          <a:bodyPr wrap="square" lIns="0" tIns="0" rIns="0" bIns="0" rtlCol="0">
            <a:noAutofit/>
          </a:bodyPr>
          <a:lstStyle/>
          <a:p>
            <a:endParaRPr/>
          </a:p>
        </p:txBody>
      </p:sp>
      <p:sp>
        <p:nvSpPr>
          <p:cNvPr id="280" name="object 280"/>
          <p:cNvSpPr/>
          <p:nvPr/>
        </p:nvSpPr>
        <p:spPr>
          <a:xfrm>
            <a:off x="0" y="588010"/>
            <a:ext cx="3708400" cy="0"/>
          </a:xfrm>
          <a:custGeom>
            <a:avLst/>
            <a:gdLst/>
            <a:ahLst/>
            <a:cxnLst/>
            <a:rect l="l" t="t" r="r" b="b"/>
            <a:pathLst>
              <a:path w="3708400">
                <a:moveTo>
                  <a:pt x="0" y="0"/>
                </a:moveTo>
                <a:lnTo>
                  <a:pt x="3708400" y="0"/>
                </a:lnTo>
              </a:path>
            </a:pathLst>
          </a:custGeom>
          <a:ln w="8890">
            <a:solidFill>
              <a:srgbClr val="FFB84E"/>
            </a:solidFill>
          </a:ln>
        </p:spPr>
        <p:txBody>
          <a:bodyPr wrap="square" lIns="0" tIns="0" rIns="0" bIns="0" rtlCol="0">
            <a:noAutofit/>
          </a:bodyPr>
          <a:lstStyle/>
          <a:p>
            <a:endParaRPr/>
          </a:p>
        </p:txBody>
      </p:sp>
      <p:sp>
        <p:nvSpPr>
          <p:cNvPr id="281" name="object 281"/>
          <p:cNvSpPr/>
          <p:nvPr/>
        </p:nvSpPr>
        <p:spPr>
          <a:xfrm>
            <a:off x="8964930" y="595629"/>
            <a:ext cx="179070" cy="0"/>
          </a:xfrm>
          <a:custGeom>
            <a:avLst/>
            <a:gdLst/>
            <a:ahLst/>
            <a:cxnLst/>
            <a:rect l="l" t="t" r="r" b="b"/>
            <a:pathLst>
              <a:path w="179070">
                <a:moveTo>
                  <a:pt x="0" y="0"/>
                </a:moveTo>
                <a:lnTo>
                  <a:pt x="179070" y="0"/>
                </a:lnTo>
              </a:path>
            </a:pathLst>
          </a:custGeom>
          <a:ln w="8889">
            <a:solidFill>
              <a:srgbClr val="FFB74C"/>
            </a:solidFill>
          </a:ln>
        </p:spPr>
        <p:txBody>
          <a:bodyPr wrap="square" lIns="0" tIns="0" rIns="0" bIns="0" rtlCol="0">
            <a:noAutofit/>
          </a:bodyPr>
          <a:lstStyle/>
          <a:p>
            <a:endParaRPr/>
          </a:p>
        </p:txBody>
      </p:sp>
      <p:sp>
        <p:nvSpPr>
          <p:cNvPr id="282" name="object 282"/>
          <p:cNvSpPr/>
          <p:nvPr/>
        </p:nvSpPr>
        <p:spPr>
          <a:xfrm>
            <a:off x="0" y="595629"/>
            <a:ext cx="3708400" cy="0"/>
          </a:xfrm>
          <a:custGeom>
            <a:avLst/>
            <a:gdLst/>
            <a:ahLst/>
            <a:cxnLst/>
            <a:rect l="l" t="t" r="r" b="b"/>
            <a:pathLst>
              <a:path w="3708400">
                <a:moveTo>
                  <a:pt x="0" y="0"/>
                </a:moveTo>
                <a:lnTo>
                  <a:pt x="3708400" y="0"/>
                </a:lnTo>
              </a:path>
            </a:pathLst>
          </a:custGeom>
          <a:ln w="8889">
            <a:solidFill>
              <a:srgbClr val="FFB74C"/>
            </a:solidFill>
          </a:ln>
        </p:spPr>
        <p:txBody>
          <a:bodyPr wrap="square" lIns="0" tIns="0" rIns="0" bIns="0" rtlCol="0">
            <a:noAutofit/>
          </a:bodyPr>
          <a:lstStyle/>
          <a:p>
            <a:endParaRPr/>
          </a:p>
        </p:txBody>
      </p:sp>
      <p:sp>
        <p:nvSpPr>
          <p:cNvPr id="283" name="object 283"/>
          <p:cNvSpPr/>
          <p:nvPr/>
        </p:nvSpPr>
        <p:spPr>
          <a:xfrm>
            <a:off x="8964930" y="602614"/>
            <a:ext cx="179070" cy="0"/>
          </a:xfrm>
          <a:custGeom>
            <a:avLst/>
            <a:gdLst/>
            <a:ahLst/>
            <a:cxnLst/>
            <a:rect l="l" t="t" r="r" b="b"/>
            <a:pathLst>
              <a:path w="179070">
                <a:moveTo>
                  <a:pt x="0" y="0"/>
                </a:moveTo>
                <a:lnTo>
                  <a:pt x="179070" y="0"/>
                </a:lnTo>
              </a:path>
            </a:pathLst>
          </a:custGeom>
          <a:ln w="7620">
            <a:solidFill>
              <a:srgbClr val="FFB64A"/>
            </a:solidFill>
          </a:ln>
        </p:spPr>
        <p:txBody>
          <a:bodyPr wrap="square" lIns="0" tIns="0" rIns="0" bIns="0" rtlCol="0">
            <a:noAutofit/>
          </a:bodyPr>
          <a:lstStyle/>
          <a:p>
            <a:endParaRPr/>
          </a:p>
        </p:txBody>
      </p:sp>
      <p:sp>
        <p:nvSpPr>
          <p:cNvPr id="284" name="object 284"/>
          <p:cNvSpPr/>
          <p:nvPr/>
        </p:nvSpPr>
        <p:spPr>
          <a:xfrm>
            <a:off x="0" y="602614"/>
            <a:ext cx="3708400" cy="0"/>
          </a:xfrm>
          <a:custGeom>
            <a:avLst/>
            <a:gdLst/>
            <a:ahLst/>
            <a:cxnLst/>
            <a:rect l="l" t="t" r="r" b="b"/>
            <a:pathLst>
              <a:path w="3708400">
                <a:moveTo>
                  <a:pt x="0" y="0"/>
                </a:moveTo>
                <a:lnTo>
                  <a:pt x="3708400" y="0"/>
                </a:lnTo>
              </a:path>
            </a:pathLst>
          </a:custGeom>
          <a:ln w="7620">
            <a:solidFill>
              <a:srgbClr val="FFB64A"/>
            </a:solidFill>
          </a:ln>
        </p:spPr>
        <p:txBody>
          <a:bodyPr wrap="square" lIns="0" tIns="0" rIns="0" bIns="0" rtlCol="0">
            <a:noAutofit/>
          </a:bodyPr>
          <a:lstStyle/>
          <a:p>
            <a:endParaRPr/>
          </a:p>
        </p:txBody>
      </p:sp>
      <p:sp>
        <p:nvSpPr>
          <p:cNvPr id="285" name="object 285"/>
          <p:cNvSpPr/>
          <p:nvPr/>
        </p:nvSpPr>
        <p:spPr>
          <a:xfrm>
            <a:off x="8964930" y="609600"/>
            <a:ext cx="179070" cy="0"/>
          </a:xfrm>
          <a:custGeom>
            <a:avLst/>
            <a:gdLst/>
            <a:ahLst/>
            <a:cxnLst/>
            <a:rect l="l" t="t" r="r" b="b"/>
            <a:pathLst>
              <a:path w="179070">
                <a:moveTo>
                  <a:pt x="0" y="0"/>
                </a:moveTo>
                <a:lnTo>
                  <a:pt x="179070" y="0"/>
                </a:lnTo>
              </a:path>
            </a:pathLst>
          </a:custGeom>
          <a:ln w="8890">
            <a:solidFill>
              <a:srgbClr val="FFB547"/>
            </a:solidFill>
          </a:ln>
        </p:spPr>
        <p:txBody>
          <a:bodyPr wrap="square" lIns="0" tIns="0" rIns="0" bIns="0" rtlCol="0">
            <a:noAutofit/>
          </a:bodyPr>
          <a:lstStyle/>
          <a:p>
            <a:endParaRPr/>
          </a:p>
        </p:txBody>
      </p:sp>
      <p:sp>
        <p:nvSpPr>
          <p:cNvPr id="286" name="object 286"/>
          <p:cNvSpPr/>
          <p:nvPr/>
        </p:nvSpPr>
        <p:spPr>
          <a:xfrm>
            <a:off x="0" y="609600"/>
            <a:ext cx="3708400" cy="0"/>
          </a:xfrm>
          <a:custGeom>
            <a:avLst/>
            <a:gdLst/>
            <a:ahLst/>
            <a:cxnLst/>
            <a:rect l="l" t="t" r="r" b="b"/>
            <a:pathLst>
              <a:path w="3708400">
                <a:moveTo>
                  <a:pt x="0" y="0"/>
                </a:moveTo>
                <a:lnTo>
                  <a:pt x="3708400" y="0"/>
                </a:lnTo>
              </a:path>
            </a:pathLst>
          </a:custGeom>
          <a:ln w="8890">
            <a:solidFill>
              <a:srgbClr val="FFB547"/>
            </a:solidFill>
          </a:ln>
        </p:spPr>
        <p:txBody>
          <a:bodyPr wrap="square" lIns="0" tIns="0" rIns="0" bIns="0" rtlCol="0">
            <a:noAutofit/>
          </a:bodyPr>
          <a:lstStyle/>
          <a:p>
            <a:endParaRPr/>
          </a:p>
        </p:txBody>
      </p:sp>
      <p:sp>
        <p:nvSpPr>
          <p:cNvPr id="287" name="object 287"/>
          <p:cNvSpPr/>
          <p:nvPr/>
        </p:nvSpPr>
        <p:spPr>
          <a:xfrm>
            <a:off x="8964930" y="617220"/>
            <a:ext cx="179070" cy="0"/>
          </a:xfrm>
          <a:custGeom>
            <a:avLst/>
            <a:gdLst/>
            <a:ahLst/>
            <a:cxnLst/>
            <a:rect l="l" t="t" r="r" b="b"/>
            <a:pathLst>
              <a:path w="179070">
                <a:moveTo>
                  <a:pt x="0" y="0"/>
                </a:moveTo>
                <a:lnTo>
                  <a:pt x="179070" y="0"/>
                </a:lnTo>
              </a:path>
            </a:pathLst>
          </a:custGeom>
          <a:ln w="8889">
            <a:solidFill>
              <a:srgbClr val="FFB445"/>
            </a:solidFill>
          </a:ln>
        </p:spPr>
        <p:txBody>
          <a:bodyPr wrap="square" lIns="0" tIns="0" rIns="0" bIns="0" rtlCol="0">
            <a:noAutofit/>
          </a:bodyPr>
          <a:lstStyle/>
          <a:p>
            <a:endParaRPr/>
          </a:p>
        </p:txBody>
      </p:sp>
      <p:sp>
        <p:nvSpPr>
          <p:cNvPr id="288" name="object 288"/>
          <p:cNvSpPr/>
          <p:nvPr/>
        </p:nvSpPr>
        <p:spPr>
          <a:xfrm>
            <a:off x="0" y="617220"/>
            <a:ext cx="3708400" cy="0"/>
          </a:xfrm>
          <a:custGeom>
            <a:avLst/>
            <a:gdLst/>
            <a:ahLst/>
            <a:cxnLst/>
            <a:rect l="l" t="t" r="r" b="b"/>
            <a:pathLst>
              <a:path w="3708400">
                <a:moveTo>
                  <a:pt x="0" y="0"/>
                </a:moveTo>
                <a:lnTo>
                  <a:pt x="3708400" y="0"/>
                </a:lnTo>
              </a:path>
            </a:pathLst>
          </a:custGeom>
          <a:ln w="8889">
            <a:solidFill>
              <a:srgbClr val="FFB445"/>
            </a:solidFill>
          </a:ln>
        </p:spPr>
        <p:txBody>
          <a:bodyPr wrap="square" lIns="0" tIns="0" rIns="0" bIns="0" rtlCol="0">
            <a:noAutofit/>
          </a:bodyPr>
          <a:lstStyle/>
          <a:p>
            <a:endParaRPr/>
          </a:p>
        </p:txBody>
      </p:sp>
      <p:sp>
        <p:nvSpPr>
          <p:cNvPr id="289" name="object 289"/>
          <p:cNvSpPr/>
          <p:nvPr/>
        </p:nvSpPr>
        <p:spPr>
          <a:xfrm>
            <a:off x="8964930" y="624204"/>
            <a:ext cx="179070" cy="0"/>
          </a:xfrm>
          <a:custGeom>
            <a:avLst/>
            <a:gdLst/>
            <a:ahLst/>
            <a:cxnLst/>
            <a:rect l="l" t="t" r="r" b="b"/>
            <a:pathLst>
              <a:path w="179070">
                <a:moveTo>
                  <a:pt x="0" y="0"/>
                </a:moveTo>
                <a:lnTo>
                  <a:pt x="179070" y="0"/>
                </a:lnTo>
              </a:path>
            </a:pathLst>
          </a:custGeom>
          <a:ln w="7620">
            <a:solidFill>
              <a:srgbClr val="FFB443"/>
            </a:solidFill>
          </a:ln>
        </p:spPr>
        <p:txBody>
          <a:bodyPr wrap="square" lIns="0" tIns="0" rIns="0" bIns="0" rtlCol="0">
            <a:noAutofit/>
          </a:bodyPr>
          <a:lstStyle/>
          <a:p>
            <a:endParaRPr/>
          </a:p>
        </p:txBody>
      </p:sp>
      <p:sp>
        <p:nvSpPr>
          <p:cNvPr id="290" name="object 290"/>
          <p:cNvSpPr/>
          <p:nvPr/>
        </p:nvSpPr>
        <p:spPr>
          <a:xfrm>
            <a:off x="0" y="624204"/>
            <a:ext cx="3708400" cy="0"/>
          </a:xfrm>
          <a:custGeom>
            <a:avLst/>
            <a:gdLst/>
            <a:ahLst/>
            <a:cxnLst/>
            <a:rect l="l" t="t" r="r" b="b"/>
            <a:pathLst>
              <a:path w="3708400">
                <a:moveTo>
                  <a:pt x="0" y="0"/>
                </a:moveTo>
                <a:lnTo>
                  <a:pt x="3708400" y="0"/>
                </a:lnTo>
              </a:path>
            </a:pathLst>
          </a:custGeom>
          <a:ln w="7620">
            <a:solidFill>
              <a:srgbClr val="FFB443"/>
            </a:solidFill>
          </a:ln>
        </p:spPr>
        <p:txBody>
          <a:bodyPr wrap="square" lIns="0" tIns="0" rIns="0" bIns="0" rtlCol="0">
            <a:noAutofit/>
          </a:bodyPr>
          <a:lstStyle/>
          <a:p>
            <a:endParaRPr/>
          </a:p>
        </p:txBody>
      </p:sp>
      <p:sp>
        <p:nvSpPr>
          <p:cNvPr id="291" name="object 291"/>
          <p:cNvSpPr/>
          <p:nvPr/>
        </p:nvSpPr>
        <p:spPr>
          <a:xfrm>
            <a:off x="8964930" y="631189"/>
            <a:ext cx="179070" cy="0"/>
          </a:xfrm>
          <a:custGeom>
            <a:avLst/>
            <a:gdLst/>
            <a:ahLst/>
            <a:cxnLst/>
            <a:rect l="l" t="t" r="r" b="b"/>
            <a:pathLst>
              <a:path w="179070">
                <a:moveTo>
                  <a:pt x="0" y="0"/>
                </a:moveTo>
                <a:lnTo>
                  <a:pt x="179070" y="0"/>
                </a:lnTo>
              </a:path>
            </a:pathLst>
          </a:custGeom>
          <a:ln w="8890">
            <a:solidFill>
              <a:srgbClr val="FFB341"/>
            </a:solidFill>
          </a:ln>
        </p:spPr>
        <p:txBody>
          <a:bodyPr wrap="square" lIns="0" tIns="0" rIns="0" bIns="0" rtlCol="0">
            <a:noAutofit/>
          </a:bodyPr>
          <a:lstStyle/>
          <a:p>
            <a:endParaRPr/>
          </a:p>
        </p:txBody>
      </p:sp>
      <p:sp>
        <p:nvSpPr>
          <p:cNvPr id="292" name="object 292"/>
          <p:cNvSpPr/>
          <p:nvPr/>
        </p:nvSpPr>
        <p:spPr>
          <a:xfrm>
            <a:off x="0" y="631189"/>
            <a:ext cx="3708400" cy="0"/>
          </a:xfrm>
          <a:custGeom>
            <a:avLst/>
            <a:gdLst/>
            <a:ahLst/>
            <a:cxnLst/>
            <a:rect l="l" t="t" r="r" b="b"/>
            <a:pathLst>
              <a:path w="3708400">
                <a:moveTo>
                  <a:pt x="0" y="0"/>
                </a:moveTo>
                <a:lnTo>
                  <a:pt x="3708400" y="0"/>
                </a:lnTo>
              </a:path>
            </a:pathLst>
          </a:custGeom>
          <a:ln w="8890">
            <a:solidFill>
              <a:srgbClr val="FFB341"/>
            </a:solidFill>
          </a:ln>
        </p:spPr>
        <p:txBody>
          <a:bodyPr wrap="square" lIns="0" tIns="0" rIns="0" bIns="0" rtlCol="0">
            <a:noAutofit/>
          </a:bodyPr>
          <a:lstStyle/>
          <a:p>
            <a:endParaRPr/>
          </a:p>
        </p:txBody>
      </p:sp>
      <p:sp>
        <p:nvSpPr>
          <p:cNvPr id="293" name="object 293"/>
          <p:cNvSpPr/>
          <p:nvPr/>
        </p:nvSpPr>
        <p:spPr>
          <a:xfrm>
            <a:off x="8964930" y="638810"/>
            <a:ext cx="179070" cy="0"/>
          </a:xfrm>
          <a:custGeom>
            <a:avLst/>
            <a:gdLst/>
            <a:ahLst/>
            <a:cxnLst/>
            <a:rect l="l" t="t" r="r" b="b"/>
            <a:pathLst>
              <a:path w="179070">
                <a:moveTo>
                  <a:pt x="0" y="0"/>
                </a:moveTo>
                <a:lnTo>
                  <a:pt x="179070" y="0"/>
                </a:lnTo>
              </a:path>
            </a:pathLst>
          </a:custGeom>
          <a:ln w="8890">
            <a:solidFill>
              <a:srgbClr val="FFB23F"/>
            </a:solidFill>
          </a:ln>
        </p:spPr>
        <p:txBody>
          <a:bodyPr wrap="square" lIns="0" tIns="0" rIns="0" bIns="0" rtlCol="0">
            <a:noAutofit/>
          </a:bodyPr>
          <a:lstStyle/>
          <a:p>
            <a:endParaRPr/>
          </a:p>
        </p:txBody>
      </p:sp>
      <p:sp>
        <p:nvSpPr>
          <p:cNvPr id="294" name="object 294"/>
          <p:cNvSpPr/>
          <p:nvPr/>
        </p:nvSpPr>
        <p:spPr>
          <a:xfrm>
            <a:off x="0" y="638810"/>
            <a:ext cx="3708400" cy="0"/>
          </a:xfrm>
          <a:custGeom>
            <a:avLst/>
            <a:gdLst/>
            <a:ahLst/>
            <a:cxnLst/>
            <a:rect l="l" t="t" r="r" b="b"/>
            <a:pathLst>
              <a:path w="3708400">
                <a:moveTo>
                  <a:pt x="0" y="0"/>
                </a:moveTo>
                <a:lnTo>
                  <a:pt x="3708400" y="0"/>
                </a:lnTo>
              </a:path>
            </a:pathLst>
          </a:custGeom>
          <a:ln w="8890">
            <a:solidFill>
              <a:srgbClr val="FFB23F"/>
            </a:solidFill>
          </a:ln>
        </p:spPr>
        <p:txBody>
          <a:bodyPr wrap="square" lIns="0" tIns="0" rIns="0" bIns="0" rtlCol="0">
            <a:noAutofit/>
          </a:bodyPr>
          <a:lstStyle/>
          <a:p>
            <a:endParaRPr/>
          </a:p>
        </p:txBody>
      </p:sp>
      <p:sp>
        <p:nvSpPr>
          <p:cNvPr id="295" name="object 295"/>
          <p:cNvSpPr/>
          <p:nvPr/>
        </p:nvSpPr>
        <p:spPr>
          <a:xfrm>
            <a:off x="8964930" y="645795"/>
            <a:ext cx="179070" cy="0"/>
          </a:xfrm>
          <a:custGeom>
            <a:avLst/>
            <a:gdLst/>
            <a:ahLst/>
            <a:cxnLst/>
            <a:rect l="l" t="t" r="r" b="b"/>
            <a:pathLst>
              <a:path w="179070">
                <a:moveTo>
                  <a:pt x="0" y="0"/>
                </a:moveTo>
                <a:lnTo>
                  <a:pt x="179070" y="0"/>
                </a:lnTo>
              </a:path>
            </a:pathLst>
          </a:custGeom>
          <a:ln w="7620">
            <a:solidFill>
              <a:srgbClr val="FFB13D"/>
            </a:solidFill>
          </a:ln>
        </p:spPr>
        <p:txBody>
          <a:bodyPr wrap="square" lIns="0" tIns="0" rIns="0" bIns="0" rtlCol="0">
            <a:noAutofit/>
          </a:bodyPr>
          <a:lstStyle/>
          <a:p>
            <a:endParaRPr/>
          </a:p>
        </p:txBody>
      </p:sp>
      <p:sp>
        <p:nvSpPr>
          <p:cNvPr id="296" name="object 296"/>
          <p:cNvSpPr/>
          <p:nvPr/>
        </p:nvSpPr>
        <p:spPr>
          <a:xfrm>
            <a:off x="0" y="645795"/>
            <a:ext cx="3708400" cy="0"/>
          </a:xfrm>
          <a:custGeom>
            <a:avLst/>
            <a:gdLst/>
            <a:ahLst/>
            <a:cxnLst/>
            <a:rect l="l" t="t" r="r" b="b"/>
            <a:pathLst>
              <a:path w="3708400">
                <a:moveTo>
                  <a:pt x="0" y="0"/>
                </a:moveTo>
                <a:lnTo>
                  <a:pt x="3708400" y="0"/>
                </a:lnTo>
              </a:path>
            </a:pathLst>
          </a:custGeom>
          <a:ln w="7620">
            <a:solidFill>
              <a:srgbClr val="FFB13D"/>
            </a:solidFill>
          </a:ln>
        </p:spPr>
        <p:txBody>
          <a:bodyPr wrap="square" lIns="0" tIns="0" rIns="0" bIns="0" rtlCol="0">
            <a:noAutofit/>
          </a:bodyPr>
          <a:lstStyle/>
          <a:p>
            <a:endParaRPr/>
          </a:p>
        </p:txBody>
      </p:sp>
      <p:sp>
        <p:nvSpPr>
          <p:cNvPr id="297" name="object 297"/>
          <p:cNvSpPr/>
          <p:nvPr/>
        </p:nvSpPr>
        <p:spPr>
          <a:xfrm>
            <a:off x="8964930" y="652779"/>
            <a:ext cx="179070" cy="0"/>
          </a:xfrm>
          <a:custGeom>
            <a:avLst/>
            <a:gdLst/>
            <a:ahLst/>
            <a:cxnLst/>
            <a:rect l="l" t="t" r="r" b="b"/>
            <a:pathLst>
              <a:path w="179070">
                <a:moveTo>
                  <a:pt x="0" y="0"/>
                </a:moveTo>
                <a:lnTo>
                  <a:pt x="179070" y="0"/>
                </a:lnTo>
              </a:path>
            </a:pathLst>
          </a:custGeom>
          <a:ln w="8889">
            <a:solidFill>
              <a:srgbClr val="FFB03A"/>
            </a:solidFill>
          </a:ln>
        </p:spPr>
        <p:txBody>
          <a:bodyPr wrap="square" lIns="0" tIns="0" rIns="0" bIns="0" rtlCol="0">
            <a:noAutofit/>
          </a:bodyPr>
          <a:lstStyle/>
          <a:p>
            <a:endParaRPr/>
          </a:p>
        </p:txBody>
      </p:sp>
      <p:sp>
        <p:nvSpPr>
          <p:cNvPr id="298" name="object 298"/>
          <p:cNvSpPr/>
          <p:nvPr/>
        </p:nvSpPr>
        <p:spPr>
          <a:xfrm>
            <a:off x="0" y="652779"/>
            <a:ext cx="3708400" cy="0"/>
          </a:xfrm>
          <a:custGeom>
            <a:avLst/>
            <a:gdLst/>
            <a:ahLst/>
            <a:cxnLst/>
            <a:rect l="l" t="t" r="r" b="b"/>
            <a:pathLst>
              <a:path w="3708400">
                <a:moveTo>
                  <a:pt x="0" y="0"/>
                </a:moveTo>
                <a:lnTo>
                  <a:pt x="3708400" y="0"/>
                </a:lnTo>
              </a:path>
            </a:pathLst>
          </a:custGeom>
          <a:ln w="8889">
            <a:solidFill>
              <a:srgbClr val="FFB03A"/>
            </a:solidFill>
          </a:ln>
        </p:spPr>
        <p:txBody>
          <a:bodyPr wrap="square" lIns="0" tIns="0" rIns="0" bIns="0" rtlCol="0">
            <a:noAutofit/>
          </a:bodyPr>
          <a:lstStyle/>
          <a:p>
            <a:endParaRPr/>
          </a:p>
        </p:txBody>
      </p:sp>
      <p:sp>
        <p:nvSpPr>
          <p:cNvPr id="299" name="object 299"/>
          <p:cNvSpPr/>
          <p:nvPr/>
        </p:nvSpPr>
        <p:spPr>
          <a:xfrm>
            <a:off x="8964930" y="660400"/>
            <a:ext cx="179070" cy="0"/>
          </a:xfrm>
          <a:custGeom>
            <a:avLst/>
            <a:gdLst/>
            <a:ahLst/>
            <a:cxnLst/>
            <a:rect l="l" t="t" r="r" b="b"/>
            <a:pathLst>
              <a:path w="179070">
                <a:moveTo>
                  <a:pt x="0" y="0"/>
                </a:moveTo>
                <a:lnTo>
                  <a:pt x="179070" y="0"/>
                </a:lnTo>
              </a:path>
            </a:pathLst>
          </a:custGeom>
          <a:ln w="8890">
            <a:solidFill>
              <a:srgbClr val="FFAF38"/>
            </a:solidFill>
          </a:ln>
        </p:spPr>
        <p:txBody>
          <a:bodyPr wrap="square" lIns="0" tIns="0" rIns="0" bIns="0" rtlCol="0">
            <a:noAutofit/>
          </a:bodyPr>
          <a:lstStyle/>
          <a:p>
            <a:endParaRPr/>
          </a:p>
        </p:txBody>
      </p:sp>
      <p:sp>
        <p:nvSpPr>
          <p:cNvPr id="300" name="object 300"/>
          <p:cNvSpPr/>
          <p:nvPr/>
        </p:nvSpPr>
        <p:spPr>
          <a:xfrm>
            <a:off x="0" y="660400"/>
            <a:ext cx="3708400" cy="0"/>
          </a:xfrm>
          <a:custGeom>
            <a:avLst/>
            <a:gdLst/>
            <a:ahLst/>
            <a:cxnLst/>
            <a:rect l="l" t="t" r="r" b="b"/>
            <a:pathLst>
              <a:path w="3708400">
                <a:moveTo>
                  <a:pt x="0" y="0"/>
                </a:moveTo>
                <a:lnTo>
                  <a:pt x="3708400" y="0"/>
                </a:lnTo>
              </a:path>
            </a:pathLst>
          </a:custGeom>
          <a:ln w="8890">
            <a:solidFill>
              <a:srgbClr val="FFAF38"/>
            </a:solidFill>
          </a:ln>
        </p:spPr>
        <p:txBody>
          <a:bodyPr wrap="square" lIns="0" tIns="0" rIns="0" bIns="0" rtlCol="0">
            <a:noAutofit/>
          </a:bodyPr>
          <a:lstStyle/>
          <a:p>
            <a:endParaRPr/>
          </a:p>
        </p:txBody>
      </p:sp>
      <p:sp>
        <p:nvSpPr>
          <p:cNvPr id="301" name="object 301"/>
          <p:cNvSpPr/>
          <p:nvPr/>
        </p:nvSpPr>
        <p:spPr>
          <a:xfrm>
            <a:off x="8964930" y="668020"/>
            <a:ext cx="179070" cy="0"/>
          </a:xfrm>
          <a:custGeom>
            <a:avLst/>
            <a:gdLst/>
            <a:ahLst/>
            <a:cxnLst/>
            <a:rect l="l" t="t" r="r" b="b"/>
            <a:pathLst>
              <a:path w="179070">
                <a:moveTo>
                  <a:pt x="0" y="0"/>
                </a:moveTo>
                <a:lnTo>
                  <a:pt x="179070" y="0"/>
                </a:lnTo>
              </a:path>
            </a:pathLst>
          </a:custGeom>
          <a:ln w="8889">
            <a:solidFill>
              <a:srgbClr val="FFAE36"/>
            </a:solidFill>
          </a:ln>
        </p:spPr>
        <p:txBody>
          <a:bodyPr wrap="square" lIns="0" tIns="0" rIns="0" bIns="0" rtlCol="0">
            <a:noAutofit/>
          </a:bodyPr>
          <a:lstStyle/>
          <a:p>
            <a:endParaRPr/>
          </a:p>
        </p:txBody>
      </p:sp>
      <p:sp>
        <p:nvSpPr>
          <p:cNvPr id="302" name="object 302"/>
          <p:cNvSpPr/>
          <p:nvPr/>
        </p:nvSpPr>
        <p:spPr>
          <a:xfrm>
            <a:off x="0" y="668020"/>
            <a:ext cx="3708400" cy="0"/>
          </a:xfrm>
          <a:custGeom>
            <a:avLst/>
            <a:gdLst/>
            <a:ahLst/>
            <a:cxnLst/>
            <a:rect l="l" t="t" r="r" b="b"/>
            <a:pathLst>
              <a:path w="3708400">
                <a:moveTo>
                  <a:pt x="0" y="0"/>
                </a:moveTo>
                <a:lnTo>
                  <a:pt x="3708400" y="0"/>
                </a:lnTo>
              </a:path>
            </a:pathLst>
          </a:custGeom>
          <a:ln w="8889">
            <a:solidFill>
              <a:srgbClr val="FFAE36"/>
            </a:solidFill>
          </a:ln>
        </p:spPr>
        <p:txBody>
          <a:bodyPr wrap="square" lIns="0" tIns="0" rIns="0" bIns="0" rtlCol="0">
            <a:noAutofit/>
          </a:bodyPr>
          <a:lstStyle/>
          <a:p>
            <a:endParaRPr/>
          </a:p>
        </p:txBody>
      </p:sp>
      <p:sp>
        <p:nvSpPr>
          <p:cNvPr id="303" name="object 303"/>
          <p:cNvSpPr/>
          <p:nvPr/>
        </p:nvSpPr>
        <p:spPr>
          <a:xfrm>
            <a:off x="8964930" y="675004"/>
            <a:ext cx="179070" cy="0"/>
          </a:xfrm>
          <a:custGeom>
            <a:avLst/>
            <a:gdLst/>
            <a:ahLst/>
            <a:cxnLst/>
            <a:rect l="l" t="t" r="r" b="b"/>
            <a:pathLst>
              <a:path w="179070">
                <a:moveTo>
                  <a:pt x="0" y="0"/>
                </a:moveTo>
                <a:lnTo>
                  <a:pt x="179070" y="0"/>
                </a:lnTo>
              </a:path>
            </a:pathLst>
          </a:custGeom>
          <a:ln w="7620">
            <a:solidFill>
              <a:srgbClr val="FFAD34"/>
            </a:solidFill>
          </a:ln>
        </p:spPr>
        <p:txBody>
          <a:bodyPr wrap="square" lIns="0" tIns="0" rIns="0" bIns="0" rtlCol="0">
            <a:noAutofit/>
          </a:bodyPr>
          <a:lstStyle/>
          <a:p>
            <a:endParaRPr/>
          </a:p>
        </p:txBody>
      </p:sp>
      <p:sp>
        <p:nvSpPr>
          <p:cNvPr id="304" name="object 304"/>
          <p:cNvSpPr/>
          <p:nvPr/>
        </p:nvSpPr>
        <p:spPr>
          <a:xfrm>
            <a:off x="0" y="675004"/>
            <a:ext cx="3708400" cy="0"/>
          </a:xfrm>
          <a:custGeom>
            <a:avLst/>
            <a:gdLst/>
            <a:ahLst/>
            <a:cxnLst/>
            <a:rect l="l" t="t" r="r" b="b"/>
            <a:pathLst>
              <a:path w="3708400">
                <a:moveTo>
                  <a:pt x="0" y="0"/>
                </a:moveTo>
                <a:lnTo>
                  <a:pt x="3708400" y="0"/>
                </a:lnTo>
              </a:path>
            </a:pathLst>
          </a:custGeom>
          <a:ln w="7620">
            <a:solidFill>
              <a:srgbClr val="FFAD34"/>
            </a:solidFill>
          </a:ln>
        </p:spPr>
        <p:txBody>
          <a:bodyPr wrap="square" lIns="0" tIns="0" rIns="0" bIns="0" rtlCol="0">
            <a:noAutofit/>
          </a:bodyPr>
          <a:lstStyle/>
          <a:p>
            <a:endParaRPr/>
          </a:p>
        </p:txBody>
      </p:sp>
      <p:sp>
        <p:nvSpPr>
          <p:cNvPr id="305" name="object 305"/>
          <p:cNvSpPr/>
          <p:nvPr/>
        </p:nvSpPr>
        <p:spPr>
          <a:xfrm>
            <a:off x="8964930" y="681989"/>
            <a:ext cx="179070" cy="0"/>
          </a:xfrm>
          <a:custGeom>
            <a:avLst/>
            <a:gdLst/>
            <a:ahLst/>
            <a:cxnLst/>
            <a:rect l="l" t="t" r="r" b="b"/>
            <a:pathLst>
              <a:path w="179070">
                <a:moveTo>
                  <a:pt x="0" y="0"/>
                </a:moveTo>
                <a:lnTo>
                  <a:pt x="179070" y="0"/>
                </a:lnTo>
              </a:path>
            </a:pathLst>
          </a:custGeom>
          <a:ln w="8890">
            <a:solidFill>
              <a:srgbClr val="FFAD33"/>
            </a:solidFill>
          </a:ln>
        </p:spPr>
        <p:txBody>
          <a:bodyPr wrap="square" lIns="0" tIns="0" rIns="0" bIns="0" rtlCol="0">
            <a:noAutofit/>
          </a:bodyPr>
          <a:lstStyle/>
          <a:p>
            <a:endParaRPr/>
          </a:p>
        </p:txBody>
      </p:sp>
      <p:sp>
        <p:nvSpPr>
          <p:cNvPr id="306" name="object 306"/>
          <p:cNvSpPr/>
          <p:nvPr/>
        </p:nvSpPr>
        <p:spPr>
          <a:xfrm>
            <a:off x="0" y="681989"/>
            <a:ext cx="3708400" cy="0"/>
          </a:xfrm>
          <a:custGeom>
            <a:avLst/>
            <a:gdLst/>
            <a:ahLst/>
            <a:cxnLst/>
            <a:rect l="l" t="t" r="r" b="b"/>
            <a:pathLst>
              <a:path w="3708400">
                <a:moveTo>
                  <a:pt x="0" y="0"/>
                </a:moveTo>
                <a:lnTo>
                  <a:pt x="3708400" y="0"/>
                </a:lnTo>
              </a:path>
            </a:pathLst>
          </a:custGeom>
          <a:ln w="8890">
            <a:solidFill>
              <a:srgbClr val="FFAD33"/>
            </a:solidFill>
          </a:ln>
        </p:spPr>
        <p:txBody>
          <a:bodyPr wrap="square" lIns="0" tIns="0" rIns="0" bIns="0" rtlCol="0">
            <a:noAutofit/>
          </a:bodyPr>
          <a:lstStyle/>
          <a:p>
            <a:endParaRPr/>
          </a:p>
        </p:txBody>
      </p:sp>
      <p:sp>
        <p:nvSpPr>
          <p:cNvPr id="307" name="object 307"/>
          <p:cNvSpPr/>
          <p:nvPr/>
        </p:nvSpPr>
        <p:spPr>
          <a:xfrm>
            <a:off x="8964930" y="689610"/>
            <a:ext cx="179070" cy="0"/>
          </a:xfrm>
          <a:custGeom>
            <a:avLst/>
            <a:gdLst/>
            <a:ahLst/>
            <a:cxnLst/>
            <a:rect l="l" t="t" r="r" b="b"/>
            <a:pathLst>
              <a:path w="179070">
                <a:moveTo>
                  <a:pt x="0" y="0"/>
                </a:moveTo>
                <a:lnTo>
                  <a:pt x="179070" y="0"/>
                </a:lnTo>
              </a:path>
            </a:pathLst>
          </a:custGeom>
          <a:ln w="8890">
            <a:solidFill>
              <a:srgbClr val="FFAC2F"/>
            </a:solidFill>
          </a:ln>
        </p:spPr>
        <p:txBody>
          <a:bodyPr wrap="square" lIns="0" tIns="0" rIns="0" bIns="0" rtlCol="0">
            <a:noAutofit/>
          </a:bodyPr>
          <a:lstStyle/>
          <a:p>
            <a:endParaRPr/>
          </a:p>
        </p:txBody>
      </p:sp>
      <p:sp>
        <p:nvSpPr>
          <p:cNvPr id="308" name="object 308"/>
          <p:cNvSpPr/>
          <p:nvPr/>
        </p:nvSpPr>
        <p:spPr>
          <a:xfrm>
            <a:off x="0" y="689610"/>
            <a:ext cx="3708400" cy="0"/>
          </a:xfrm>
          <a:custGeom>
            <a:avLst/>
            <a:gdLst/>
            <a:ahLst/>
            <a:cxnLst/>
            <a:rect l="l" t="t" r="r" b="b"/>
            <a:pathLst>
              <a:path w="3708400">
                <a:moveTo>
                  <a:pt x="0" y="0"/>
                </a:moveTo>
                <a:lnTo>
                  <a:pt x="3708400" y="0"/>
                </a:lnTo>
              </a:path>
            </a:pathLst>
          </a:custGeom>
          <a:ln w="8890">
            <a:solidFill>
              <a:srgbClr val="FFAC2F"/>
            </a:solidFill>
          </a:ln>
        </p:spPr>
        <p:txBody>
          <a:bodyPr wrap="square" lIns="0" tIns="0" rIns="0" bIns="0" rtlCol="0">
            <a:noAutofit/>
          </a:bodyPr>
          <a:lstStyle/>
          <a:p>
            <a:endParaRPr/>
          </a:p>
        </p:txBody>
      </p:sp>
      <p:sp>
        <p:nvSpPr>
          <p:cNvPr id="309" name="object 309"/>
          <p:cNvSpPr/>
          <p:nvPr/>
        </p:nvSpPr>
        <p:spPr>
          <a:xfrm>
            <a:off x="8964930" y="696595"/>
            <a:ext cx="179070" cy="0"/>
          </a:xfrm>
          <a:custGeom>
            <a:avLst/>
            <a:gdLst/>
            <a:ahLst/>
            <a:cxnLst/>
            <a:rect l="l" t="t" r="r" b="b"/>
            <a:pathLst>
              <a:path w="179070">
                <a:moveTo>
                  <a:pt x="0" y="0"/>
                </a:moveTo>
                <a:lnTo>
                  <a:pt x="179070" y="0"/>
                </a:lnTo>
              </a:path>
            </a:pathLst>
          </a:custGeom>
          <a:ln w="7620">
            <a:solidFill>
              <a:srgbClr val="FFAB2D"/>
            </a:solidFill>
          </a:ln>
        </p:spPr>
        <p:txBody>
          <a:bodyPr wrap="square" lIns="0" tIns="0" rIns="0" bIns="0" rtlCol="0">
            <a:noAutofit/>
          </a:bodyPr>
          <a:lstStyle/>
          <a:p>
            <a:endParaRPr/>
          </a:p>
        </p:txBody>
      </p:sp>
      <p:sp>
        <p:nvSpPr>
          <p:cNvPr id="310" name="object 310"/>
          <p:cNvSpPr/>
          <p:nvPr/>
        </p:nvSpPr>
        <p:spPr>
          <a:xfrm>
            <a:off x="0" y="696595"/>
            <a:ext cx="3708400" cy="0"/>
          </a:xfrm>
          <a:custGeom>
            <a:avLst/>
            <a:gdLst/>
            <a:ahLst/>
            <a:cxnLst/>
            <a:rect l="l" t="t" r="r" b="b"/>
            <a:pathLst>
              <a:path w="3708400">
                <a:moveTo>
                  <a:pt x="0" y="0"/>
                </a:moveTo>
                <a:lnTo>
                  <a:pt x="3708400" y="0"/>
                </a:lnTo>
              </a:path>
            </a:pathLst>
          </a:custGeom>
          <a:ln w="7620">
            <a:solidFill>
              <a:srgbClr val="FFAB2D"/>
            </a:solidFill>
          </a:ln>
        </p:spPr>
        <p:txBody>
          <a:bodyPr wrap="square" lIns="0" tIns="0" rIns="0" bIns="0" rtlCol="0">
            <a:noAutofit/>
          </a:bodyPr>
          <a:lstStyle/>
          <a:p>
            <a:endParaRPr/>
          </a:p>
        </p:txBody>
      </p:sp>
      <p:sp>
        <p:nvSpPr>
          <p:cNvPr id="311" name="object 311"/>
          <p:cNvSpPr/>
          <p:nvPr/>
        </p:nvSpPr>
        <p:spPr>
          <a:xfrm>
            <a:off x="8964930" y="703579"/>
            <a:ext cx="179070" cy="0"/>
          </a:xfrm>
          <a:custGeom>
            <a:avLst/>
            <a:gdLst/>
            <a:ahLst/>
            <a:cxnLst/>
            <a:rect l="l" t="t" r="r" b="b"/>
            <a:pathLst>
              <a:path w="179070">
                <a:moveTo>
                  <a:pt x="0" y="0"/>
                </a:moveTo>
                <a:lnTo>
                  <a:pt x="179070" y="0"/>
                </a:lnTo>
              </a:path>
            </a:pathLst>
          </a:custGeom>
          <a:ln w="8889">
            <a:solidFill>
              <a:srgbClr val="FFAA2B"/>
            </a:solidFill>
          </a:ln>
        </p:spPr>
        <p:txBody>
          <a:bodyPr wrap="square" lIns="0" tIns="0" rIns="0" bIns="0" rtlCol="0">
            <a:noAutofit/>
          </a:bodyPr>
          <a:lstStyle/>
          <a:p>
            <a:endParaRPr/>
          </a:p>
        </p:txBody>
      </p:sp>
      <p:sp>
        <p:nvSpPr>
          <p:cNvPr id="312" name="object 312"/>
          <p:cNvSpPr/>
          <p:nvPr/>
        </p:nvSpPr>
        <p:spPr>
          <a:xfrm>
            <a:off x="0" y="703579"/>
            <a:ext cx="3708400" cy="0"/>
          </a:xfrm>
          <a:custGeom>
            <a:avLst/>
            <a:gdLst/>
            <a:ahLst/>
            <a:cxnLst/>
            <a:rect l="l" t="t" r="r" b="b"/>
            <a:pathLst>
              <a:path w="3708400">
                <a:moveTo>
                  <a:pt x="0" y="0"/>
                </a:moveTo>
                <a:lnTo>
                  <a:pt x="3708400" y="0"/>
                </a:lnTo>
              </a:path>
            </a:pathLst>
          </a:custGeom>
          <a:ln w="8889">
            <a:solidFill>
              <a:srgbClr val="FFAA2B"/>
            </a:solidFill>
          </a:ln>
        </p:spPr>
        <p:txBody>
          <a:bodyPr wrap="square" lIns="0" tIns="0" rIns="0" bIns="0" rtlCol="0">
            <a:noAutofit/>
          </a:bodyPr>
          <a:lstStyle/>
          <a:p>
            <a:endParaRPr/>
          </a:p>
        </p:txBody>
      </p:sp>
      <p:sp>
        <p:nvSpPr>
          <p:cNvPr id="313" name="object 313"/>
          <p:cNvSpPr/>
          <p:nvPr/>
        </p:nvSpPr>
        <p:spPr>
          <a:xfrm>
            <a:off x="8964930" y="711200"/>
            <a:ext cx="179070" cy="0"/>
          </a:xfrm>
          <a:custGeom>
            <a:avLst/>
            <a:gdLst/>
            <a:ahLst/>
            <a:cxnLst/>
            <a:rect l="l" t="t" r="r" b="b"/>
            <a:pathLst>
              <a:path w="179070">
                <a:moveTo>
                  <a:pt x="0" y="0"/>
                </a:moveTo>
                <a:lnTo>
                  <a:pt x="179070" y="0"/>
                </a:lnTo>
              </a:path>
            </a:pathLst>
          </a:custGeom>
          <a:ln w="8890">
            <a:solidFill>
              <a:srgbClr val="FFA929"/>
            </a:solidFill>
          </a:ln>
        </p:spPr>
        <p:txBody>
          <a:bodyPr wrap="square" lIns="0" tIns="0" rIns="0" bIns="0" rtlCol="0">
            <a:noAutofit/>
          </a:bodyPr>
          <a:lstStyle/>
          <a:p>
            <a:endParaRPr/>
          </a:p>
        </p:txBody>
      </p:sp>
      <p:sp>
        <p:nvSpPr>
          <p:cNvPr id="314" name="object 314"/>
          <p:cNvSpPr/>
          <p:nvPr/>
        </p:nvSpPr>
        <p:spPr>
          <a:xfrm>
            <a:off x="0" y="711200"/>
            <a:ext cx="3708400" cy="0"/>
          </a:xfrm>
          <a:custGeom>
            <a:avLst/>
            <a:gdLst/>
            <a:ahLst/>
            <a:cxnLst/>
            <a:rect l="l" t="t" r="r" b="b"/>
            <a:pathLst>
              <a:path w="3708400">
                <a:moveTo>
                  <a:pt x="0" y="0"/>
                </a:moveTo>
                <a:lnTo>
                  <a:pt x="3708400" y="0"/>
                </a:lnTo>
              </a:path>
            </a:pathLst>
          </a:custGeom>
          <a:ln w="8890">
            <a:solidFill>
              <a:srgbClr val="FFA929"/>
            </a:solidFill>
          </a:ln>
        </p:spPr>
        <p:txBody>
          <a:bodyPr wrap="square" lIns="0" tIns="0" rIns="0" bIns="0" rtlCol="0">
            <a:noAutofit/>
          </a:bodyPr>
          <a:lstStyle/>
          <a:p>
            <a:endParaRPr/>
          </a:p>
        </p:txBody>
      </p:sp>
      <p:sp>
        <p:nvSpPr>
          <p:cNvPr id="315" name="object 315"/>
          <p:cNvSpPr/>
          <p:nvPr/>
        </p:nvSpPr>
        <p:spPr>
          <a:xfrm>
            <a:off x="8964930" y="718185"/>
            <a:ext cx="179070" cy="0"/>
          </a:xfrm>
          <a:custGeom>
            <a:avLst/>
            <a:gdLst/>
            <a:ahLst/>
            <a:cxnLst/>
            <a:rect l="l" t="t" r="r" b="b"/>
            <a:pathLst>
              <a:path w="179070">
                <a:moveTo>
                  <a:pt x="0" y="0"/>
                </a:moveTo>
                <a:lnTo>
                  <a:pt x="179070" y="0"/>
                </a:lnTo>
              </a:path>
            </a:pathLst>
          </a:custGeom>
          <a:ln w="7620">
            <a:solidFill>
              <a:srgbClr val="FFA827"/>
            </a:solidFill>
          </a:ln>
        </p:spPr>
        <p:txBody>
          <a:bodyPr wrap="square" lIns="0" tIns="0" rIns="0" bIns="0" rtlCol="0">
            <a:noAutofit/>
          </a:bodyPr>
          <a:lstStyle/>
          <a:p>
            <a:endParaRPr/>
          </a:p>
        </p:txBody>
      </p:sp>
      <p:sp>
        <p:nvSpPr>
          <p:cNvPr id="316" name="object 316"/>
          <p:cNvSpPr/>
          <p:nvPr/>
        </p:nvSpPr>
        <p:spPr>
          <a:xfrm>
            <a:off x="0" y="718185"/>
            <a:ext cx="3708400" cy="0"/>
          </a:xfrm>
          <a:custGeom>
            <a:avLst/>
            <a:gdLst/>
            <a:ahLst/>
            <a:cxnLst/>
            <a:rect l="l" t="t" r="r" b="b"/>
            <a:pathLst>
              <a:path w="3708400">
                <a:moveTo>
                  <a:pt x="0" y="0"/>
                </a:moveTo>
                <a:lnTo>
                  <a:pt x="3708400" y="0"/>
                </a:lnTo>
              </a:path>
            </a:pathLst>
          </a:custGeom>
          <a:ln w="7620">
            <a:solidFill>
              <a:srgbClr val="FFA827"/>
            </a:solidFill>
          </a:ln>
        </p:spPr>
        <p:txBody>
          <a:bodyPr wrap="square" lIns="0" tIns="0" rIns="0" bIns="0" rtlCol="0">
            <a:noAutofit/>
          </a:bodyPr>
          <a:lstStyle/>
          <a:p>
            <a:endParaRPr/>
          </a:p>
        </p:txBody>
      </p:sp>
      <p:sp>
        <p:nvSpPr>
          <p:cNvPr id="317" name="object 317"/>
          <p:cNvSpPr/>
          <p:nvPr/>
        </p:nvSpPr>
        <p:spPr>
          <a:xfrm>
            <a:off x="8964930" y="725170"/>
            <a:ext cx="179070" cy="0"/>
          </a:xfrm>
          <a:custGeom>
            <a:avLst/>
            <a:gdLst/>
            <a:ahLst/>
            <a:cxnLst/>
            <a:rect l="l" t="t" r="r" b="b"/>
            <a:pathLst>
              <a:path w="179070">
                <a:moveTo>
                  <a:pt x="0" y="0"/>
                </a:moveTo>
                <a:lnTo>
                  <a:pt x="179070" y="0"/>
                </a:lnTo>
              </a:path>
            </a:pathLst>
          </a:custGeom>
          <a:ln w="8889">
            <a:solidFill>
              <a:srgbClr val="FFA725"/>
            </a:solidFill>
          </a:ln>
        </p:spPr>
        <p:txBody>
          <a:bodyPr wrap="square" lIns="0" tIns="0" rIns="0" bIns="0" rtlCol="0">
            <a:noAutofit/>
          </a:bodyPr>
          <a:lstStyle/>
          <a:p>
            <a:endParaRPr/>
          </a:p>
        </p:txBody>
      </p:sp>
      <p:sp>
        <p:nvSpPr>
          <p:cNvPr id="318" name="object 318"/>
          <p:cNvSpPr/>
          <p:nvPr/>
        </p:nvSpPr>
        <p:spPr>
          <a:xfrm>
            <a:off x="0" y="725170"/>
            <a:ext cx="3708400" cy="0"/>
          </a:xfrm>
          <a:custGeom>
            <a:avLst/>
            <a:gdLst/>
            <a:ahLst/>
            <a:cxnLst/>
            <a:rect l="l" t="t" r="r" b="b"/>
            <a:pathLst>
              <a:path w="3708400">
                <a:moveTo>
                  <a:pt x="0" y="0"/>
                </a:moveTo>
                <a:lnTo>
                  <a:pt x="3708400" y="0"/>
                </a:lnTo>
              </a:path>
            </a:pathLst>
          </a:custGeom>
          <a:ln w="8889">
            <a:solidFill>
              <a:srgbClr val="FFA725"/>
            </a:solidFill>
          </a:ln>
        </p:spPr>
        <p:txBody>
          <a:bodyPr wrap="square" lIns="0" tIns="0" rIns="0" bIns="0" rtlCol="0">
            <a:noAutofit/>
          </a:bodyPr>
          <a:lstStyle/>
          <a:p>
            <a:endParaRPr/>
          </a:p>
        </p:txBody>
      </p:sp>
      <p:sp>
        <p:nvSpPr>
          <p:cNvPr id="319" name="object 319"/>
          <p:cNvSpPr/>
          <p:nvPr/>
        </p:nvSpPr>
        <p:spPr>
          <a:xfrm>
            <a:off x="8964930" y="732789"/>
            <a:ext cx="179070" cy="0"/>
          </a:xfrm>
          <a:custGeom>
            <a:avLst/>
            <a:gdLst/>
            <a:ahLst/>
            <a:cxnLst/>
            <a:rect l="l" t="t" r="r" b="b"/>
            <a:pathLst>
              <a:path w="179070">
                <a:moveTo>
                  <a:pt x="0" y="0"/>
                </a:moveTo>
                <a:lnTo>
                  <a:pt x="179070" y="0"/>
                </a:lnTo>
              </a:path>
            </a:pathLst>
          </a:custGeom>
          <a:ln w="8890">
            <a:solidFill>
              <a:srgbClr val="FFA622"/>
            </a:solidFill>
          </a:ln>
        </p:spPr>
        <p:txBody>
          <a:bodyPr wrap="square" lIns="0" tIns="0" rIns="0" bIns="0" rtlCol="0">
            <a:noAutofit/>
          </a:bodyPr>
          <a:lstStyle/>
          <a:p>
            <a:endParaRPr/>
          </a:p>
        </p:txBody>
      </p:sp>
      <p:sp>
        <p:nvSpPr>
          <p:cNvPr id="320" name="object 320"/>
          <p:cNvSpPr/>
          <p:nvPr/>
        </p:nvSpPr>
        <p:spPr>
          <a:xfrm>
            <a:off x="0" y="732789"/>
            <a:ext cx="3708400" cy="0"/>
          </a:xfrm>
          <a:custGeom>
            <a:avLst/>
            <a:gdLst/>
            <a:ahLst/>
            <a:cxnLst/>
            <a:rect l="l" t="t" r="r" b="b"/>
            <a:pathLst>
              <a:path w="3708400">
                <a:moveTo>
                  <a:pt x="0" y="0"/>
                </a:moveTo>
                <a:lnTo>
                  <a:pt x="3708400" y="0"/>
                </a:lnTo>
              </a:path>
            </a:pathLst>
          </a:custGeom>
          <a:ln w="8890">
            <a:solidFill>
              <a:srgbClr val="FFA622"/>
            </a:solidFill>
          </a:ln>
        </p:spPr>
        <p:txBody>
          <a:bodyPr wrap="square" lIns="0" tIns="0" rIns="0" bIns="0" rtlCol="0">
            <a:noAutofit/>
          </a:bodyPr>
          <a:lstStyle/>
          <a:p>
            <a:endParaRPr/>
          </a:p>
        </p:txBody>
      </p:sp>
      <p:sp>
        <p:nvSpPr>
          <p:cNvPr id="321" name="object 321"/>
          <p:cNvSpPr/>
          <p:nvPr/>
        </p:nvSpPr>
        <p:spPr>
          <a:xfrm>
            <a:off x="8964930" y="739775"/>
            <a:ext cx="179070" cy="0"/>
          </a:xfrm>
          <a:custGeom>
            <a:avLst/>
            <a:gdLst/>
            <a:ahLst/>
            <a:cxnLst/>
            <a:rect l="l" t="t" r="r" b="b"/>
            <a:pathLst>
              <a:path w="179070">
                <a:moveTo>
                  <a:pt x="0" y="0"/>
                </a:moveTo>
                <a:lnTo>
                  <a:pt x="179070" y="0"/>
                </a:lnTo>
              </a:path>
            </a:pathLst>
          </a:custGeom>
          <a:ln w="7620">
            <a:solidFill>
              <a:srgbClr val="FFA620"/>
            </a:solidFill>
          </a:ln>
        </p:spPr>
        <p:txBody>
          <a:bodyPr wrap="square" lIns="0" tIns="0" rIns="0" bIns="0" rtlCol="0">
            <a:noAutofit/>
          </a:bodyPr>
          <a:lstStyle/>
          <a:p>
            <a:endParaRPr/>
          </a:p>
        </p:txBody>
      </p:sp>
      <p:sp>
        <p:nvSpPr>
          <p:cNvPr id="322" name="object 322"/>
          <p:cNvSpPr/>
          <p:nvPr/>
        </p:nvSpPr>
        <p:spPr>
          <a:xfrm>
            <a:off x="0" y="739775"/>
            <a:ext cx="3708400" cy="0"/>
          </a:xfrm>
          <a:custGeom>
            <a:avLst/>
            <a:gdLst/>
            <a:ahLst/>
            <a:cxnLst/>
            <a:rect l="l" t="t" r="r" b="b"/>
            <a:pathLst>
              <a:path w="3708400">
                <a:moveTo>
                  <a:pt x="0" y="0"/>
                </a:moveTo>
                <a:lnTo>
                  <a:pt x="3708400" y="0"/>
                </a:lnTo>
              </a:path>
            </a:pathLst>
          </a:custGeom>
          <a:ln w="7620">
            <a:solidFill>
              <a:srgbClr val="FFA620"/>
            </a:solidFill>
          </a:ln>
        </p:spPr>
        <p:txBody>
          <a:bodyPr wrap="square" lIns="0" tIns="0" rIns="0" bIns="0" rtlCol="0">
            <a:noAutofit/>
          </a:bodyPr>
          <a:lstStyle/>
          <a:p>
            <a:endParaRPr/>
          </a:p>
        </p:txBody>
      </p:sp>
      <p:sp>
        <p:nvSpPr>
          <p:cNvPr id="323" name="object 323"/>
          <p:cNvSpPr/>
          <p:nvPr/>
        </p:nvSpPr>
        <p:spPr>
          <a:xfrm>
            <a:off x="8964930" y="746760"/>
            <a:ext cx="179070" cy="0"/>
          </a:xfrm>
          <a:custGeom>
            <a:avLst/>
            <a:gdLst/>
            <a:ahLst/>
            <a:cxnLst/>
            <a:rect l="l" t="t" r="r" b="b"/>
            <a:pathLst>
              <a:path w="179070">
                <a:moveTo>
                  <a:pt x="0" y="0"/>
                </a:moveTo>
                <a:lnTo>
                  <a:pt x="179070" y="0"/>
                </a:lnTo>
              </a:path>
            </a:pathLst>
          </a:custGeom>
          <a:ln w="8890">
            <a:solidFill>
              <a:srgbClr val="FFA51E"/>
            </a:solidFill>
          </a:ln>
        </p:spPr>
        <p:txBody>
          <a:bodyPr wrap="square" lIns="0" tIns="0" rIns="0" bIns="0" rtlCol="0">
            <a:noAutofit/>
          </a:bodyPr>
          <a:lstStyle/>
          <a:p>
            <a:endParaRPr/>
          </a:p>
        </p:txBody>
      </p:sp>
      <p:sp>
        <p:nvSpPr>
          <p:cNvPr id="324" name="object 324"/>
          <p:cNvSpPr/>
          <p:nvPr/>
        </p:nvSpPr>
        <p:spPr>
          <a:xfrm>
            <a:off x="0" y="746760"/>
            <a:ext cx="3708400" cy="0"/>
          </a:xfrm>
          <a:custGeom>
            <a:avLst/>
            <a:gdLst/>
            <a:ahLst/>
            <a:cxnLst/>
            <a:rect l="l" t="t" r="r" b="b"/>
            <a:pathLst>
              <a:path w="3708400">
                <a:moveTo>
                  <a:pt x="0" y="0"/>
                </a:moveTo>
                <a:lnTo>
                  <a:pt x="3708400" y="0"/>
                </a:lnTo>
              </a:path>
            </a:pathLst>
          </a:custGeom>
          <a:ln w="8890">
            <a:solidFill>
              <a:srgbClr val="FFA51E"/>
            </a:solidFill>
          </a:ln>
        </p:spPr>
        <p:txBody>
          <a:bodyPr wrap="square" lIns="0" tIns="0" rIns="0" bIns="0" rtlCol="0">
            <a:noAutofit/>
          </a:bodyPr>
          <a:lstStyle/>
          <a:p>
            <a:endParaRPr/>
          </a:p>
        </p:txBody>
      </p:sp>
      <p:sp>
        <p:nvSpPr>
          <p:cNvPr id="325" name="object 325"/>
          <p:cNvSpPr/>
          <p:nvPr/>
        </p:nvSpPr>
        <p:spPr>
          <a:xfrm>
            <a:off x="8964930" y="754379"/>
            <a:ext cx="179070" cy="0"/>
          </a:xfrm>
          <a:custGeom>
            <a:avLst/>
            <a:gdLst/>
            <a:ahLst/>
            <a:cxnLst/>
            <a:rect l="l" t="t" r="r" b="b"/>
            <a:pathLst>
              <a:path w="179070">
                <a:moveTo>
                  <a:pt x="0" y="0"/>
                </a:moveTo>
                <a:lnTo>
                  <a:pt x="179070" y="0"/>
                </a:lnTo>
              </a:path>
            </a:pathLst>
          </a:custGeom>
          <a:ln w="8889">
            <a:solidFill>
              <a:srgbClr val="FFA41C"/>
            </a:solidFill>
          </a:ln>
        </p:spPr>
        <p:txBody>
          <a:bodyPr wrap="square" lIns="0" tIns="0" rIns="0" bIns="0" rtlCol="0">
            <a:noAutofit/>
          </a:bodyPr>
          <a:lstStyle/>
          <a:p>
            <a:endParaRPr/>
          </a:p>
        </p:txBody>
      </p:sp>
      <p:sp>
        <p:nvSpPr>
          <p:cNvPr id="326" name="object 326"/>
          <p:cNvSpPr/>
          <p:nvPr/>
        </p:nvSpPr>
        <p:spPr>
          <a:xfrm>
            <a:off x="0" y="754379"/>
            <a:ext cx="3708400" cy="0"/>
          </a:xfrm>
          <a:custGeom>
            <a:avLst/>
            <a:gdLst/>
            <a:ahLst/>
            <a:cxnLst/>
            <a:rect l="l" t="t" r="r" b="b"/>
            <a:pathLst>
              <a:path w="3708400">
                <a:moveTo>
                  <a:pt x="0" y="0"/>
                </a:moveTo>
                <a:lnTo>
                  <a:pt x="3708400" y="0"/>
                </a:lnTo>
              </a:path>
            </a:pathLst>
          </a:custGeom>
          <a:ln w="8889">
            <a:solidFill>
              <a:srgbClr val="FFA41C"/>
            </a:solidFill>
          </a:ln>
        </p:spPr>
        <p:txBody>
          <a:bodyPr wrap="square" lIns="0" tIns="0" rIns="0" bIns="0" rtlCol="0">
            <a:noAutofit/>
          </a:bodyPr>
          <a:lstStyle/>
          <a:p>
            <a:endParaRPr/>
          </a:p>
        </p:txBody>
      </p:sp>
      <p:sp>
        <p:nvSpPr>
          <p:cNvPr id="327" name="object 327"/>
          <p:cNvSpPr/>
          <p:nvPr/>
        </p:nvSpPr>
        <p:spPr>
          <a:xfrm>
            <a:off x="8964930" y="762000"/>
            <a:ext cx="179070" cy="0"/>
          </a:xfrm>
          <a:custGeom>
            <a:avLst/>
            <a:gdLst/>
            <a:ahLst/>
            <a:cxnLst/>
            <a:rect l="l" t="t" r="r" b="b"/>
            <a:pathLst>
              <a:path w="179070">
                <a:moveTo>
                  <a:pt x="0" y="0"/>
                </a:moveTo>
                <a:lnTo>
                  <a:pt x="179070" y="0"/>
                </a:lnTo>
              </a:path>
            </a:pathLst>
          </a:custGeom>
          <a:ln w="8890">
            <a:solidFill>
              <a:srgbClr val="FFA31A"/>
            </a:solidFill>
          </a:ln>
        </p:spPr>
        <p:txBody>
          <a:bodyPr wrap="square" lIns="0" tIns="0" rIns="0" bIns="0" rtlCol="0">
            <a:noAutofit/>
          </a:bodyPr>
          <a:lstStyle/>
          <a:p>
            <a:endParaRPr/>
          </a:p>
        </p:txBody>
      </p:sp>
      <p:sp>
        <p:nvSpPr>
          <p:cNvPr id="328" name="object 328"/>
          <p:cNvSpPr/>
          <p:nvPr/>
        </p:nvSpPr>
        <p:spPr>
          <a:xfrm>
            <a:off x="0" y="762000"/>
            <a:ext cx="3708400" cy="0"/>
          </a:xfrm>
          <a:custGeom>
            <a:avLst/>
            <a:gdLst/>
            <a:ahLst/>
            <a:cxnLst/>
            <a:rect l="l" t="t" r="r" b="b"/>
            <a:pathLst>
              <a:path w="3708400">
                <a:moveTo>
                  <a:pt x="0" y="0"/>
                </a:moveTo>
                <a:lnTo>
                  <a:pt x="3708400" y="0"/>
                </a:lnTo>
              </a:path>
            </a:pathLst>
          </a:custGeom>
          <a:ln w="8890">
            <a:solidFill>
              <a:srgbClr val="FFA31A"/>
            </a:solidFill>
          </a:ln>
        </p:spPr>
        <p:txBody>
          <a:bodyPr wrap="square" lIns="0" tIns="0" rIns="0" bIns="0" rtlCol="0">
            <a:noAutofit/>
          </a:bodyPr>
          <a:lstStyle/>
          <a:p>
            <a:endParaRPr/>
          </a:p>
        </p:txBody>
      </p:sp>
      <p:sp>
        <p:nvSpPr>
          <p:cNvPr id="329" name="object 329"/>
          <p:cNvSpPr/>
          <p:nvPr/>
        </p:nvSpPr>
        <p:spPr>
          <a:xfrm>
            <a:off x="8964930" y="768985"/>
            <a:ext cx="179070" cy="0"/>
          </a:xfrm>
          <a:custGeom>
            <a:avLst/>
            <a:gdLst/>
            <a:ahLst/>
            <a:cxnLst/>
            <a:rect l="l" t="t" r="r" b="b"/>
            <a:pathLst>
              <a:path w="179070">
                <a:moveTo>
                  <a:pt x="0" y="0"/>
                </a:moveTo>
                <a:lnTo>
                  <a:pt x="179070" y="0"/>
                </a:lnTo>
              </a:path>
            </a:pathLst>
          </a:custGeom>
          <a:ln w="7620">
            <a:solidFill>
              <a:srgbClr val="FFA217"/>
            </a:solidFill>
          </a:ln>
        </p:spPr>
        <p:txBody>
          <a:bodyPr wrap="square" lIns="0" tIns="0" rIns="0" bIns="0" rtlCol="0">
            <a:noAutofit/>
          </a:bodyPr>
          <a:lstStyle/>
          <a:p>
            <a:endParaRPr/>
          </a:p>
        </p:txBody>
      </p:sp>
      <p:sp>
        <p:nvSpPr>
          <p:cNvPr id="330" name="object 330"/>
          <p:cNvSpPr/>
          <p:nvPr/>
        </p:nvSpPr>
        <p:spPr>
          <a:xfrm>
            <a:off x="0" y="768985"/>
            <a:ext cx="3708400" cy="0"/>
          </a:xfrm>
          <a:custGeom>
            <a:avLst/>
            <a:gdLst/>
            <a:ahLst/>
            <a:cxnLst/>
            <a:rect l="l" t="t" r="r" b="b"/>
            <a:pathLst>
              <a:path w="3708400">
                <a:moveTo>
                  <a:pt x="0" y="0"/>
                </a:moveTo>
                <a:lnTo>
                  <a:pt x="3708400" y="0"/>
                </a:lnTo>
              </a:path>
            </a:pathLst>
          </a:custGeom>
          <a:ln w="7620">
            <a:solidFill>
              <a:srgbClr val="FFA217"/>
            </a:solidFill>
          </a:ln>
        </p:spPr>
        <p:txBody>
          <a:bodyPr wrap="square" lIns="0" tIns="0" rIns="0" bIns="0" rtlCol="0">
            <a:noAutofit/>
          </a:bodyPr>
          <a:lstStyle/>
          <a:p>
            <a:endParaRPr/>
          </a:p>
        </p:txBody>
      </p:sp>
      <p:sp>
        <p:nvSpPr>
          <p:cNvPr id="331" name="object 331"/>
          <p:cNvSpPr/>
          <p:nvPr/>
        </p:nvSpPr>
        <p:spPr>
          <a:xfrm>
            <a:off x="8964930" y="775970"/>
            <a:ext cx="179070" cy="0"/>
          </a:xfrm>
          <a:custGeom>
            <a:avLst/>
            <a:gdLst/>
            <a:ahLst/>
            <a:cxnLst/>
            <a:rect l="l" t="t" r="r" b="b"/>
            <a:pathLst>
              <a:path w="179070">
                <a:moveTo>
                  <a:pt x="0" y="0"/>
                </a:moveTo>
                <a:lnTo>
                  <a:pt x="179070" y="0"/>
                </a:lnTo>
              </a:path>
            </a:pathLst>
          </a:custGeom>
          <a:ln w="8889">
            <a:solidFill>
              <a:srgbClr val="FFA115"/>
            </a:solidFill>
          </a:ln>
        </p:spPr>
        <p:txBody>
          <a:bodyPr wrap="square" lIns="0" tIns="0" rIns="0" bIns="0" rtlCol="0">
            <a:noAutofit/>
          </a:bodyPr>
          <a:lstStyle/>
          <a:p>
            <a:endParaRPr/>
          </a:p>
        </p:txBody>
      </p:sp>
      <p:sp>
        <p:nvSpPr>
          <p:cNvPr id="332" name="object 332"/>
          <p:cNvSpPr/>
          <p:nvPr/>
        </p:nvSpPr>
        <p:spPr>
          <a:xfrm>
            <a:off x="0" y="775970"/>
            <a:ext cx="3708400" cy="0"/>
          </a:xfrm>
          <a:custGeom>
            <a:avLst/>
            <a:gdLst/>
            <a:ahLst/>
            <a:cxnLst/>
            <a:rect l="l" t="t" r="r" b="b"/>
            <a:pathLst>
              <a:path w="3708400">
                <a:moveTo>
                  <a:pt x="0" y="0"/>
                </a:moveTo>
                <a:lnTo>
                  <a:pt x="3708400" y="0"/>
                </a:lnTo>
              </a:path>
            </a:pathLst>
          </a:custGeom>
          <a:ln w="8889">
            <a:solidFill>
              <a:srgbClr val="FFA115"/>
            </a:solidFill>
          </a:ln>
        </p:spPr>
        <p:txBody>
          <a:bodyPr wrap="square" lIns="0" tIns="0" rIns="0" bIns="0" rtlCol="0">
            <a:noAutofit/>
          </a:bodyPr>
          <a:lstStyle/>
          <a:p>
            <a:endParaRPr/>
          </a:p>
        </p:txBody>
      </p:sp>
      <p:sp>
        <p:nvSpPr>
          <p:cNvPr id="333" name="object 333"/>
          <p:cNvSpPr/>
          <p:nvPr/>
        </p:nvSpPr>
        <p:spPr>
          <a:xfrm>
            <a:off x="8964930" y="783589"/>
            <a:ext cx="179070" cy="0"/>
          </a:xfrm>
          <a:custGeom>
            <a:avLst/>
            <a:gdLst/>
            <a:ahLst/>
            <a:cxnLst/>
            <a:rect l="l" t="t" r="r" b="b"/>
            <a:pathLst>
              <a:path w="179070">
                <a:moveTo>
                  <a:pt x="0" y="0"/>
                </a:moveTo>
                <a:lnTo>
                  <a:pt x="179070" y="0"/>
                </a:lnTo>
              </a:path>
            </a:pathLst>
          </a:custGeom>
          <a:ln w="8890">
            <a:solidFill>
              <a:srgbClr val="FFA013"/>
            </a:solidFill>
          </a:ln>
        </p:spPr>
        <p:txBody>
          <a:bodyPr wrap="square" lIns="0" tIns="0" rIns="0" bIns="0" rtlCol="0">
            <a:noAutofit/>
          </a:bodyPr>
          <a:lstStyle/>
          <a:p>
            <a:endParaRPr/>
          </a:p>
        </p:txBody>
      </p:sp>
      <p:sp>
        <p:nvSpPr>
          <p:cNvPr id="334" name="object 334"/>
          <p:cNvSpPr/>
          <p:nvPr/>
        </p:nvSpPr>
        <p:spPr>
          <a:xfrm>
            <a:off x="0" y="783589"/>
            <a:ext cx="3708400" cy="0"/>
          </a:xfrm>
          <a:custGeom>
            <a:avLst/>
            <a:gdLst/>
            <a:ahLst/>
            <a:cxnLst/>
            <a:rect l="l" t="t" r="r" b="b"/>
            <a:pathLst>
              <a:path w="3708400">
                <a:moveTo>
                  <a:pt x="0" y="0"/>
                </a:moveTo>
                <a:lnTo>
                  <a:pt x="3708400" y="0"/>
                </a:lnTo>
              </a:path>
            </a:pathLst>
          </a:custGeom>
          <a:ln w="8890">
            <a:solidFill>
              <a:srgbClr val="FFA013"/>
            </a:solidFill>
          </a:ln>
        </p:spPr>
        <p:txBody>
          <a:bodyPr wrap="square" lIns="0" tIns="0" rIns="0" bIns="0" rtlCol="0">
            <a:noAutofit/>
          </a:bodyPr>
          <a:lstStyle/>
          <a:p>
            <a:endParaRPr/>
          </a:p>
        </p:txBody>
      </p:sp>
      <p:sp>
        <p:nvSpPr>
          <p:cNvPr id="335" name="object 335"/>
          <p:cNvSpPr/>
          <p:nvPr/>
        </p:nvSpPr>
        <p:spPr>
          <a:xfrm>
            <a:off x="8964930" y="790575"/>
            <a:ext cx="179070" cy="0"/>
          </a:xfrm>
          <a:custGeom>
            <a:avLst/>
            <a:gdLst/>
            <a:ahLst/>
            <a:cxnLst/>
            <a:rect l="l" t="t" r="r" b="b"/>
            <a:pathLst>
              <a:path w="179070">
                <a:moveTo>
                  <a:pt x="0" y="0"/>
                </a:moveTo>
                <a:lnTo>
                  <a:pt x="179070" y="0"/>
                </a:lnTo>
              </a:path>
            </a:pathLst>
          </a:custGeom>
          <a:ln w="7620">
            <a:solidFill>
              <a:srgbClr val="FF9F11"/>
            </a:solidFill>
          </a:ln>
        </p:spPr>
        <p:txBody>
          <a:bodyPr wrap="square" lIns="0" tIns="0" rIns="0" bIns="0" rtlCol="0">
            <a:noAutofit/>
          </a:bodyPr>
          <a:lstStyle/>
          <a:p>
            <a:endParaRPr/>
          </a:p>
        </p:txBody>
      </p:sp>
      <p:sp>
        <p:nvSpPr>
          <p:cNvPr id="336" name="object 336"/>
          <p:cNvSpPr/>
          <p:nvPr/>
        </p:nvSpPr>
        <p:spPr>
          <a:xfrm>
            <a:off x="0" y="790575"/>
            <a:ext cx="3708400" cy="0"/>
          </a:xfrm>
          <a:custGeom>
            <a:avLst/>
            <a:gdLst/>
            <a:ahLst/>
            <a:cxnLst/>
            <a:rect l="l" t="t" r="r" b="b"/>
            <a:pathLst>
              <a:path w="3708400">
                <a:moveTo>
                  <a:pt x="0" y="0"/>
                </a:moveTo>
                <a:lnTo>
                  <a:pt x="3708400" y="0"/>
                </a:lnTo>
              </a:path>
            </a:pathLst>
          </a:custGeom>
          <a:ln w="7620">
            <a:solidFill>
              <a:srgbClr val="FF9F11"/>
            </a:solidFill>
          </a:ln>
        </p:spPr>
        <p:txBody>
          <a:bodyPr wrap="square" lIns="0" tIns="0" rIns="0" bIns="0" rtlCol="0">
            <a:noAutofit/>
          </a:bodyPr>
          <a:lstStyle/>
          <a:p>
            <a:endParaRPr/>
          </a:p>
        </p:txBody>
      </p:sp>
      <p:sp>
        <p:nvSpPr>
          <p:cNvPr id="337" name="object 337"/>
          <p:cNvSpPr/>
          <p:nvPr/>
        </p:nvSpPr>
        <p:spPr>
          <a:xfrm>
            <a:off x="8964930" y="797560"/>
            <a:ext cx="179070" cy="0"/>
          </a:xfrm>
          <a:custGeom>
            <a:avLst/>
            <a:gdLst/>
            <a:ahLst/>
            <a:cxnLst/>
            <a:rect l="l" t="t" r="r" b="b"/>
            <a:pathLst>
              <a:path w="179070">
                <a:moveTo>
                  <a:pt x="0" y="0"/>
                </a:moveTo>
                <a:lnTo>
                  <a:pt x="179070" y="0"/>
                </a:lnTo>
              </a:path>
            </a:pathLst>
          </a:custGeom>
          <a:ln w="8890">
            <a:solidFill>
              <a:srgbClr val="FF9F0F"/>
            </a:solidFill>
          </a:ln>
        </p:spPr>
        <p:txBody>
          <a:bodyPr wrap="square" lIns="0" tIns="0" rIns="0" bIns="0" rtlCol="0">
            <a:noAutofit/>
          </a:bodyPr>
          <a:lstStyle/>
          <a:p>
            <a:endParaRPr/>
          </a:p>
        </p:txBody>
      </p:sp>
      <p:sp>
        <p:nvSpPr>
          <p:cNvPr id="338" name="object 338"/>
          <p:cNvSpPr/>
          <p:nvPr/>
        </p:nvSpPr>
        <p:spPr>
          <a:xfrm>
            <a:off x="0" y="797560"/>
            <a:ext cx="3708400" cy="0"/>
          </a:xfrm>
          <a:custGeom>
            <a:avLst/>
            <a:gdLst/>
            <a:ahLst/>
            <a:cxnLst/>
            <a:rect l="l" t="t" r="r" b="b"/>
            <a:pathLst>
              <a:path w="3708400">
                <a:moveTo>
                  <a:pt x="0" y="0"/>
                </a:moveTo>
                <a:lnTo>
                  <a:pt x="3708400" y="0"/>
                </a:lnTo>
              </a:path>
            </a:pathLst>
          </a:custGeom>
          <a:ln w="8890">
            <a:solidFill>
              <a:srgbClr val="FF9F0F"/>
            </a:solidFill>
          </a:ln>
        </p:spPr>
        <p:txBody>
          <a:bodyPr wrap="square" lIns="0" tIns="0" rIns="0" bIns="0" rtlCol="0">
            <a:noAutofit/>
          </a:bodyPr>
          <a:lstStyle/>
          <a:p>
            <a:endParaRPr/>
          </a:p>
        </p:txBody>
      </p:sp>
      <p:sp>
        <p:nvSpPr>
          <p:cNvPr id="339" name="object 339"/>
          <p:cNvSpPr/>
          <p:nvPr/>
        </p:nvSpPr>
        <p:spPr>
          <a:xfrm>
            <a:off x="8964930" y="805179"/>
            <a:ext cx="179070" cy="0"/>
          </a:xfrm>
          <a:custGeom>
            <a:avLst/>
            <a:gdLst/>
            <a:ahLst/>
            <a:cxnLst/>
            <a:rect l="l" t="t" r="r" b="b"/>
            <a:pathLst>
              <a:path w="179070">
                <a:moveTo>
                  <a:pt x="0" y="0"/>
                </a:moveTo>
                <a:lnTo>
                  <a:pt x="179070" y="0"/>
                </a:lnTo>
              </a:path>
            </a:pathLst>
          </a:custGeom>
          <a:ln w="8889">
            <a:solidFill>
              <a:srgbClr val="FF9E0D"/>
            </a:solidFill>
          </a:ln>
        </p:spPr>
        <p:txBody>
          <a:bodyPr wrap="square" lIns="0" tIns="0" rIns="0" bIns="0" rtlCol="0">
            <a:noAutofit/>
          </a:bodyPr>
          <a:lstStyle/>
          <a:p>
            <a:endParaRPr/>
          </a:p>
        </p:txBody>
      </p:sp>
      <p:sp>
        <p:nvSpPr>
          <p:cNvPr id="340" name="object 340"/>
          <p:cNvSpPr/>
          <p:nvPr/>
        </p:nvSpPr>
        <p:spPr>
          <a:xfrm>
            <a:off x="0" y="805179"/>
            <a:ext cx="3708400" cy="0"/>
          </a:xfrm>
          <a:custGeom>
            <a:avLst/>
            <a:gdLst/>
            <a:ahLst/>
            <a:cxnLst/>
            <a:rect l="l" t="t" r="r" b="b"/>
            <a:pathLst>
              <a:path w="3708400">
                <a:moveTo>
                  <a:pt x="0" y="0"/>
                </a:moveTo>
                <a:lnTo>
                  <a:pt x="3708400" y="0"/>
                </a:lnTo>
              </a:path>
            </a:pathLst>
          </a:custGeom>
          <a:ln w="8889">
            <a:solidFill>
              <a:srgbClr val="FF9E0D"/>
            </a:solidFill>
          </a:ln>
        </p:spPr>
        <p:txBody>
          <a:bodyPr wrap="square" lIns="0" tIns="0" rIns="0" bIns="0" rtlCol="0">
            <a:noAutofit/>
          </a:bodyPr>
          <a:lstStyle/>
          <a:p>
            <a:endParaRPr/>
          </a:p>
        </p:txBody>
      </p:sp>
      <p:sp>
        <p:nvSpPr>
          <p:cNvPr id="341" name="object 341"/>
          <p:cNvSpPr/>
          <p:nvPr/>
        </p:nvSpPr>
        <p:spPr>
          <a:xfrm>
            <a:off x="8964930" y="812164"/>
            <a:ext cx="179070" cy="0"/>
          </a:xfrm>
          <a:custGeom>
            <a:avLst/>
            <a:gdLst/>
            <a:ahLst/>
            <a:cxnLst/>
            <a:rect l="l" t="t" r="r" b="b"/>
            <a:pathLst>
              <a:path w="179070">
                <a:moveTo>
                  <a:pt x="0" y="0"/>
                </a:moveTo>
                <a:lnTo>
                  <a:pt x="179070" y="0"/>
                </a:lnTo>
              </a:path>
            </a:pathLst>
          </a:custGeom>
          <a:ln w="7620">
            <a:solidFill>
              <a:srgbClr val="FF9D0A"/>
            </a:solidFill>
          </a:ln>
        </p:spPr>
        <p:txBody>
          <a:bodyPr wrap="square" lIns="0" tIns="0" rIns="0" bIns="0" rtlCol="0">
            <a:noAutofit/>
          </a:bodyPr>
          <a:lstStyle/>
          <a:p>
            <a:endParaRPr/>
          </a:p>
        </p:txBody>
      </p:sp>
      <p:sp>
        <p:nvSpPr>
          <p:cNvPr id="342" name="object 342"/>
          <p:cNvSpPr/>
          <p:nvPr/>
        </p:nvSpPr>
        <p:spPr>
          <a:xfrm>
            <a:off x="0" y="812164"/>
            <a:ext cx="3708400" cy="0"/>
          </a:xfrm>
          <a:custGeom>
            <a:avLst/>
            <a:gdLst/>
            <a:ahLst/>
            <a:cxnLst/>
            <a:rect l="l" t="t" r="r" b="b"/>
            <a:pathLst>
              <a:path w="3708400">
                <a:moveTo>
                  <a:pt x="0" y="0"/>
                </a:moveTo>
                <a:lnTo>
                  <a:pt x="3708400" y="0"/>
                </a:lnTo>
              </a:path>
            </a:pathLst>
          </a:custGeom>
          <a:ln w="7620">
            <a:solidFill>
              <a:srgbClr val="FF9D0A"/>
            </a:solidFill>
          </a:ln>
        </p:spPr>
        <p:txBody>
          <a:bodyPr wrap="square" lIns="0" tIns="0" rIns="0" bIns="0" rtlCol="0">
            <a:noAutofit/>
          </a:bodyPr>
          <a:lstStyle/>
          <a:p>
            <a:endParaRPr/>
          </a:p>
        </p:txBody>
      </p:sp>
      <p:sp>
        <p:nvSpPr>
          <p:cNvPr id="343" name="object 343"/>
          <p:cNvSpPr/>
          <p:nvPr/>
        </p:nvSpPr>
        <p:spPr>
          <a:xfrm>
            <a:off x="8964930" y="819150"/>
            <a:ext cx="179070" cy="0"/>
          </a:xfrm>
          <a:custGeom>
            <a:avLst/>
            <a:gdLst/>
            <a:ahLst/>
            <a:cxnLst/>
            <a:rect l="l" t="t" r="r" b="b"/>
            <a:pathLst>
              <a:path w="179070">
                <a:moveTo>
                  <a:pt x="0" y="0"/>
                </a:moveTo>
                <a:lnTo>
                  <a:pt x="179070" y="0"/>
                </a:lnTo>
              </a:path>
            </a:pathLst>
          </a:custGeom>
          <a:ln w="8890">
            <a:solidFill>
              <a:srgbClr val="FF9C08"/>
            </a:solidFill>
          </a:ln>
        </p:spPr>
        <p:txBody>
          <a:bodyPr wrap="square" lIns="0" tIns="0" rIns="0" bIns="0" rtlCol="0">
            <a:noAutofit/>
          </a:bodyPr>
          <a:lstStyle/>
          <a:p>
            <a:endParaRPr/>
          </a:p>
        </p:txBody>
      </p:sp>
      <p:sp>
        <p:nvSpPr>
          <p:cNvPr id="344" name="object 344"/>
          <p:cNvSpPr/>
          <p:nvPr/>
        </p:nvSpPr>
        <p:spPr>
          <a:xfrm>
            <a:off x="0" y="819150"/>
            <a:ext cx="3708400" cy="0"/>
          </a:xfrm>
          <a:custGeom>
            <a:avLst/>
            <a:gdLst/>
            <a:ahLst/>
            <a:cxnLst/>
            <a:rect l="l" t="t" r="r" b="b"/>
            <a:pathLst>
              <a:path w="3708400">
                <a:moveTo>
                  <a:pt x="0" y="0"/>
                </a:moveTo>
                <a:lnTo>
                  <a:pt x="3708400" y="0"/>
                </a:lnTo>
              </a:path>
            </a:pathLst>
          </a:custGeom>
          <a:ln w="8890">
            <a:solidFill>
              <a:srgbClr val="FF9C08"/>
            </a:solidFill>
          </a:ln>
        </p:spPr>
        <p:txBody>
          <a:bodyPr wrap="square" lIns="0" tIns="0" rIns="0" bIns="0" rtlCol="0">
            <a:noAutofit/>
          </a:bodyPr>
          <a:lstStyle/>
          <a:p>
            <a:endParaRPr/>
          </a:p>
        </p:txBody>
      </p:sp>
      <p:sp>
        <p:nvSpPr>
          <p:cNvPr id="345" name="object 345"/>
          <p:cNvSpPr/>
          <p:nvPr/>
        </p:nvSpPr>
        <p:spPr>
          <a:xfrm>
            <a:off x="8964930" y="826770"/>
            <a:ext cx="179070" cy="0"/>
          </a:xfrm>
          <a:custGeom>
            <a:avLst/>
            <a:gdLst/>
            <a:ahLst/>
            <a:cxnLst/>
            <a:rect l="l" t="t" r="r" b="b"/>
            <a:pathLst>
              <a:path w="179070">
                <a:moveTo>
                  <a:pt x="0" y="0"/>
                </a:moveTo>
                <a:lnTo>
                  <a:pt x="179070" y="0"/>
                </a:lnTo>
              </a:path>
            </a:pathLst>
          </a:custGeom>
          <a:ln w="8889">
            <a:solidFill>
              <a:srgbClr val="FF9B06"/>
            </a:solidFill>
          </a:ln>
        </p:spPr>
        <p:txBody>
          <a:bodyPr wrap="square" lIns="0" tIns="0" rIns="0" bIns="0" rtlCol="0">
            <a:noAutofit/>
          </a:bodyPr>
          <a:lstStyle/>
          <a:p>
            <a:endParaRPr/>
          </a:p>
        </p:txBody>
      </p:sp>
      <p:sp>
        <p:nvSpPr>
          <p:cNvPr id="346" name="object 346"/>
          <p:cNvSpPr/>
          <p:nvPr/>
        </p:nvSpPr>
        <p:spPr>
          <a:xfrm>
            <a:off x="0" y="826770"/>
            <a:ext cx="3708400" cy="0"/>
          </a:xfrm>
          <a:custGeom>
            <a:avLst/>
            <a:gdLst/>
            <a:ahLst/>
            <a:cxnLst/>
            <a:rect l="l" t="t" r="r" b="b"/>
            <a:pathLst>
              <a:path w="3708400">
                <a:moveTo>
                  <a:pt x="0" y="0"/>
                </a:moveTo>
                <a:lnTo>
                  <a:pt x="3708400" y="0"/>
                </a:lnTo>
              </a:path>
            </a:pathLst>
          </a:custGeom>
          <a:ln w="8889">
            <a:solidFill>
              <a:srgbClr val="FF9B06"/>
            </a:solidFill>
          </a:ln>
        </p:spPr>
        <p:txBody>
          <a:bodyPr wrap="square" lIns="0" tIns="0" rIns="0" bIns="0" rtlCol="0">
            <a:noAutofit/>
          </a:bodyPr>
          <a:lstStyle/>
          <a:p>
            <a:endParaRPr/>
          </a:p>
        </p:txBody>
      </p:sp>
      <p:sp>
        <p:nvSpPr>
          <p:cNvPr id="347" name="object 347"/>
          <p:cNvSpPr/>
          <p:nvPr/>
        </p:nvSpPr>
        <p:spPr>
          <a:xfrm>
            <a:off x="8964930" y="833437"/>
            <a:ext cx="179070" cy="0"/>
          </a:xfrm>
          <a:custGeom>
            <a:avLst/>
            <a:gdLst/>
            <a:ahLst/>
            <a:cxnLst/>
            <a:rect l="l" t="t" r="r" b="b"/>
            <a:pathLst>
              <a:path w="179070">
                <a:moveTo>
                  <a:pt x="0" y="0"/>
                </a:moveTo>
                <a:lnTo>
                  <a:pt x="179070" y="0"/>
                </a:lnTo>
              </a:path>
            </a:pathLst>
          </a:custGeom>
          <a:ln w="7620">
            <a:solidFill>
              <a:srgbClr val="FF9A04"/>
            </a:solidFill>
          </a:ln>
        </p:spPr>
        <p:txBody>
          <a:bodyPr wrap="square" lIns="0" tIns="0" rIns="0" bIns="0" rtlCol="0">
            <a:noAutofit/>
          </a:bodyPr>
          <a:lstStyle/>
          <a:p>
            <a:endParaRPr/>
          </a:p>
        </p:txBody>
      </p:sp>
      <p:sp>
        <p:nvSpPr>
          <p:cNvPr id="348" name="object 348"/>
          <p:cNvSpPr/>
          <p:nvPr/>
        </p:nvSpPr>
        <p:spPr>
          <a:xfrm>
            <a:off x="0" y="833437"/>
            <a:ext cx="3708400" cy="0"/>
          </a:xfrm>
          <a:custGeom>
            <a:avLst/>
            <a:gdLst/>
            <a:ahLst/>
            <a:cxnLst/>
            <a:rect l="l" t="t" r="r" b="b"/>
            <a:pathLst>
              <a:path w="3708400">
                <a:moveTo>
                  <a:pt x="0" y="0"/>
                </a:moveTo>
                <a:lnTo>
                  <a:pt x="3708400" y="0"/>
                </a:lnTo>
              </a:path>
            </a:pathLst>
          </a:custGeom>
          <a:ln w="7620">
            <a:solidFill>
              <a:srgbClr val="FF9A04"/>
            </a:solidFill>
          </a:ln>
        </p:spPr>
        <p:txBody>
          <a:bodyPr wrap="square" lIns="0" tIns="0" rIns="0" bIns="0" rtlCol="0">
            <a:noAutofit/>
          </a:bodyPr>
          <a:lstStyle/>
          <a:p>
            <a:endParaRPr/>
          </a:p>
        </p:txBody>
      </p:sp>
      <p:sp>
        <p:nvSpPr>
          <p:cNvPr id="349" name="object 349"/>
          <p:cNvSpPr/>
          <p:nvPr/>
        </p:nvSpPr>
        <p:spPr>
          <a:xfrm>
            <a:off x="0" y="0"/>
            <a:ext cx="9144000" cy="836929"/>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12579">
            <a:solidFill>
              <a:srgbClr val="000000"/>
            </a:solidFill>
          </a:ln>
        </p:spPr>
        <p:txBody>
          <a:bodyPr wrap="square" lIns="0" tIns="0" rIns="0" bIns="0" rtlCol="0">
            <a:noAutofit/>
          </a:bodyPr>
          <a:lstStyle/>
          <a:p>
            <a:endParaRPr/>
          </a:p>
        </p:txBody>
      </p:sp>
      <p:sp>
        <p:nvSpPr>
          <p:cNvPr id="350" name="object 350"/>
          <p:cNvSpPr/>
          <p:nvPr/>
        </p:nvSpPr>
        <p:spPr>
          <a:xfrm>
            <a:off x="3708400" y="153669"/>
            <a:ext cx="1295400" cy="322580"/>
          </a:xfrm>
          <a:custGeom>
            <a:avLst/>
            <a:gdLst/>
            <a:ahLst/>
            <a:cxnLst/>
            <a:rect l="l" t="t" r="r" b="b"/>
            <a:pathLst>
              <a:path w="1295400" h="322580">
                <a:moveTo>
                  <a:pt x="0" y="322580"/>
                </a:moveTo>
                <a:lnTo>
                  <a:pt x="1295400" y="322580"/>
                </a:lnTo>
                <a:lnTo>
                  <a:pt x="1295400" y="0"/>
                </a:lnTo>
                <a:lnTo>
                  <a:pt x="0" y="0"/>
                </a:lnTo>
                <a:lnTo>
                  <a:pt x="0" y="322580"/>
                </a:lnTo>
                <a:close/>
              </a:path>
            </a:pathLst>
          </a:custGeom>
          <a:solidFill>
            <a:srgbClr val="7F7F7F"/>
          </a:solidFill>
        </p:spPr>
        <p:txBody>
          <a:bodyPr wrap="square" lIns="0" tIns="0" rIns="0" bIns="0" rtlCol="0">
            <a:noAutofit/>
          </a:bodyPr>
          <a:lstStyle/>
          <a:p>
            <a:endParaRPr/>
          </a:p>
        </p:txBody>
      </p:sp>
      <p:sp>
        <p:nvSpPr>
          <p:cNvPr id="351" name="object 351"/>
          <p:cNvSpPr/>
          <p:nvPr/>
        </p:nvSpPr>
        <p:spPr>
          <a:xfrm>
            <a:off x="173990" y="184150"/>
            <a:ext cx="1450340" cy="1231900"/>
          </a:xfrm>
          <a:custGeom>
            <a:avLst/>
            <a:gdLst/>
            <a:ahLst/>
            <a:cxnLst/>
            <a:rect l="l" t="t" r="r" b="b"/>
            <a:pathLst>
              <a:path w="1450340" h="1231900">
                <a:moveTo>
                  <a:pt x="0" y="0"/>
                </a:moveTo>
                <a:lnTo>
                  <a:pt x="1450340" y="0"/>
                </a:lnTo>
                <a:lnTo>
                  <a:pt x="1450340" y="1231900"/>
                </a:lnTo>
                <a:lnTo>
                  <a:pt x="0" y="1231900"/>
                </a:lnTo>
                <a:lnTo>
                  <a:pt x="0" y="0"/>
                </a:lnTo>
                <a:close/>
              </a:path>
            </a:pathLst>
          </a:custGeom>
          <a:ln w="9344">
            <a:solidFill>
              <a:srgbClr val="000000"/>
            </a:solidFill>
          </a:ln>
        </p:spPr>
        <p:txBody>
          <a:bodyPr wrap="square" lIns="0" tIns="0" rIns="0" bIns="0" rtlCol="0">
            <a:noAutofit/>
          </a:bodyPr>
          <a:lstStyle/>
          <a:p>
            <a:endParaRPr/>
          </a:p>
        </p:txBody>
      </p:sp>
      <p:sp>
        <p:nvSpPr>
          <p:cNvPr id="352" name="object 352"/>
          <p:cNvSpPr/>
          <p:nvPr/>
        </p:nvSpPr>
        <p:spPr>
          <a:xfrm>
            <a:off x="-482600" y="52070"/>
            <a:ext cx="2540000" cy="1400809"/>
          </a:xfrm>
          <a:prstGeom prst="rect">
            <a:avLst/>
          </a:prstGeom>
          <a:blipFill>
            <a:blip r:embed="rId2" cstate="print"/>
            <a:stretch>
              <a:fillRect/>
            </a:stretch>
          </a:blipFill>
        </p:spPr>
        <p:txBody>
          <a:bodyPr wrap="square" lIns="0" tIns="0" rIns="0" bIns="0" rtlCol="0">
            <a:noAutofit/>
          </a:bodyPr>
          <a:lstStyle/>
          <a:p>
            <a:endParaRPr/>
          </a:p>
        </p:txBody>
      </p:sp>
      <p:sp>
        <p:nvSpPr>
          <p:cNvPr id="353" name="object 353"/>
          <p:cNvSpPr/>
          <p:nvPr/>
        </p:nvSpPr>
        <p:spPr>
          <a:xfrm>
            <a:off x="3708400" y="153670"/>
            <a:ext cx="5275580" cy="342900"/>
          </a:xfrm>
          <a:custGeom>
            <a:avLst/>
            <a:gdLst/>
            <a:ahLst/>
            <a:cxnLst/>
            <a:rect l="l" t="t" r="r" b="b"/>
            <a:pathLst>
              <a:path w="5275580" h="342900">
                <a:moveTo>
                  <a:pt x="0" y="0"/>
                </a:moveTo>
                <a:lnTo>
                  <a:pt x="0" y="342900"/>
                </a:lnTo>
                <a:lnTo>
                  <a:pt x="5275580" y="342900"/>
                </a:lnTo>
                <a:lnTo>
                  <a:pt x="5275580" y="0"/>
                </a:lnTo>
                <a:lnTo>
                  <a:pt x="0" y="0"/>
                </a:lnTo>
                <a:close/>
              </a:path>
            </a:pathLst>
          </a:custGeom>
          <a:solidFill>
            <a:srgbClr val="7F7F7F"/>
          </a:solidFill>
        </p:spPr>
        <p:txBody>
          <a:bodyPr wrap="square" lIns="0" tIns="0" rIns="0" bIns="0" rtlCol="0">
            <a:noAutofit/>
          </a:bodyPr>
          <a:lstStyle/>
          <a:p>
            <a:endParaRPr/>
          </a:p>
        </p:txBody>
      </p:sp>
      <p:sp>
        <p:nvSpPr>
          <p:cNvPr id="354" name="object 354"/>
          <p:cNvSpPr/>
          <p:nvPr/>
        </p:nvSpPr>
        <p:spPr>
          <a:xfrm>
            <a:off x="3708400" y="541020"/>
            <a:ext cx="5256530" cy="655319"/>
          </a:xfrm>
          <a:custGeom>
            <a:avLst/>
            <a:gdLst/>
            <a:ahLst/>
            <a:cxnLst/>
            <a:rect l="l" t="t" r="r" b="b"/>
            <a:pathLst>
              <a:path w="5256530" h="655319">
                <a:moveTo>
                  <a:pt x="0" y="0"/>
                </a:moveTo>
                <a:lnTo>
                  <a:pt x="0" y="655319"/>
                </a:lnTo>
                <a:lnTo>
                  <a:pt x="5256530" y="655319"/>
                </a:lnTo>
                <a:lnTo>
                  <a:pt x="5256530" y="0"/>
                </a:lnTo>
                <a:lnTo>
                  <a:pt x="0" y="0"/>
                </a:lnTo>
                <a:close/>
              </a:path>
            </a:pathLst>
          </a:custGeom>
          <a:solidFill>
            <a:srgbClr val="000000"/>
          </a:solidFill>
        </p:spPr>
        <p:txBody>
          <a:bodyPr wrap="square" lIns="0" tIns="0" rIns="0" bIns="0" rtlCol="0">
            <a:noAutofit/>
          </a:bodyPr>
          <a:lstStyle/>
          <a:p>
            <a:endParaRPr/>
          </a:p>
        </p:txBody>
      </p:sp>
      <p:sp>
        <p:nvSpPr>
          <p:cNvPr id="355" name="object 355"/>
          <p:cNvSpPr/>
          <p:nvPr/>
        </p:nvSpPr>
        <p:spPr>
          <a:xfrm>
            <a:off x="3708400" y="541020"/>
            <a:ext cx="5256530" cy="655319"/>
          </a:xfrm>
          <a:custGeom>
            <a:avLst/>
            <a:gdLst/>
            <a:ahLst/>
            <a:cxnLst/>
            <a:rect l="l" t="t" r="r" b="b"/>
            <a:pathLst>
              <a:path w="5256530" h="655319">
                <a:moveTo>
                  <a:pt x="0" y="0"/>
                </a:moveTo>
                <a:lnTo>
                  <a:pt x="5256530" y="0"/>
                </a:lnTo>
                <a:lnTo>
                  <a:pt x="5256530" y="655319"/>
                </a:lnTo>
                <a:lnTo>
                  <a:pt x="0" y="655319"/>
                </a:lnTo>
                <a:lnTo>
                  <a:pt x="0" y="0"/>
                </a:lnTo>
                <a:close/>
              </a:path>
            </a:pathLst>
          </a:custGeom>
          <a:ln w="9344">
            <a:solidFill>
              <a:srgbClr val="000000"/>
            </a:solidFill>
          </a:ln>
        </p:spPr>
        <p:txBody>
          <a:bodyPr wrap="square" lIns="0" tIns="0" rIns="0" bIns="0" rtlCol="0">
            <a:noAutofit/>
          </a:bodyPr>
          <a:lstStyle/>
          <a:p>
            <a:endParaRPr/>
          </a:p>
        </p:txBody>
      </p:sp>
      <p:sp>
        <p:nvSpPr>
          <p:cNvPr id="60" name="object 60"/>
          <p:cNvSpPr txBox="1"/>
          <p:nvPr/>
        </p:nvSpPr>
        <p:spPr>
          <a:xfrm>
            <a:off x="0" y="28922"/>
            <a:ext cx="9144000" cy="70772"/>
          </a:xfrm>
          <a:prstGeom prst="rect">
            <a:avLst/>
          </a:prstGeom>
        </p:spPr>
        <p:txBody>
          <a:bodyPr wrap="square" lIns="0" tIns="0" rIns="0" bIns="0" rtlCol="0">
            <a:noAutofit/>
          </a:bodyPr>
          <a:lstStyle/>
          <a:p>
            <a:pPr marL="25400">
              <a:lnSpc>
                <a:spcPts val="550"/>
              </a:lnSpc>
              <a:spcBef>
                <a:spcPts val="7"/>
              </a:spcBef>
            </a:pPr>
            <a:endParaRPr sz="550"/>
          </a:p>
        </p:txBody>
      </p:sp>
      <p:sp>
        <p:nvSpPr>
          <p:cNvPr id="59" name="object 59"/>
          <p:cNvSpPr txBox="1"/>
          <p:nvPr/>
        </p:nvSpPr>
        <p:spPr>
          <a:xfrm>
            <a:off x="0" y="99694"/>
            <a:ext cx="9144000" cy="50800"/>
          </a:xfrm>
          <a:prstGeom prst="rect">
            <a:avLst/>
          </a:prstGeom>
        </p:spPr>
        <p:txBody>
          <a:bodyPr wrap="square" lIns="0" tIns="0" rIns="0" bIns="0" rtlCol="0">
            <a:noAutofit/>
          </a:bodyPr>
          <a:lstStyle/>
          <a:p>
            <a:endParaRPr/>
          </a:p>
        </p:txBody>
      </p:sp>
      <p:sp>
        <p:nvSpPr>
          <p:cNvPr id="58" name="object 58"/>
          <p:cNvSpPr txBox="1"/>
          <p:nvPr/>
        </p:nvSpPr>
        <p:spPr>
          <a:xfrm>
            <a:off x="0" y="150495"/>
            <a:ext cx="3708400" cy="50800"/>
          </a:xfrm>
          <a:prstGeom prst="rect">
            <a:avLst/>
          </a:prstGeom>
        </p:spPr>
        <p:txBody>
          <a:bodyPr wrap="square" lIns="0" tIns="0" rIns="0" bIns="0" rtlCol="0">
            <a:noAutofit/>
          </a:bodyPr>
          <a:lstStyle/>
          <a:p>
            <a:endParaRPr/>
          </a:p>
        </p:txBody>
      </p:sp>
      <p:sp>
        <p:nvSpPr>
          <p:cNvPr id="57" name="object 57"/>
          <p:cNvSpPr txBox="1"/>
          <p:nvPr/>
        </p:nvSpPr>
        <p:spPr>
          <a:xfrm>
            <a:off x="3708400" y="150495"/>
            <a:ext cx="5275580" cy="344169"/>
          </a:xfrm>
          <a:prstGeom prst="rect">
            <a:avLst/>
          </a:prstGeom>
        </p:spPr>
        <p:txBody>
          <a:bodyPr wrap="square" lIns="0" tIns="0" rIns="0" bIns="0" rtlCol="0">
            <a:noAutofit/>
          </a:bodyPr>
          <a:lstStyle/>
          <a:p>
            <a:pPr>
              <a:lnSpc>
                <a:spcPts val="500"/>
              </a:lnSpc>
              <a:spcBef>
                <a:spcPts val="19"/>
              </a:spcBef>
            </a:pPr>
            <a:endParaRPr sz="500"/>
          </a:p>
          <a:p>
            <a:pPr marL="563879">
              <a:lnSpc>
                <a:spcPts val="2190"/>
              </a:lnSpc>
              <a:spcBef>
                <a:spcPts val="109"/>
              </a:spcBef>
            </a:pPr>
            <a:r>
              <a:rPr sz="3000" b="1" i="1" spc="4" baseline="-2898" dirty="0" smtClean="0">
                <a:solidFill>
                  <a:srgbClr val="FFFFFF"/>
                </a:solidFill>
                <a:latin typeface="Arial"/>
                <a:cs typeface="Arial"/>
              </a:rPr>
              <a:t>E</a:t>
            </a:r>
            <a:r>
              <a:rPr sz="3000" b="1" i="1" spc="-4" baseline="-2898" dirty="0" smtClean="0">
                <a:solidFill>
                  <a:srgbClr val="FFFFFF"/>
                </a:solidFill>
                <a:latin typeface="Arial"/>
                <a:cs typeface="Arial"/>
              </a:rPr>
              <a:t>l</a:t>
            </a:r>
            <a:r>
              <a:rPr sz="3000" b="1" i="1" spc="0" baseline="-2898" dirty="0" smtClean="0">
                <a:solidFill>
                  <a:srgbClr val="FFFFFF"/>
                </a:solidFill>
                <a:latin typeface="Arial"/>
                <a:cs typeface="Arial"/>
              </a:rPr>
              <a:t>e</a:t>
            </a:r>
            <a:r>
              <a:rPr sz="3000" b="1" i="1" spc="4" baseline="-2898" dirty="0" smtClean="0">
                <a:solidFill>
                  <a:srgbClr val="FFFFFF"/>
                </a:solidFill>
                <a:latin typeface="Arial"/>
                <a:cs typeface="Arial"/>
              </a:rPr>
              <a:t>c</a:t>
            </a:r>
            <a:r>
              <a:rPr sz="3000" b="1" i="1" spc="0" baseline="-2898" dirty="0" smtClean="0">
                <a:solidFill>
                  <a:srgbClr val="FFFFFF"/>
                </a:solidFill>
                <a:latin typeface="Arial"/>
                <a:cs typeface="Arial"/>
              </a:rPr>
              <a:t>tr</a:t>
            </a:r>
            <a:r>
              <a:rPr sz="3000" b="1" i="1" spc="-4" baseline="-2898" dirty="0" smtClean="0">
                <a:solidFill>
                  <a:srgbClr val="FFFFFF"/>
                </a:solidFill>
                <a:latin typeface="Arial"/>
                <a:cs typeface="Arial"/>
              </a:rPr>
              <a:t>i</a:t>
            </a:r>
            <a:r>
              <a:rPr sz="3000" b="1" i="1" spc="0" baseline="-2898" dirty="0" smtClean="0">
                <a:solidFill>
                  <a:srgbClr val="FFFFFF"/>
                </a:solidFill>
                <a:latin typeface="Arial"/>
                <a:cs typeface="Arial"/>
              </a:rPr>
              <a:t>c </a:t>
            </a:r>
            <a:r>
              <a:rPr sz="3000" b="1" i="1" spc="4" baseline="-2898" dirty="0" smtClean="0">
                <a:solidFill>
                  <a:srgbClr val="FFFFFF"/>
                </a:solidFill>
                <a:latin typeface="Arial"/>
                <a:cs typeface="Arial"/>
              </a:rPr>
              <a:t>v</a:t>
            </a:r>
            <a:r>
              <a:rPr sz="3000" b="1" i="1" spc="0" baseline="-2898" dirty="0" smtClean="0">
                <a:solidFill>
                  <a:srgbClr val="FFFFFF"/>
                </a:solidFill>
                <a:latin typeface="Arial"/>
                <a:cs typeface="Arial"/>
              </a:rPr>
              <a:t>e</a:t>
            </a:r>
            <a:r>
              <a:rPr sz="3000" b="1" i="1" spc="4" baseline="-2898" dirty="0" smtClean="0">
                <a:solidFill>
                  <a:srgbClr val="FFFFFF"/>
                </a:solidFill>
                <a:latin typeface="Arial"/>
                <a:cs typeface="Arial"/>
              </a:rPr>
              <a:t>h</a:t>
            </a:r>
            <a:r>
              <a:rPr sz="3000" b="1" i="1" spc="-4" baseline="-2898" dirty="0" smtClean="0">
                <a:solidFill>
                  <a:srgbClr val="FFFFFF"/>
                </a:solidFill>
                <a:latin typeface="Arial"/>
                <a:cs typeface="Arial"/>
              </a:rPr>
              <a:t>i</a:t>
            </a:r>
            <a:r>
              <a:rPr sz="3000" b="1" i="1" spc="4" baseline="-2898" dirty="0" smtClean="0">
                <a:solidFill>
                  <a:srgbClr val="FFFFFF"/>
                </a:solidFill>
                <a:latin typeface="Arial"/>
                <a:cs typeface="Arial"/>
              </a:rPr>
              <a:t>c</a:t>
            </a:r>
            <a:r>
              <a:rPr sz="3000" b="1" i="1" spc="0" baseline="-2898" dirty="0" smtClean="0">
                <a:solidFill>
                  <a:srgbClr val="FFFFFF"/>
                </a:solidFill>
                <a:latin typeface="Arial"/>
                <a:cs typeface="Arial"/>
              </a:rPr>
              <a:t>u</a:t>
            </a:r>
            <a:r>
              <a:rPr sz="3000" b="1" i="1" spc="-4" baseline="-2898" dirty="0" smtClean="0">
                <a:solidFill>
                  <a:srgbClr val="FFFFFF"/>
                </a:solidFill>
                <a:latin typeface="Arial"/>
                <a:cs typeface="Arial"/>
              </a:rPr>
              <a:t>l</a:t>
            </a:r>
            <a:r>
              <a:rPr sz="3000" b="1" i="1" spc="0" baseline="-2898" dirty="0" smtClean="0">
                <a:solidFill>
                  <a:srgbClr val="FFFFFF"/>
                </a:solidFill>
                <a:latin typeface="Arial"/>
                <a:cs typeface="Arial"/>
              </a:rPr>
              <a:t>e </a:t>
            </a:r>
            <a:r>
              <a:rPr sz="3000" b="1" i="1" spc="4" baseline="-2898" dirty="0" smtClean="0">
                <a:solidFill>
                  <a:srgbClr val="FFFFFF"/>
                </a:solidFill>
                <a:latin typeface="Arial"/>
                <a:cs typeface="Arial"/>
              </a:rPr>
              <a:t>s</a:t>
            </a:r>
            <a:r>
              <a:rPr sz="3000" b="1" i="1" spc="0" baseline="-2898" dirty="0" smtClean="0">
                <a:solidFill>
                  <a:srgbClr val="FFFFFF"/>
                </a:solidFill>
                <a:latin typeface="Arial"/>
                <a:cs typeface="Arial"/>
              </a:rPr>
              <a:t>h</a:t>
            </a:r>
            <a:r>
              <a:rPr sz="3000" b="1" i="1" spc="4" baseline="-2898" dirty="0" smtClean="0">
                <a:solidFill>
                  <a:srgbClr val="FFFFFF"/>
                </a:solidFill>
                <a:latin typeface="Arial"/>
                <a:cs typeface="Arial"/>
              </a:rPr>
              <a:t>a</a:t>
            </a:r>
            <a:r>
              <a:rPr sz="3000" b="1" i="1" spc="0" baseline="-2898" dirty="0" smtClean="0">
                <a:solidFill>
                  <a:srgbClr val="FFFFFF"/>
                </a:solidFill>
                <a:latin typeface="Arial"/>
                <a:cs typeface="Arial"/>
              </a:rPr>
              <a:t>r</a:t>
            </a:r>
            <a:r>
              <a:rPr sz="3000" b="1" i="1" spc="-4" baseline="-2898" dirty="0" smtClean="0">
                <a:solidFill>
                  <a:srgbClr val="FFFFFF"/>
                </a:solidFill>
                <a:latin typeface="Arial"/>
                <a:cs typeface="Arial"/>
              </a:rPr>
              <a:t>i</a:t>
            </a:r>
            <a:r>
              <a:rPr sz="3000" b="1" i="1" spc="0" baseline="-2898" dirty="0" smtClean="0">
                <a:solidFill>
                  <a:srgbClr val="FFFFFF"/>
                </a:solidFill>
                <a:latin typeface="Arial"/>
                <a:cs typeface="Arial"/>
              </a:rPr>
              <a:t>ng s</a:t>
            </a:r>
            <a:r>
              <a:rPr sz="3000" b="1" i="1" spc="4" baseline="-2898" dirty="0" smtClean="0">
                <a:solidFill>
                  <a:srgbClr val="FFFFFF"/>
                </a:solidFill>
                <a:latin typeface="Arial"/>
                <a:cs typeface="Arial"/>
              </a:rPr>
              <a:t>ys</a:t>
            </a:r>
            <a:r>
              <a:rPr sz="3000" b="1" i="1" spc="0" baseline="-2898" dirty="0" smtClean="0">
                <a:solidFill>
                  <a:srgbClr val="FFFFFF"/>
                </a:solidFill>
                <a:latin typeface="Arial"/>
                <a:cs typeface="Arial"/>
              </a:rPr>
              <a:t>tem</a:t>
            </a:r>
            <a:endParaRPr sz="2000">
              <a:latin typeface="Arial"/>
              <a:cs typeface="Arial"/>
            </a:endParaRPr>
          </a:p>
        </p:txBody>
      </p:sp>
      <p:sp>
        <p:nvSpPr>
          <p:cNvPr id="56" name="object 56"/>
          <p:cNvSpPr txBox="1"/>
          <p:nvPr/>
        </p:nvSpPr>
        <p:spPr>
          <a:xfrm>
            <a:off x="8983980" y="150495"/>
            <a:ext cx="16002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55" name="object 55"/>
          <p:cNvSpPr txBox="1"/>
          <p:nvPr/>
        </p:nvSpPr>
        <p:spPr>
          <a:xfrm>
            <a:off x="0" y="201295"/>
            <a:ext cx="173990" cy="50800"/>
          </a:xfrm>
          <a:prstGeom prst="rect">
            <a:avLst/>
          </a:prstGeom>
        </p:spPr>
        <p:txBody>
          <a:bodyPr wrap="square" lIns="0" tIns="0" rIns="0" bIns="0" rtlCol="0">
            <a:noAutofit/>
          </a:bodyPr>
          <a:lstStyle/>
          <a:p>
            <a:endParaRPr/>
          </a:p>
        </p:txBody>
      </p:sp>
      <p:sp>
        <p:nvSpPr>
          <p:cNvPr id="54" name="object 54"/>
          <p:cNvSpPr txBox="1"/>
          <p:nvPr/>
        </p:nvSpPr>
        <p:spPr>
          <a:xfrm>
            <a:off x="173990" y="201295"/>
            <a:ext cx="1450340" cy="50800"/>
          </a:xfrm>
          <a:prstGeom prst="rect">
            <a:avLst/>
          </a:prstGeom>
        </p:spPr>
        <p:txBody>
          <a:bodyPr wrap="square" lIns="0" tIns="0" rIns="0" bIns="0" rtlCol="0">
            <a:noAutofit/>
          </a:bodyPr>
          <a:lstStyle/>
          <a:p>
            <a:endParaRPr/>
          </a:p>
        </p:txBody>
      </p:sp>
      <p:sp>
        <p:nvSpPr>
          <p:cNvPr id="53" name="object 53"/>
          <p:cNvSpPr txBox="1"/>
          <p:nvPr/>
        </p:nvSpPr>
        <p:spPr>
          <a:xfrm>
            <a:off x="1624330" y="201295"/>
            <a:ext cx="2084070" cy="50800"/>
          </a:xfrm>
          <a:prstGeom prst="rect">
            <a:avLst/>
          </a:prstGeom>
        </p:spPr>
        <p:txBody>
          <a:bodyPr wrap="square" lIns="0" tIns="0" rIns="0" bIns="0" rtlCol="0">
            <a:noAutofit/>
          </a:bodyPr>
          <a:lstStyle/>
          <a:p>
            <a:endParaRPr/>
          </a:p>
        </p:txBody>
      </p:sp>
      <p:sp>
        <p:nvSpPr>
          <p:cNvPr id="52" name="object 52"/>
          <p:cNvSpPr txBox="1"/>
          <p:nvPr/>
        </p:nvSpPr>
        <p:spPr>
          <a:xfrm>
            <a:off x="0" y="184150"/>
            <a:ext cx="1624330" cy="67945"/>
          </a:xfrm>
          <a:prstGeom prst="rect">
            <a:avLst/>
          </a:prstGeom>
        </p:spPr>
        <p:txBody>
          <a:bodyPr wrap="square" lIns="0" tIns="0" rIns="0" bIns="0" rtlCol="0">
            <a:noAutofit/>
          </a:bodyPr>
          <a:lstStyle/>
          <a:p>
            <a:pPr marL="25400">
              <a:lnSpc>
                <a:spcPts val="500"/>
              </a:lnSpc>
              <a:spcBef>
                <a:spcPts val="35"/>
              </a:spcBef>
            </a:pPr>
            <a:endParaRPr sz="500"/>
          </a:p>
        </p:txBody>
      </p:sp>
      <p:sp>
        <p:nvSpPr>
          <p:cNvPr id="51" name="object 51"/>
          <p:cNvSpPr txBox="1"/>
          <p:nvPr/>
        </p:nvSpPr>
        <p:spPr>
          <a:xfrm>
            <a:off x="1624330" y="153670"/>
            <a:ext cx="2084070" cy="98425"/>
          </a:xfrm>
          <a:prstGeom prst="rect">
            <a:avLst/>
          </a:prstGeom>
        </p:spPr>
        <p:txBody>
          <a:bodyPr wrap="square" lIns="0" tIns="0" rIns="0" bIns="0" rtlCol="0">
            <a:noAutofit/>
          </a:bodyPr>
          <a:lstStyle/>
          <a:p>
            <a:pPr marL="25400">
              <a:lnSpc>
                <a:spcPts val="750"/>
              </a:lnSpc>
              <a:spcBef>
                <a:spcPts val="25"/>
              </a:spcBef>
            </a:pPr>
            <a:endParaRPr sz="750"/>
          </a:p>
        </p:txBody>
      </p:sp>
      <p:sp>
        <p:nvSpPr>
          <p:cNvPr id="50" name="object 50"/>
          <p:cNvSpPr txBox="1"/>
          <p:nvPr/>
        </p:nvSpPr>
        <p:spPr>
          <a:xfrm>
            <a:off x="3708400" y="153670"/>
            <a:ext cx="5275580" cy="340995"/>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8983980" y="153670"/>
            <a:ext cx="160020" cy="69214"/>
          </a:xfrm>
          <a:prstGeom prst="rect">
            <a:avLst/>
          </a:prstGeom>
        </p:spPr>
        <p:txBody>
          <a:bodyPr wrap="square" lIns="0" tIns="0" rIns="0" bIns="0" rtlCol="0">
            <a:noAutofit/>
          </a:bodyPr>
          <a:lstStyle/>
          <a:p>
            <a:pPr marL="25400">
              <a:lnSpc>
                <a:spcPts val="500"/>
              </a:lnSpc>
              <a:spcBef>
                <a:spcPts val="44"/>
              </a:spcBef>
            </a:pPr>
            <a:endParaRPr sz="500"/>
          </a:p>
        </p:txBody>
      </p:sp>
      <p:sp>
        <p:nvSpPr>
          <p:cNvPr id="48" name="object 48"/>
          <p:cNvSpPr txBox="1"/>
          <p:nvPr/>
        </p:nvSpPr>
        <p:spPr>
          <a:xfrm>
            <a:off x="0" y="25209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7" name="object 47"/>
          <p:cNvSpPr txBox="1"/>
          <p:nvPr/>
        </p:nvSpPr>
        <p:spPr>
          <a:xfrm>
            <a:off x="173990" y="25209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6" name="object 46"/>
          <p:cNvSpPr txBox="1"/>
          <p:nvPr/>
        </p:nvSpPr>
        <p:spPr>
          <a:xfrm>
            <a:off x="1624330" y="25209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5" name="object 45"/>
          <p:cNvSpPr txBox="1"/>
          <p:nvPr/>
        </p:nvSpPr>
        <p:spPr>
          <a:xfrm>
            <a:off x="8983980" y="222884"/>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4" name="object 44"/>
          <p:cNvSpPr txBox="1"/>
          <p:nvPr/>
        </p:nvSpPr>
        <p:spPr>
          <a:xfrm>
            <a:off x="0" y="32448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3" name="object 43"/>
          <p:cNvSpPr txBox="1"/>
          <p:nvPr/>
        </p:nvSpPr>
        <p:spPr>
          <a:xfrm>
            <a:off x="173990" y="32448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2" name="object 42"/>
          <p:cNvSpPr txBox="1"/>
          <p:nvPr/>
        </p:nvSpPr>
        <p:spPr>
          <a:xfrm>
            <a:off x="1624330" y="32448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1" name="object 41"/>
          <p:cNvSpPr txBox="1"/>
          <p:nvPr/>
        </p:nvSpPr>
        <p:spPr>
          <a:xfrm>
            <a:off x="8983980" y="295275"/>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0" name="object 40"/>
          <p:cNvSpPr txBox="1"/>
          <p:nvPr/>
        </p:nvSpPr>
        <p:spPr>
          <a:xfrm>
            <a:off x="0" y="396875"/>
            <a:ext cx="173990" cy="46990"/>
          </a:xfrm>
          <a:prstGeom prst="rect">
            <a:avLst/>
          </a:prstGeom>
        </p:spPr>
        <p:txBody>
          <a:bodyPr wrap="square" lIns="0" tIns="0" rIns="0" bIns="0" rtlCol="0">
            <a:noAutofit/>
          </a:bodyPr>
          <a:lstStyle/>
          <a:p>
            <a:endParaRPr/>
          </a:p>
        </p:txBody>
      </p:sp>
      <p:sp>
        <p:nvSpPr>
          <p:cNvPr id="39" name="object 39"/>
          <p:cNvSpPr txBox="1"/>
          <p:nvPr/>
        </p:nvSpPr>
        <p:spPr>
          <a:xfrm>
            <a:off x="173990" y="396875"/>
            <a:ext cx="1450340" cy="46990"/>
          </a:xfrm>
          <a:prstGeom prst="rect">
            <a:avLst/>
          </a:prstGeom>
        </p:spPr>
        <p:txBody>
          <a:bodyPr wrap="square" lIns="0" tIns="0" rIns="0" bIns="0" rtlCol="0">
            <a:noAutofit/>
          </a:bodyPr>
          <a:lstStyle/>
          <a:p>
            <a:endParaRPr/>
          </a:p>
        </p:txBody>
      </p:sp>
      <p:sp>
        <p:nvSpPr>
          <p:cNvPr id="38" name="object 38"/>
          <p:cNvSpPr txBox="1"/>
          <p:nvPr/>
        </p:nvSpPr>
        <p:spPr>
          <a:xfrm>
            <a:off x="1624330" y="396875"/>
            <a:ext cx="2084070" cy="46990"/>
          </a:xfrm>
          <a:prstGeom prst="rect">
            <a:avLst/>
          </a:prstGeom>
        </p:spPr>
        <p:txBody>
          <a:bodyPr wrap="square" lIns="0" tIns="0" rIns="0" bIns="0" rtlCol="0">
            <a:noAutofit/>
          </a:bodyPr>
          <a:lstStyle/>
          <a:p>
            <a:endParaRPr/>
          </a:p>
        </p:txBody>
      </p:sp>
      <p:sp>
        <p:nvSpPr>
          <p:cNvPr id="37" name="object 37"/>
          <p:cNvSpPr txBox="1"/>
          <p:nvPr/>
        </p:nvSpPr>
        <p:spPr>
          <a:xfrm>
            <a:off x="8983980" y="367665"/>
            <a:ext cx="160020" cy="61594"/>
          </a:xfrm>
          <a:prstGeom prst="rect">
            <a:avLst/>
          </a:prstGeom>
        </p:spPr>
        <p:txBody>
          <a:bodyPr wrap="square" lIns="0" tIns="0" rIns="0" bIns="0" rtlCol="0">
            <a:noAutofit/>
          </a:bodyPr>
          <a:lstStyle/>
          <a:p>
            <a:endParaRPr/>
          </a:p>
        </p:txBody>
      </p:sp>
      <p:sp>
        <p:nvSpPr>
          <p:cNvPr id="36" name="object 36"/>
          <p:cNvSpPr txBox="1"/>
          <p:nvPr/>
        </p:nvSpPr>
        <p:spPr>
          <a:xfrm>
            <a:off x="8983980" y="429260"/>
            <a:ext cx="160020" cy="65404"/>
          </a:xfrm>
          <a:prstGeom prst="rect">
            <a:avLst/>
          </a:prstGeom>
        </p:spPr>
        <p:txBody>
          <a:bodyPr wrap="square" lIns="0" tIns="0" rIns="0" bIns="0" rtlCol="0">
            <a:noAutofit/>
          </a:bodyPr>
          <a:lstStyle/>
          <a:p>
            <a:pPr marL="25400">
              <a:lnSpc>
                <a:spcPts val="500"/>
              </a:lnSpc>
              <a:spcBef>
                <a:spcPts val="14"/>
              </a:spcBef>
            </a:pPr>
            <a:endParaRPr sz="500"/>
          </a:p>
        </p:txBody>
      </p:sp>
      <p:sp>
        <p:nvSpPr>
          <p:cNvPr id="35" name="object 35"/>
          <p:cNvSpPr txBox="1"/>
          <p:nvPr/>
        </p:nvSpPr>
        <p:spPr>
          <a:xfrm>
            <a:off x="0" y="443865"/>
            <a:ext cx="173990" cy="50800"/>
          </a:xfrm>
          <a:prstGeom prst="rect">
            <a:avLst/>
          </a:prstGeom>
        </p:spPr>
        <p:txBody>
          <a:bodyPr wrap="square" lIns="0" tIns="0" rIns="0" bIns="0" rtlCol="0">
            <a:noAutofit/>
          </a:bodyPr>
          <a:lstStyle/>
          <a:p>
            <a:endParaRPr/>
          </a:p>
        </p:txBody>
      </p:sp>
      <p:sp>
        <p:nvSpPr>
          <p:cNvPr id="34" name="object 34"/>
          <p:cNvSpPr txBox="1"/>
          <p:nvPr/>
        </p:nvSpPr>
        <p:spPr>
          <a:xfrm>
            <a:off x="173990" y="443865"/>
            <a:ext cx="1450340" cy="50800"/>
          </a:xfrm>
          <a:prstGeom prst="rect">
            <a:avLst/>
          </a:prstGeom>
        </p:spPr>
        <p:txBody>
          <a:bodyPr wrap="square" lIns="0" tIns="0" rIns="0" bIns="0" rtlCol="0">
            <a:noAutofit/>
          </a:bodyPr>
          <a:lstStyle/>
          <a:p>
            <a:endParaRPr/>
          </a:p>
        </p:txBody>
      </p:sp>
      <p:sp>
        <p:nvSpPr>
          <p:cNvPr id="33" name="object 33"/>
          <p:cNvSpPr txBox="1"/>
          <p:nvPr/>
        </p:nvSpPr>
        <p:spPr>
          <a:xfrm>
            <a:off x="1624330" y="443865"/>
            <a:ext cx="2084070" cy="50800"/>
          </a:xfrm>
          <a:prstGeom prst="rect">
            <a:avLst/>
          </a:prstGeom>
        </p:spPr>
        <p:txBody>
          <a:bodyPr wrap="square" lIns="0" tIns="0" rIns="0" bIns="0" rtlCol="0">
            <a:noAutofit/>
          </a:bodyPr>
          <a:lstStyle/>
          <a:p>
            <a:endParaRPr/>
          </a:p>
        </p:txBody>
      </p:sp>
      <p:sp>
        <p:nvSpPr>
          <p:cNvPr id="32" name="object 32"/>
          <p:cNvSpPr txBox="1"/>
          <p:nvPr/>
        </p:nvSpPr>
        <p:spPr>
          <a:xfrm>
            <a:off x="0" y="494665"/>
            <a:ext cx="173990" cy="0"/>
          </a:xfrm>
          <a:prstGeom prst="rect">
            <a:avLst/>
          </a:prstGeom>
        </p:spPr>
        <p:txBody>
          <a:bodyPr wrap="square" lIns="0" tIns="0" rIns="0" bIns="0" rtlCol="0">
            <a:noAutofit/>
          </a:bodyPr>
          <a:lstStyle/>
          <a:p>
            <a:endParaRPr/>
          </a:p>
        </p:txBody>
      </p:sp>
      <p:sp>
        <p:nvSpPr>
          <p:cNvPr id="31" name="object 31"/>
          <p:cNvSpPr txBox="1"/>
          <p:nvPr/>
        </p:nvSpPr>
        <p:spPr>
          <a:xfrm>
            <a:off x="173990" y="494665"/>
            <a:ext cx="1450340" cy="0"/>
          </a:xfrm>
          <a:prstGeom prst="rect">
            <a:avLst/>
          </a:prstGeom>
        </p:spPr>
        <p:txBody>
          <a:bodyPr wrap="square" lIns="0" tIns="0" rIns="0" bIns="0" rtlCol="0">
            <a:noAutofit/>
          </a:bodyPr>
          <a:lstStyle/>
          <a:p>
            <a:endParaRPr/>
          </a:p>
        </p:txBody>
      </p:sp>
      <p:sp>
        <p:nvSpPr>
          <p:cNvPr id="30" name="object 30"/>
          <p:cNvSpPr txBox="1"/>
          <p:nvPr/>
        </p:nvSpPr>
        <p:spPr>
          <a:xfrm>
            <a:off x="1624330" y="494665"/>
            <a:ext cx="2084070" cy="0"/>
          </a:xfrm>
          <a:prstGeom prst="rect">
            <a:avLst/>
          </a:prstGeom>
        </p:spPr>
        <p:txBody>
          <a:bodyPr wrap="square" lIns="0" tIns="0" rIns="0" bIns="0" rtlCol="0">
            <a:noAutofit/>
          </a:bodyPr>
          <a:lstStyle/>
          <a:p>
            <a:endParaRPr/>
          </a:p>
        </p:txBody>
      </p:sp>
      <p:sp>
        <p:nvSpPr>
          <p:cNvPr id="29" name="object 29"/>
          <p:cNvSpPr txBox="1"/>
          <p:nvPr/>
        </p:nvSpPr>
        <p:spPr>
          <a:xfrm>
            <a:off x="0" y="443229"/>
            <a:ext cx="17399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8" name="object 28"/>
          <p:cNvSpPr txBox="1"/>
          <p:nvPr/>
        </p:nvSpPr>
        <p:spPr>
          <a:xfrm>
            <a:off x="173990" y="443229"/>
            <a:ext cx="145034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7" name="object 27"/>
          <p:cNvSpPr txBox="1"/>
          <p:nvPr/>
        </p:nvSpPr>
        <p:spPr>
          <a:xfrm>
            <a:off x="1624330" y="443229"/>
            <a:ext cx="751967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6" name="object 26"/>
          <p:cNvSpPr txBox="1"/>
          <p:nvPr/>
        </p:nvSpPr>
        <p:spPr>
          <a:xfrm>
            <a:off x="0" y="530225"/>
            <a:ext cx="173990" cy="76200"/>
          </a:xfrm>
          <a:prstGeom prst="rect">
            <a:avLst/>
          </a:prstGeom>
        </p:spPr>
        <p:txBody>
          <a:bodyPr wrap="square" lIns="0" tIns="0" rIns="0" bIns="0" rtlCol="0">
            <a:noAutofit/>
          </a:bodyPr>
          <a:lstStyle/>
          <a:p>
            <a:pPr marL="25400">
              <a:lnSpc>
                <a:spcPts val="600"/>
              </a:lnSpc>
            </a:pPr>
            <a:endParaRPr sz="600"/>
          </a:p>
        </p:txBody>
      </p:sp>
      <p:sp>
        <p:nvSpPr>
          <p:cNvPr id="25" name="object 25"/>
          <p:cNvSpPr txBox="1"/>
          <p:nvPr/>
        </p:nvSpPr>
        <p:spPr>
          <a:xfrm>
            <a:off x="173990" y="530225"/>
            <a:ext cx="1450340" cy="76200"/>
          </a:xfrm>
          <a:prstGeom prst="rect">
            <a:avLst/>
          </a:prstGeom>
        </p:spPr>
        <p:txBody>
          <a:bodyPr wrap="square" lIns="0" tIns="0" rIns="0" bIns="0" rtlCol="0">
            <a:noAutofit/>
          </a:bodyPr>
          <a:lstStyle/>
          <a:p>
            <a:pPr marL="25400">
              <a:lnSpc>
                <a:spcPts val="600"/>
              </a:lnSpc>
            </a:pPr>
            <a:endParaRPr sz="600"/>
          </a:p>
        </p:txBody>
      </p:sp>
      <p:sp>
        <p:nvSpPr>
          <p:cNvPr id="24" name="object 24"/>
          <p:cNvSpPr txBox="1"/>
          <p:nvPr/>
        </p:nvSpPr>
        <p:spPr>
          <a:xfrm>
            <a:off x="1624330" y="530225"/>
            <a:ext cx="2084070" cy="76200"/>
          </a:xfrm>
          <a:prstGeom prst="rect">
            <a:avLst/>
          </a:prstGeom>
        </p:spPr>
        <p:txBody>
          <a:bodyPr wrap="square" lIns="0" tIns="0" rIns="0" bIns="0" rtlCol="0">
            <a:noAutofit/>
          </a:bodyPr>
          <a:lstStyle/>
          <a:p>
            <a:pPr marL="25400">
              <a:lnSpc>
                <a:spcPts val="600"/>
              </a:lnSpc>
            </a:pPr>
            <a:endParaRPr sz="600"/>
          </a:p>
        </p:txBody>
      </p:sp>
      <p:sp>
        <p:nvSpPr>
          <p:cNvPr id="23" name="object 23"/>
          <p:cNvSpPr txBox="1"/>
          <p:nvPr/>
        </p:nvSpPr>
        <p:spPr>
          <a:xfrm>
            <a:off x="3708400" y="530225"/>
            <a:ext cx="5256530" cy="284767"/>
          </a:xfrm>
          <a:prstGeom prst="rect">
            <a:avLst/>
          </a:prstGeom>
        </p:spPr>
        <p:txBody>
          <a:bodyPr wrap="square" lIns="0" tIns="0" rIns="0" bIns="0" rtlCol="0">
            <a:noAutofit/>
          </a:bodyPr>
          <a:lstStyle/>
          <a:p>
            <a:pPr>
              <a:lnSpc>
                <a:spcPts val="550"/>
              </a:lnSpc>
              <a:spcBef>
                <a:spcPts val="16"/>
              </a:spcBef>
            </a:pPr>
            <a:endParaRPr sz="550" dirty="0"/>
          </a:p>
          <a:p>
            <a:pPr marL="90170">
              <a:lnSpc>
                <a:spcPts val="1675"/>
              </a:lnSpc>
              <a:spcBef>
                <a:spcPts val="83"/>
              </a:spcBef>
            </a:pPr>
            <a:r>
              <a:rPr lang="en-US" altLang="zh-CN" sz="2700" b="1" i="1" baseline="-11273" dirty="0" smtClean="0">
                <a:solidFill>
                  <a:srgbClr val="FFFFFF"/>
                </a:solidFill>
                <a:latin typeface="Arial"/>
                <a:cs typeface="Arial"/>
              </a:rPr>
              <a:t>Advantages of this system</a:t>
            </a:r>
            <a:endParaRPr sz="1800" dirty="0">
              <a:latin typeface="Arial"/>
              <a:cs typeface="Arial"/>
            </a:endParaRPr>
          </a:p>
        </p:txBody>
      </p:sp>
      <p:sp>
        <p:nvSpPr>
          <p:cNvPr id="22" name="object 22"/>
          <p:cNvSpPr txBox="1"/>
          <p:nvPr/>
        </p:nvSpPr>
        <p:spPr>
          <a:xfrm>
            <a:off x="8964930" y="530225"/>
            <a:ext cx="179070" cy="53975"/>
          </a:xfrm>
          <a:prstGeom prst="rect">
            <a:avLst/>
          </a:prstGeom>
        </p:spPr>
        <p:txBody>
          <a:bodyPr wrap="square" lIns="0" tIns="0" rIns="0" bIns="0" rtlCol="0">
            <a:noAutofit/>
          </a:bodyPr>
          <a:lstStyle/>
          <a:p>
            <a:endParaRPr/>
          </a:p>
        </p:txBody>
      </p:sp>
      <p:sp>
        <p:nvSpPr>
          <p:cNvPr id="21" name="object 21"/>
          <p:cNvSpPr txBox="1"/>
          <p:nvPr/>
        </p:nvSpPr>
        <p:spPr>
          <a:xfrm>
            <a:off x="0" y="606425"/>
            <a:ext cx="17399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20" name="object 20"/>
          <p:cNvSpPr txBox="1"/>
          <p:nvPr/>
        </p:nvSpPr>
        <p:spPr>
          <a:xfrm>
            <a:off x="173990" y="606425"/>
            <a:ext cx="145034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9" name="object 19"/>
          <p:cNvSpPr txBox="1"/>
          <p:nvPr/>
        </p:nvSpPr>
        <p:spPr>
          <a:xfrm>
            <a:off x="1624330" y="606425"/>
            <a:ext cx="208407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8" name="object 18"/>
          <p:cNvSpPr txBox="1"/>
          <p:nvPr/>
        </p:nvSpPr>
        <p:spPr>
          <a:xfrm>
            <a:off x="8964930" y="584200"/>
            <a:ext cx="179070" cy="65405"/>
          </a:xfrm>
          <a:prstGeom prst="rect">
            <a:avLst/>
          </a:prstGeom>
        </p:spPr>
        <p:txBody>
          <a:bodyPr wrap="square" lIns="0" tIns="0" rIns="0" bIns="0" rtlCol="0">
            <a:noAutofit/>
          </a:bodyPr>
          <a:lstStyle/>
          <a:p>
            <a:pPr marL="25400">
              <a:lnSpc>
                <a:spcPts val="500"/>
              </a:lnSpc>
              <a:spcBef>
                <a:spcPts val="15"/>
              </a:spcBef>
            </a:pPr>
            <a:endParaRPr sz="500"/>
          </a:p>
        </p:txBody>
      </p:sp>
      <p:sp>
        <p:nvSpPr>
          <p:cNvPr id="17" name="object 17"/>
          <p:cNvSpPr txBox="1"/>
          <p:nvPr/>
        </p:nvSpPr>
        <p:spPr>
          <a:xfrm>
            <a:off x="0" y="67881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6" name="object 16"/>
          <p:cNvSpPr txBox="1"/>
          <p:nvPr/>
        </p:nvSpPr>
        <p:spPr>
          <a:xfrm>
            <a:off x="173990" y="67881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5" name="object 15"/>
          <p:cNvSpPr txBox="1"/>
          <p:nvPr/>
        </p:nvSpPr>
        <p:spPr>
          <a:xfrm>
            <a:off x="1624330" y="67881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4" name="object 14"/>
          <p:cNvSpPr txBox="1"/>
          <p:nvPr/>
        </p:nvSpPr>
        <p:spPr>
          <a:xfrm>
            <a:off x="8964930" y="649605"/>
            <a:ext cx="179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3" name="object 13"/>
          <p:cNvSpPr txBox="1"/>
          <p:nvPr/>
        </p:nvSpPr>
        <p:spPr>
          <a:xfrm>
            <a:off x="0" y="751204"/>
            <a:ext cx="17399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2" name="object 12"/>
          <p:cNvSpPr txBox="1"/>
          <p:nvPr/>
        </p:nvSpPr>
        <p:spPr>
          <a:xfrm>
            <a:off x="173990" y="751204"/>
            <a:ext cx="145034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1" name="object 11"/>
          <p:cNvSpPr txBox="1"/>
          <p:nvPr/>
        </p:nvSpPr>
        <p:spPr>
          <a:xfrm>
            <a:off x="1624330" y="751204"/>
            <a:ext cx="208407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0" name="object 10"/>
          <p:cNvSpPr txBox="1"/>
          <p:nvPr/>
        </p:nvSpPr>
        <p:spPr>
          <a:xfrm>
            <a:off x="8964930" y="721994"/>
            <a:ext cx="179070" cy="92997"/>
          </a:xfrm>
          <a:prstGeom prst="rect">
            <a:avLst/>
          </a:prstGeom>
        </p:spPr>
        <p:txBody>
          <a:bodyPr wrap="square" lIns="0" tIns="0" rIns="0" bIns="0" rtlCol="0">
            <a:noAutofit/>
          </a:bodyPr>
          <a:lstStyle/>
          <a:p>
            <a:pPr marL="25400">
              <a:lnSpc>
                <a:spcPts val="700"/>
              </a:lnSpc>
              <a:spcBef>
                <a:spcPts val="32"/>
              </a:spcBef>
            </a:pPr>
            <a:endParaRPr sz="700"/>
          </a:p>
        </p:txBody>
      </p:sp>
      <p:sp>
        <p:nvSpPr>
          <p:cNvPr id="9" name="object 9"/>
          <p:cNvSpPr txBox="1"/>
          <p:nvPr/>
        </p:nvSpPr>
        <p:spPr>
          <a:xfrm>
            <a:off x="0" y="814992"/>
            <a:ext cx="173990" cy="601057"/>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73990" y="814992"/>
            <a:ext cx="1450340" cy="601057"/>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1624330" y="814992"/>
            <a:ext cx="2084070" cy="381347"/>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3708400" y="814992"/>
            <a:ext cx="5256530" cy="381347"/>
          </a:xfrm>
          <a:prstGeom prst="rect">
            <a:avLst/>
          </a:prstGeom>
        </p:spPr>
        <p:txBody>
          <a:bodyPr wrap="square" lIns="0" tIns="0" rIns="0" bIns="0" rtlCol="0">
            <a:noAutofit/>
          </a:bodyPr>
          <a:lstStyle/>
          <a:p>
            <a:pPr marL="90170">
              <a:lnSpc>
                <a:spcPts val="2630"/>
              </a:lnSpc>
              <a:spcBef>
                <a:spcPts val="131"/>
              </a:spcBef>
            </a:pPr>
            <a:r>
              <a:rPr lang="zh-CN" altLang="en-US" sz="2400" baseline="-1076" dirty="0" smtClean="0">
                <a:solidFill>
                  <a:srgbClr val="FFFFFF"/>
                </a:solidFill>
                <a:latin typeface="Microsoft JhengHei"/>
                <a:cs typeface="Microsoft JhengHei"/>
              </a:rPr>
              <a:t>系统将会带来的发展优势</a:t>
            </a:r>
            <a:endParaRPr sz="1600" dirty="0">
              <a:latin typeface="Microsoft JhengHei"/>
              <a:cs typeface="Microsoft JhengHei"/>
            </a:endParaRPr>
          </a:p>
        </p:txBody>
      </p:sp>
      <p:sp>
        <p:nvSpPr>
          <p:cNvPr id="5" name="object 5"/>
          <p:cNvSpPr txBox="1"/>
          <p:nvPr/>
        </p:nvSpPr>
        <p:spPr>
          <a:xfrm>
            <a:off x="8964930" y="814992"/>
            <a:ext cx="179070" cy="381347"/>
          </a:xfrm>
          <a:prstGeom prst="rect">
            <a:avLst/>
          </a:prstGeom>
        </p:spPr>
        <p:txBody>
          <a:bodyPr wrap="square" lIns="0" tIns="0" rIns="0" bIns="0" rtlCol="0">
            <a:noAutofit/>
          </a:bodyPr>
          <a:lstStyle/>
          <a:p>
            <a:pPr marL="25400">
              <a:lnSpc>
                <a:spcPts val="1000"/>
              </a:lnSpc>
            </a:pPr>
            <a:endParaRPr sz="1000"/>
          </a:p>
        </p:txBody>
      </p:sp>
      <p:sp>
        <p:nvSpPr>
          <p:cNvPr id="362" name="object 63"/>
          <p:cNvSpPr txBox="1"/>
          <p:nvPr/>
        </p:nvSpPr>
        <p:spPr>
          <a:xfrm>
            <a:off x="3733800" y="1371600"/>
            <a:ext cx="5181600" cy="609600"/>
          </a:xfrm>
          <a:prstGeom prst="rect">
            <a:avLst/>
          </a:prstGeom>
        </p:spPr>
        <p:txBody>
          <a:bodyPr wrap="square" lIns="0" tIns="0" rIns="0" bIns="0" rtlCol="0">
            <a:noAutofit/>
          </a:bodyPr>
          <a:lstStyle/>
          <a:p>
            <a:pPr>
              <a:lnSpc>
                <a:spcPts val="1000"/>
              </a:lnSpc>
            </a:pPr>
            <a:endParaRPr sz="1050" dirty="0" smtClean="0">
              <a:solidFill>
                <a:schemeClr val="accent6">
                  <a:lumMod val="75000"/>
                </a:schemeClr>
              </a:solidFill>
            </a:endParaRPr>
          </a:p>
          <a:p>
            <a:pPr marL="216158" marR="233690" algn="ctr">
              <a:lnSpc>
                <a:spcPts val="2299"/>
              </a:lnSpc>
              <a:spcBef>
                <a:spcPts val="197"/>
              </a:spcBef>
            </a:pPr>
            <a:r>
              <a:rPr lang="en-US" altLang="zh-CN" b="1" dirty="0" smtClean="0">
                <a:solidFill>
                  <a:schemeClr val="accent6">
                    <a:lumMod val="75000"/>
                  </a:schemeClr>
                </a:solidFill>
                <a:latin typeface="Arial"/>
                <a:cs typeface="Arial"/>
              </a:rPr>
              <a:t>International recognition  </a:t>
            </a:r>
            <a:r>
              <a:rPr lang="zh-CN" altLang="en-US" spc="19" dirty="0" smtClean="0">
                <a:solidFill>
                  <a:schemeClr val="accent6">
                    <a:lumMod val="75000"/>
                  </a:schemeClr>
                </a:solidFill>
                <a:latin typeface="Microsoft JhengHei"/>
                <a:cs typeface="Microsoft JhengHei"/>
              </a:rPr>
              <a:t>城市国际影响力</a:t>
            </a:r>
            <a:endParaRPr dirty="0">
              <a:solidFill>
                <a:schemeClr val="accent6">
                  <a:lumMod val="75000"/>
                </a:schemeClr>
              </a:solidFill>
              <a:latin typeface="Microsoft JhengHei"/>
              <a:cs typeface="Microsoft JhengHei"/>
            </a:endParaRPr>
          </a:p>
        </p:txBody>
      </p:sp>
      <p:pic>
        <p:nvPicPr>
          <p:cNvPr id="25604" name="Picture 4" descr="c:\users\ibm\appdata\roaming\360se6\USERDA~1\Temp\WKIAIV~1.PNG"/>
          <p:cNvPicPr>
            <a:picLocks noChangeAspect="1" noChangeArrowheads="1"/>
          </p:cNvPicPr>
          <p:nvPr/>
        </p:nvPicPr>
        <p:blipFill>
          <a:blip r:embed="rId3" cstate="print"/>
          <a:srcRect/>
          <a:stretch>
            <a:fillRect/>
          </a:stretch>
        </p:blipFill>
        <p:spPr bwMode="auto">
          <a:xfrm>
            <a:off x="4071938" y="2133600"/>
            <a:ext cx="2557462" cy="1600200"/>
          </a:xfrm>
          <a:prstGeom prst="rect">
            <a:avLst/>
          </a:prstGeom>
          <a:noFill/>
        </p:spPr>
      </p:pic>
      <p:sp>
        <p:nvSpPr>
          <p:cNvPr id="370" name="object 7"/>
          <p:cNvSpPr txBox="1"/>
          <p:nvPr/>
        </p:nvSpPr>
        <p:spPr>
          <a:xfrm>
            <a:off x="381000" y="1752600"/>
            <a:ext cx="3124200" cy="798710"/>
          </a:xfrm>
          <a:prstGeom prst="rect">
            <a:avLst/>
          </a:prstGeom>
        </p:spPr>
        <p:txBody>
          <a:bodyPr wrap="square" lIns="0" tIns="0" rIns="0" bIns="0" rtlCol="0">
            <a:noAutofit/>
          </a:bodyPr>
          <a:lstStyle/>
          <a:p>
            <a:pPr marL="12700">
              <a:lnSpc>
                <a:spcPts val="6865"/>
              </a:lnSpc>
              <a:spcBef>
                <a:spcPts val="1241"/>
              </a:spcBef>
            </a:pPr>
            <a:r>
              <a:rPr sz="6600" b="1" spc="9" baseline="-1610" dirty="0" smtClean="0">
                <a:solidFill>
                  <a:srgbClr val="666666"/>
                </a:solidFill>
                <a:latin typeface="Arial"/>
                <a:cs typeface="Arial"/>
              </a:rPr>
              <a:t>M</a:t>
            </a:r>
            <a:r>
              <a:rPr sz="7200" b="1" spc="-4" baseline="-1449" dirty="0" smtClean="0">
                <a:solidFill>
                  <a:srgbClr val="FF9933"/>
                </a:solidFill>
                <a:latin typeface="Arial"/>
                <a:cs typeface="Arial"/>
              </a:rPr>
              <a:t>A</a:t>
            </a:r>
            <a:r>
              <a:rPr sz="6600" b="1" spc="0" baseline="-1610" dirty="0" smtClean="0">
                <a:solidFill>
                  <a:srgbClr val="666666"/>
                </a:solidFill>
                <a:latin typeface="Arial"/>
                <a:cs typeface="Arial"/>
              </a:rPr>
              <a:t>CAUTO</a:t>
            </a:r>
            <a:endParaRPr sz="4000" dirty="0">
              <a:latin typeface="Arial"/>
              <a:cs typeface="Arial"/>
            </a:endParaRPr>
          </a:p>
        </p:txBody>
      </p:sp>
      <p:pic>
        <p:nvPicPr>
          <p:cNvPr id="1026" name="Picture 2" descr="http://www.syhylmy.com/userfiles/%E4%B8%AD%E5%9B%BD%E5%9C%B0%E5%9B%BE1.jpg"/>
          <p:cNvPicPr>
            <a:picLocks noChangeAspect="1" noChangeArrowheads="1"/>
          </p:cNvPicPr>
          <p:nvPr/>
        </p:nvPicPr>
        <p:blipFill>
          <a:blip r:embed="rId4" cstate="print"/>
          <a:srcRect/>
          <a:stretch>
            <a:fillRect/>
          </a:stretch>
        </p:blipFill>
        <p:spPr bwMode="auto">
          <a:xfrm>
            <a:off x="228600" y="3048000"/>
            <a:ext cx="3200400" cy="2715006"/>
          </a:xfrm>
          <a:prstGeom prst="rect">
            <a:avLst/>
          </a:prstGeom>
          <a:noFill/>
        </p:spPr>
      </p:pic>
      <p:sp>
        <p:nvSpPr>
          <p:cNvPr id="361" name="线形标注 1 360"/>
          <p:cNvSpPr/>
          <p:nvPr/>
        </p:nvSpPr>
        <p:spPr>
          <a:xfrm>
            <a:off x="3962400" y="1981200"/>
            <a:ext cx="4800600" cy="2133600"/>
          </a:xfrm>
          <a:prstGeom prst="borderCallout1">
            <a:avLst>
              <a:gd name="adj1" fmla="val 39550"/>
              <a:gd name="adj2" fmla="val -229"/>
              <a:gd name="adj3" fmla="val 126549"/>
              <a:gd name="adj4" fmla="val -3011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8" name="object 63"/>
          <p:cNvSpPr txBox="1"/>
          <p:nvPr/>
        </p:nvSpPr>
        <p:spPr>
          <a:xfrm>
            <a:off x="4038600" y="3581400"/>
            <a:ext cx="4724400" cy="609600"/>
          </a:xfrm>
          <a:prstGeom prst="rect">
            <a:avLst/>
          </a:prstGeom>
        </p:spPr>
        <p:txBody>
          <a:bodyPr wrap="square" lIns="0" tIns="0" rIns="0" bIns="0" rtlCol="0">
            <a:noAutofit/>
          </a:bodyPr>
          <a:lstStyle/>
          <a:p>
            <a:pPr>
              <a:lnSpc>
                <a:spcPts val="1000"/>
              </a:lnSpc>
            </a:pPr>
            <a:endParaRPr sz="1000" dirty="0" smtClean="0"/>
          </a:p>
          <a:p>
            <a:pPr marL="216158" marR="233690" algn="ctr">
              <a:lnSpc>
                <a:spcPts val="2299"/>
              </a:lnSpc>
              <a:spcBef>
                <a:spcPts val="197"/>
              </a:spcBef>
            </a:pPr>
            <a:r>
              <a:rPr lang="en-US" altLang="zh-CN" sz="1600" b="1" dirty="0" smtClean="0">
                <a:latin typeface="Arial"/>
                <a:cs typeface="Arial"/>
              </a:rPr>
              <a:t>Wuhan City		</a:t>
            </a:r>
            <a:r>
              <a:rPr lang="zh-CN" altLang="en-US" sz="1600" spc="19" dirty="0" smtClean="0">
                <a:latin typeface="Microsoft JhengHei"/>
                <a:cs typeface="Microsoft JhengHei"/>
              </a:rPr>
              <a:t>武汉</a:t>
            </a:r>
            <a:endParaRPr sz="1600" dirty="0">
              <a:latin typeface="Microsoft JhengHei"/>
              <a:cs typeface="Microsoft JhengHei"/>
            </a:endParaRPr>
          </a:p>
        </p:txBody>
      </p:sp>
      <p:sp>
        <p:nvSpPr>
          <p:cNvPr id="369" name="object 63"/>
          <p:cNvSpPr txBox="1"/>
          <p:nvPr/>
        </p:nvSpPr>
        <p:spPr>
          <a:xfrm>
            <a:off x="3962400" y="4419600"/>
            <a:ext cx="4800600" cy="1828800"/>
          </a:xfrm>
          <a:prstGeom prst="rect">
            <a:avLst/>
          </a:prstGeom>
          <a:ln w="38100"/>
        </p:spPr>
        <p:style>
          <a:lnRef idx="2">
            <a:schemeClr val="accent6"/>
          </a:lnRef>
          <a:fillRef idx="1">
            <a:schemeClr val="lt1"/>
          </a:fillRef>
          <a:effectRef idx="0">
            <a:schemeClr val="accent6"/>
          </a:effectRef>
          <a:fontRef idx="minor">
            <a:schemeClr val="dk1"/>
          </a:fontRef>
        </p:style>
        <p:txBody>
          <a:bodyPr wrap="square" lIns="0" tIns="0" rIns="0" bIns="0" rtlCol="0">
            <a:noAutofit/>
          </a:bodyPr>
          <a:lstStyle/>
          <a:p>
            <a:pPr algn="just">
              <a:lnSpc>
                <a:spcPts val="1000"/>
              </a:lnSpc>
            </a:pPr>
            <a:endParaRPr sz="1000" dirty="0" smtClean="0"/>
          </a:p>
          <a:p>
            <a:pPr marL="216158" marR="233690" algn="just">
              <a:lnSpc>
                <a:spcPts val="2299"/>
              </a:lnSpc>
              <a:spcBef>
                <a:spcPts val="197"/>
              </a:spcBef>
            </a:pPr>
            <a:r>
              <a:rPr lang="en-US" altLang="zh-CN" sz="1600" b="1" dirty="0" smtClean="0">
                <a:latin typeface="Arial"/>
                <a:cs typeface="Arial"/>
              </a:rPr>
              <a:t>A modern and smart transportation system, like </a:t>
            </a:r>
            <a:r>
              <a:rPr lang="en-US" altLang="zh-CN" sz="1600" b="1" dirty="0" err="1" smtClean="0">
                <a:latin typeface="Arial"/>
                <a:cs typeface="Arial"/>
              </a:rPr>
              <a:t>MacAuto</a:t>
            </a:r>
            <a:r>
              <a:rPr lang="en-US" altLang="zh-CN" sz="1600" b="1" dirty="0" smtClean="0">
                <a:latin typeface="Arial"/>
                <a:cs typeface="Arial"/>
              </a:rPr>
              <a:t>, can bring </a:t>
            </a:r>
            <a:r>
              <a:rPr lang="en-US" altLang="zh-CN" sz="1600" b="1" dirty="0" smtClean="0">
                <a:solidFill>
                  <a:schemeClr val="accent6">
                    <a:lumMod val="75000"/>
                  </a:schemeClr>
                </a:solidFill>
                <a:latin typeface="Arial"/>
                <a:cs typeface="Arial"/>
              </a:rPr>
              <a:t>international recognition</a:t>
            </a:r>
            <a:r>
              <a:rPr lang="en-US" altLang="zh-CN" sz="1600" b="1" dirty="0" smtClean="0">
                <a:latin typeface="Arial"/>
                <a:cs typeface="Arial"/>
              </a:rPr>
              <a:t> to a city  like Wuhan.</a:t>
            </a:r>
            <a:endParaRPr lang="en-US" altLang="zh-CN" sz="1600" spc="19" dirty="0" smtClean="0">
              <a:latin typeface="Microsoft JhengHei"/>
              <a:cs typeface="Arial"/>
            </a:endParaRPr>
          </a:p>
          <a:p>
            <a:pPr marL="216158" marR="233690" algn="just">
              <a:lnSpc>
                <a:spcPts val="2299"/>
              </a:lnSpc>
              <a:spcBef>
                <a:spcPts val="197"/>
              </a:spcBef>
            </a:pPr>
            <a:r>
              <a:rPr lang="en-US" altLang="zh-CN" sz="1600" spc="19" dirty="0" err="1" smtClean="0">
                <a:latin typeface="Microsoft JhengHei"/>
                <a:cs typeface="Microsoft JhengHei"/>
              </a:rPr>
              <a:t>MacAuto</a:t>
            </a:r>
            <a:r>
              <a:rPr lang="zh-CN" altLang="en-US" sz="1600" spc="19" dirty="0" smtClean="0">
                <a:latin typeface="Microsoft JhengHei"/>
                <a:cs typeface="Microsoft JhengHei"/>
              </a:rPr>
              <a:t>现代智能交通系统，将会为城市带来国际影响力</a:t>
            </a:r>
            <a:endParaRPr sz="1600" dirty="0">
              <a:latin typeface="Microsoft JhengHei"/>
              <a:cs typeface="Microsoft JhengHei"/>
            </a:endParaRPr>
          </a:p>
        </p:txBody>
      </p:sp>
      <p:pic>
        <p:nvPicPr>
          <p:cNvPr id="356" name="Picture 2" descr="http://up.upnews.cn/2013/11/129.jpg"/>
          <p:cNvPicPr>
            <a:picLocks noChangeAspect="1" noChangeArrowheads="1"/>
          </p:cNvPicPr>
          <p:nvPr/>
        </p:nvPicPr>
        <p:blipFill>
          <a:blip r:embed="rId5" cstate="print"/>
          <a:srcRect/>
          <a:stretch>
            <a:fillRect/>
          </a:stretch>
        </p:blipFill>
        <p:spPr bwMode="auto">
          <a:xfrm>
            <a:off x="6477000" y="2057401"/>
            <a:ext cx="2177143" cy="1447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object 357"/>
          <p:cNvSpPr txBox="1"/>
          <p:nvPr/>
        </p:nvSpPr>
        <p:spPr>
          <a:xfrm>
            <a:off x="3708400" y="153670"/>
            <a:ext cx="5275580" cy="342900"/>
          </a:xfrm>
          <a:prstGeom prst="rect">
            <a:avLst/>
          </a:prstGeom>
        </p:spPr>
        <p:txBody>
          <a:bodyPr wrap="square" lIns="0" tIns="0" rIns="0" bIns="0" rtlCol="0">
            <a:noAutofit/>
          </a:bodyPr>
          <a:lstStyle/>
          <a:p>
            <a:pPr marL="1860550">
              <a:lnSpc>
                <a:spcPct val="95825"/>
              </a:lnSpc>
              <a:spcBef>
                <a:spcPts val="480"/>
              </a:spcBef>
            </a:pPr>
            <a:r>
              <a:rPr sz="1800" b="1" i="1" spc="9" dirty="0" smtClean="0">
                <a:solidFill>
                  <a:srgbClr val="FFFFFF"/>
                </a:solidFill>
                <a:latin typeface="Arial"/>
                <a:cs typeface="Arial"/>
              </a:rPr>
              <a:t>L</a:t>
            </a:r>
            <a:r>
              <a:rPr sz="1800" b="1" i="1" spc="0" dirty="0" smtClean="0">
                <a:solidFill>
                  <a:srgbClr val="FFFFFF"/>
                </a:solidFill>
                <a:latin typeface="Arial"/>
                <a:cs typeface="Arial"/>
              </a:rPr>
              <a:t>’e</a:t>
            </a:r>
            <a:r>
              <a:rPr sz="1800" b="1" i="1" spc="-14" dirty="0" smtClean="0">
                <a:solidFill>
                  <a:srgbClr val="FFFFFF"/>
                </a:solidFill>
                <a:latin typeface="Arial"/>
                <a:cs typeface="Arial"/>
              </a:rPr>
              <a:t>x</a:t>
            </a:r>
            <a:r>
              <a:rPr sz="1800" b="1" i="1" spc="9" dirty="0" smtClean="0">
                <a:solidFill>
                  <a:srgbClr val="FFFFFF"/>
                </a:solidFill>
                <a:latin typeface="Arial"/>
                <a:cs typeface="Arial"/>
              </a:rPr>
              <a:t>p</a:t>
            </a:r>
            <a:r>
              <a:rPr sz="1800" b="1" i="1" spc="0" dirty="0" smtClean="0">
                <a:solidFill>
                  <a:srgbClr val="FFFFFF"/>
                </a:solidFill>
                <a:latin typeface="Arial"/>
                <a:cs typeface="Arial"/>
              </a:rPr>
              <a:t>é</a:t>
            </a:r>
            <a:r>
              <a:rPr sz="1800" b="1" i="1" spc="-9" dirty="0" smtClean="0">
                <a:solidFill>
                  <a:srgbClr val="FFFFFF"/>
                </a:solidFill>
                <a:latin typeface="Arial"/>
                <a:cs typeface="Arial"/>
              </a:rPr>
              <a:t>r</a:t>
            </a:r>
            <a:r>
              <a:rPr sz="1800" b="1" i="1" spc="0" dirty="0" smtClean="0">
                <a:solidFill>
                  <a:srgbClr val="FFFFFF"/>
                </a:solidFill>
                <a:latin typeface="Arial"/>
                <a:cs typeface="Arial"/>
              </a:rPr>
              <a:t>ience de Mac</a:t>
            </a:r>
            <a:r>
              <a:rPr sz="1800" b="1" i="1" spc="-9" dirty="0" smtClean="0">
                <a:solidFill>
                  <a:srgbClr val="FFFFFF"/>
                </a:solidFill>
                <a:latin typeface="Arial"/>
                <a:cs typeface="Arial"/>
              </a:rPr>
              <a:t>A</a:t>
            </a:r>
            <a:r>
              <a:rPr sz="1800" b="1" i="1" spc="9" dirty="0" smtClean="0">
                <a:solidFill>
                  <a:srgbClr val="FFFFFF"/>
                </a:solidFill>
                <a:latin typeface="Arial"/>
                <a:cs typeface="Arial"/>
              </a:rPr>
              <a:t>u</a:t>
            </a:r>
            <a:r>
              <a:rPr sz="1800" b="1" i="1" spc="0" dirty="0" smtClean="0">
                <a:solidFill>
                  <a:srgbClr val="FFFFFF"/>
                </a:solidFill>
                <a:latin typeface="Arial"/>
                <a:cs typeface="Arial"/>
              </a:rPr>
              <a:t>to</a:t>
            </a:r>
            <a:endParaRPr sz="1800">
              <a:latin typeface="Arial"/>
              <a:cs typeface="Arial"/>
            </a:endParaRPr>
          </a:p>
        </p:txBody>
      </p:sp>
      <p:sp>
        <p:nvSpPr>
          <p:cNvPr id="151" name="object 151"/>
          <p:cNvSpPr/>
          <p:nvPr/>
        </p:nvSpPr>
        <p:spPr>
          <a:xfrm>
            <a:off x="-1270" y="1015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FFC"/>
            </a:solidFill>
          </a:ln>
        </p:spPr>
        <p:txBody>
          <a:bodyPr wrap="square" lIns="0" tIns="0" rIns="0" bIns="0" rtlCol="0">
            <a:noAutofit/>
          </a:bodyPr>
          <a:lstStyle/>
          <a:p>
            <a:endParaRPr/>
          </a:p>
        </p:txBody>
      </p:sp>
      <p:sp>
        <p:nvSpPr>
          <p:cNvPr id="152" name="object 152"/>
          <p:cNvSpPr/>
          <p:nvPr/>
        </p:nvSpPr>
        <p:spPr>
          <a:xfrm>
            <a:off x="-1270" y="171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DFA"/>
            </a:solidFill>
          </a:ln>
        </p:spPr>
        <p:txBody>
          <a:bodyPr wrap="square" lIns="0" tIns="0" rIns="0" bIns="0" rtlCol="0">
            <a:noAutofit/>
          </a:bodyPr>
          <a:lstStyle/>
          <a:p>
            <a:endParaRPr/>
          </a:p>
        </p:txBody>
      </p:sp>
      <p:sp>
        <p:nvSpPr>
          <p:cNvPr id="153" name="object 153"/>
          <p:cNvSpPr/>
          <p:nvPr/>
        </p:nvSpPr>
        <p:spPr>
          <a:xfrm>
            <a:off x="-1270" y="241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CF8"/>
            </a:solidFill>
          </a:ln>
        </p:spPr>
        <p:txBody>
          <a:bodyPr wrap="square" lIns="0" tIns="0" rIns="0" bIns="0" rtlCol="0">
            <a:noAutofit/>
          </a:bodyPr>
          <a:lstStyle/>
          <a:p>
            <a:endParaRPr/>
          </a:p>
        </p:txBody>
      </p:sp>
      <p:sp>
        <p:nvSpPr>
          <p:cNvPr id="154" name="object 154"/>
          <p:cNvSpPr/>
          <p:nvPr/>
        </p:nvSpPr>
        <p:spPr>
          <a:xfrm>
            <a:off x="-1270" y="3175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BF6"/>
            </a:solidFill>
          </a:ln>
        </p:spPr>
        <p:txBody>
          <a:bodyPr wrap="square" lIns="0" tIns="0" rIns="0" bIns="0" rtlCol="0">
            <a:noAutofit/>
          </a:bodyPr>
          <a:lstStyle/>
          <a:p>
            <a:endParaRPr/>
          </a:p>
        </p:txBody>
      </p:sp>
      <p:sp>
        <p:nvSpPr>
          <p:cNvPr id="155" name="object 155"/>
          <p:cNvSpPr/>
          <p:nvPr/>
        </p:nvSpPr>
        <p:spPr>
          <a:xfrm>
            <a:off x="-1270" y="3873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AF4"/>
            </a:solidFill>
          </a:ln>
        </p:spPr>
        <p:txBody>
          <a:bodyPr wrap="square" lIns="0" tIns="0" rIns="0" bIns="0" rtlCol="0">
            <a:noAutofit/>
          </a:bodyPr>
          <a:lstStyle/>
          <a:p>
            <a:endParaRPr/>
          </a:p>
        </p:txBody>
      </p:sp>
      <p:sp>
        <p:nvSpPr>
          <p:cNvPr id="156" name="object 156"/>
          <p:cNvSpPr/>
          <p:nvPr/>
        </p:nvSpPr>
        <p:spPr>
          <a:xfrm>
            <a:off x="-1270" y="457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9F1"/>
            </a:solidFill>
          </a:ln>
        </p:spPr>
        <p:txBody>
          <a:bodyPr wrap="square" lIns="0" tIns="0" rIns="0" bIns="0" rtlCol="0">
            <a:noAutofit/>
          </a:bodyPr>
          <a:lstStyle/>
          <a:p>
            <a:endParaRPr/>
          </a:p>
        </p:txBody>
      </p:sp>
      <p:sp>
        <p:nvSpPr>
          <p:cNvPr id="157" name="object 157"/>
          <p:cNvSpPr/>
          <p:nvPr/>
        </p:nvSpPr>
        <p:spPr>
          <a:xfrm>
            <a:off x="-1270" y="533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8EF"/>
            </a:solidFill>
          </a:ln>
        </p:spPr>
        <p:txBody>
          <a:bodyPr wrap="square" lIns="0" tIns="0" rIns="0" bIns="0" rtlCol="0">
            <a:noAutofit/>
          </a:bodyPr>
          <a:lstStyle/>
          <a:p>
            <a:endParaRPr/>
          </a:p>
        </p:txBody>
      </p:sp>
      <p:sp>
        <p:nvSpPr>
          <p:cNvPr id="158" name="object 158"/>
          <p:cNvSpPr/>
          <p:nvPr/>
        </p:nvSpPr>
        <p:spPr>
          <a:xfrm>
            <a:off x="-1270" y="603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8ED"/>
            </a:solidFill>
          </a:ln>
        </p:spPr>
        <p:txBody>
          <a:bodyPr wrap="square" lIns="0" tIns="0" rIns="0" bIns="0" rtlCol="0">
            <a:noAutofit/>
          </a:bodyPr>
          <a:lstStyle/>
          <a:p>
            <a:endParaRPr/>
          </a:p>
        </p:txBody>
      </p:sp>
      <p:sp>
        <p:nvSpPr>
          <p:cNvPr id="159" name="object 159"/>
          <p:cNvSpPr/>
          <p:nvPr/>
        </p:nvSpPr>
        <p:spPr>
          <a:xfrm>
            <a:off x="-1270" y="673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7EB"/>
            </a:solidFill>
          </a:ln>
        </p:spPr>
        <p:txBody>
          <a:bodyPr wrap="square" lIns="0" tIns="0" rIns="0" bIns="0" rtlCol="0">
            <a:noAutofit/>
          </a:bodyPr>
          <a:lstStyle/>
          <a:p>
            <a:endParaRPr/>
          </a:p>
        </p:txBody>
      </p:sp>
      <p:sp>
        <p:nvSpPr>
          <p:cNvPr id="160" name="object 160"/>
          <p:cNvSpPr/>
          <p:nvPr/>
        </p:nvSpPr>
        <p:spPr>
          <a:xfrm>
            <a:off x="-1270" y="749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6E9"/>
            </a:solidFill>
          </a:ln>
        </p:spPr>
        <p:txBody>
          <a:bodyPr wrap="square" lIns="0" tIns="0" rIns="0" bIns="0" rtlCol="0">
            <a:noAutofit/>
          </a:bodyPr>
          <a:lstStyle/>
          <a:p>
            <a:endParaRPr/>
          </a:p>
        </p:txBody>
      </p:sp>
      <p:sp>
        <p:nvSpPr>
          <p:cNvPr id="161" name="object 161"/>
          <p:cNvSpPr/>
          <p:nvPr/>
        </p:nvSpPr>
        <p:spPr>
          <a:xfrm>
            <a:off x="-1270" y="819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5E7"/>
            </a:solidFill>
          </a:ln>
        </p:spPr>
        <p:txBody>
          <a:bodyPr wrap="square" lIns="0" tIns="0" rIns="0" bIns="0" rtlCol="0">
            <a:noAutofit/>
          </a:bodyPr>
          <a:lstStyle/>
          <a:p>
            <a:endParaRPr/>
          </a:p>
        </p:txBody>
      </p:sp>
      <p:sp>
        <p:nvSpPr>
          <p:cNvPr id="162" name="object 162"/>
          <p:cNvSpPr/>
          <p:nvPr/>
        </p:nvSpPr>
        <p:spPr>
          <a:xfrm>
            <a:off x="-1270" y="889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4E4"/>
            </a:solidFill>
          </a:ln>
        </p:spPr>
        <p:txBody>
          <a:bodyPr wrap="square" lIns="0" tIns="0" rIns="0" bIns="0" rtlCol="0">
            <a:noAutofit/>
          </a:bodyPr>
          <a:lstStyle/>
          <a:p>
            <a:endParaRPr/>
          </a:p>
        </p:txBody>
      </p:sp>
      <p:sp>
        <p:nvSpPr>
          <p:cNvPr id="163" name="object 163"/>
          <p:cNvSpPr/>
          <p:nvPr/>
        </p:nvSpPr>
        <p:spPr>
          <a:xfrm>
            <a:off x="-1270" y="965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3E2"/>
            </a:solidFill>
          </a:ln>
        </p:spPr>
        <p:txBody>
          <a:bodyPr wrap="square" lIns="0" tIns="0" rIns="0" bIns="0" rtlCol="0">
            <a:noAutofit/>
          </a:bodyPr>
          <a:lstStyle/>
          <a:p>
            <a:endParaRPr/>
          </a:p>
        </p:txBody>
      </p:sp>
      <p:sp>
        <p:nvSpPr>
          <p:cNvPr id="164" name="object 164"/>
          <p:cNvSpPr/>
          <p:nvPr/>
        </p:nvSpPr>
        <p:spPr>
          <a:xfrm>
            <a:off x="-1270" y="1041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2E0"/>
            </a:solidFill>
          </a:ln>
        </p:spPr>
        <p:txBody>
          <a:bodyPr wrap="square" lIns="0" tIns="0" rIns="0" bIns="0" rtlCol="0">
            <a:noAutofit/>
          </a:bodyPr>
          <a:lstStyle/>
          <a:p>
            <a:endParaRPr/>
          </a:p>
        </p:txBody>
      </p:sp>
      <p:sp>
        <p:nvSpPr>
          <p:cNvPr id="165" name="object 165"/>
          <p:cNvSpPr/>
          <p:nvPr/>
        </p:nvSpPr>
        <p:spPr>
          <a:xfrm>
            <a:off x="-1270" y="1111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1DE"/>
            </a:solidFill>
          </a:ln>
        </p:spPr>
        <p:txBody>
          <a:bodyPr wrap="square" lIns="0" tIns="0" rIns="0" bIns="0" rtlCol="0">
            <a:noAutofit/>
          </a:bodyPr>
          <a:lstStyle/>
          <a:p>
            <a:endParaRPr/>
          </a:p>
        </p:txBody>
      </p:sp>
      <p:sp>
        <p:nvSpPr>
          <p:cNvPr id="166" name="object 166"/>
          <p:cNvSpPr/>
          <p:nvPr/>
        </p:nvSpPr>
        <p:spPr>
          <a:xfrm>
            <a:off x="-1270" y="1181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1DC"/>
            </a:solidFill>
          </a:ln>
        </p:spPr>
        <p:txBody>
          <a:bodyPr wrap="square" lIns="0" tIns="0" rIns="0" bIns="0" rtlCol="0">
            <a:noAutofit/>
          </a:bodyPr>
          <a:lstStyle/>
          <a:p>
            <a:endParaRPr/>
          </a:p>
        </p:txBody>
      </p:sp>
      <p:sp>
        <p:nvSpPr>
          <p:cNvPr id="167" name="object 167"/>
          <p:cNvSpPr/>
          <p:nvPr/>
        </p:nvSpPr>
        <p:spPr>
          <a:xfrm>
            <a:off x="-1270" y="1257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0D9"/>
            </a:solidFill>
          </a:ln>
        </p:spPr>
        <p:txBody>
          <a:bodyPr wrap="square" lIns="0" tIns="0" rIns="0" bIns="0" rtlCol="0">
            <a:noAutofit/>
          </a:bodyPr>
          <a:lstStyle/>
          <a:p>
            <a:endParaRPr/>
          </a:p>
        </p:txBody>
      </p:sp>
      <p:sp>
        <p:nvSpPr>
          <p:cNvPr id="168" name="object 168"/>
          <p:cNvSpPr/>
          <p:nvPr/>
        </p:nvSpPr>
        <p:spPr>
          <a:xfrm>
            <a:off x="-1270" y="1327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FD7"/>
            </a:solidFill>
          </a:ln>
        </p:spPr>
        <p:txBody>
          <a:bodyPr wrap="square" lIns="0" tIns="0" rIns="0" bIns="0" rtlCol="0">
            <a:noAutofit/>
          </a:bodyPr>
          <a:lstStyle/>
          <a:p>
            <a:endParaRPr/>
          </a:p>
        </p:txBody>
      </p:sp>
      <p:sp>
        <p:nvSpPr>
          <p:cNvPr id="169" name="object 169"/>
          <p:cNvSpPr/>
          <p:nvPr/>
        </p:nvSpPr>
        <p:spPr>
          <a:xfrm>
            <a:off x="-1270" y="1397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EED5"/>
            </a:solidFill>
          </a:ln>
        </p:spPr>
        <p:txBody>
          <a:bodyPr wrap="square" lIns="0" tIns="0" rIns="0" bIns="0" rtlCol="0">
            <a:noAutofit/>
          </a:bodyPr>
          <a:lstStyle/>
          <a:p>
            <a:endParaRPr/>
          </a:p>
        </p:txBody>
      </p:sp>
      <p:sp>
        <p:nvSpPr>
          <p:cNvPr id="170" name="object 170"/>
          <p:cNvSpPr/>
          <p:nvPr/>
        </p:nvSpPr>
        <p:spPr>
          <a:xfrm>
            <a:off x="-1270" y="1473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DD3"/>
            </a:solidFill>
          </a:ln>
        </p:spPr>
        <p:txBody>
          <a:bodyPr wrap="square" lIns="0" tIns="0" rIns="0" bIns="0" rtlCol="0">
            <a:noAutofit/>
          </a:bodyPr>
          <a:lstStyle/>
          <a:p>
            <a:endParaRPr/>
          </a:p>
        </p:txBody>
      </p:sp>
      <p:sp>
        <p:nvSpPr>
          <p:cNvPr id="171" name="object 171"/>
          <p:cNvSpPr/>
          <p:nvPr/>
        </p:nvSpPr>
        <p:spPr>
          <a:xfrm>
            <a:off x="-1270" y="15430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CD1"/>
            </a:solidFill>
          </a:ln>
        </p:spPr>
        <p:txBody>
          <a:bodyPr wrap="square" lIns="0" tIns="0" rIns="0" bIns="0" rtlCol="0">
            <a:noAutofit/>
          </a:bodyPr>
          <a:lstStyle/>
          <a:p>
            <a:endParaRPr/>
          </a:p>
        </p:txBody>
      </p:sp>
      <p:sp>
        <p:nvSpPr>
          <p:cNvPr id="172" name="object 172"/>
          <p:cNvSpPr/>
          <p:nvPr/>
        </p:nvSpPr>
        <p:spPr>
          <a:xfrm>
            <a:off x="-1270" y="16129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BCF"/>
            </a:solidFill>
          </a:ln>
        </p:spPr>
        <p:txBody>
          <a:bodyPr wrap="square" lIns="0" tIns="0" rIns="0" bIns="0" rtlCol="0">
            <a:noAutofit/>
          </a:bodyPr>
          <a:lstStyle/>
          <a:p>
            <a:endParaRPr/>
          </a:p>
        </p:txBody>
      </p:sp>
      <p:sp>
        <p:nvSpPr>
          <p:cNvPr id="173" name="object 173"/>
          <p:cNvSpPr/>
          <p:nvPr/>
        </p:nvSpPr>
        <p:spPr>
          <a:xfrm>
            <a:off x="8983980" y="168909"/>
            <a:ext cx="160020" cy="0"/>
          </a:xfrm>
          <a:custGeom>
            <a:avLst/>
            <a:gdLst/>
            <a:ahLst/>
            <a:cxnLst/>
            <a:rect l="l" t="t" r="r" b="b"/>
            <a:pathLst>
              <a:path w="160020">
                <a:moveTo>
                  <a:pt x="0" y="0"/>
                </a:moveTo>
                <a:lnTo>
                  <a:pt x="160020" y="0"/>
                </a:lnTo>
              </a:path>
            </a:pathLst>
          </a:custGeom>
          <a:ln w="8890">
            <a:solidFill>
              <a:srgbClr val="FFEACC"/>
            </a:solidFill>
          </a:ln>
        </p:spPr>
        <p:txBody>
          <a:bodyPr wrap="square" lIns="0" tIns="0" rIns="0" bIns="0" rtlCol="0">
            <a:noAutofit/>
          </a:bodyPr>
          <a:lstStyle/>
          <a:p>
            <a:endParaRPr/>
          </a:p>
        </p:txBody>
      </p:sp>
      <p:sp>
        <p:nvSpPr>
          <p:cNvPr id="174" name="object 174"/>
          <p:cNvSpPr/>
          <p:nvPr/>
        </p:nvSpPr>
        <p:spPr>
          <a:xfrm>
            <a:off x="0" y="168909"/>
            <a:ext cx="3708400" cy="0"/>
          </a:xfrm>
          <a:custGeom>
            <a:avLst/>
            <a:gdLst/>
            <a:ahLst/>
            <a:cxnLst/>
            <a:rect l="l" t="t" r="r" b="b"/>
            <a:pathLst>
              <a:path w="3708400">
                <a:moveTo>
                  <a:pt x="0" y="0"/>
                </a:moveTo>
                <a:lnTo>
                  <a:pt x="3708400" y="0"/>
                </a:lnTo>
              </a:path>
            </a:pathLst>
          </a:custGeom>
          <a:ln w="8890">
            <a:solidFill>
              <a:srgbClr val="FFEACC"/>
            </a:solidFill>
          </a:ln>
        </p:spPr>
        <p:txBody>
          <a:bodyPr wrap="square" lIns="0" tIns="0" rIns="0" bIns="0" rtlCol="0">
            <a:noAutofit/>
          </a:bodyPr>
          <a:lstStyle/>
          <a:p>
            <a:endParaRPr/>
          </a:p>
        </p:txBody>
      </p:sp>
      <p:sp>
        <p:nvSpPr>
          <p:cNvPr id="175" name="object 175"/>
          <p:cNvSpPr/>
          <p:nvPr/>
        </p:nvSpPr>
        <p:spPr>
          <a:xfrm>
            <a:off x="8983980" y="175894"/>
            <a:ext cx="160020" cy="0"/>
          </a:xfrm>
          <a:custGeom>
            <a:avLst/>
            <a:gdLst/>
            <a:ahLst/>
            <a:cxnLst/>
            <a:rect l="l" t="t" r="r" b="b"/>
            <a:pathLst>
              <a:path w="160020">
                <a:moveTo>
                  <a:pt x="0" y="0"/>
                </a:moveTo>
                <a:lnTo>
                  <a:pt x="160020" y="0"/>
                </a:lnTo>
              </a:path>
            </a:pathLst>
          </a:custGeom>
          <a:ln w="7620">
            <a:solidFill>
              <a:srgbClr val="FFEACA"/>
            </a:solidFill>
          </a:ln>
        </p:spPr>
        <p:txBody>
          <a:bodyPr wrap="square" lIns="0" tIns="0" rIns="0" bIns="0" rtlCol="0">
            <a:noAutofit/>
          </a:bodyPr>
          <a:lstStyle/>
          <a:p>
            <a:endParaRPr/>
          </a:p>
        </p:txBody>
      </p:sp>
      <p:sp>
        <p:nvSpPr>
          <p:cNvPr id="176" name="object 176"/>
          <p:cNvSpPr/>
          <p:nvPr/>
        </p:nvSpPr>
        <p:spPr>
          <a:xfrm>
            <a:off x="0" y="175894"/>
            <a:ext cx="3708400" cy="0"/>
          </a:xfrm>
          <a:custGeom>
            <a:avLst/>
            <a:gdLst/>
            <a:ahLst/>
            <a:cxnLst/>
            <a:rect l="l" t="t" r="r" b="b"/>
            <a:pathLst>
              <a:path w="3708400">
                <a:moveTo>
                  <a:pt x="0" y="0"/>
                </a:moveTo>
                <a:lnTo>
                  <a:pt x="3708400" y="0"/>
                </a:lnTo>
              </a:path>
            </a:pathLst>
          </a:custGeom>
          <a:ln w="7620">
            <a:solidFill>
              <a:srgbClr val="FFEACA"/>
            </a:solidFill>
          </a:ln>
        </p:spPr>
        <p:txBody>
          <a:bodyPr wrap="square" lIns="0" tIns="0" rIns="0" bIns="0" rtlCol="0">
            <a:noAutofit/>
          </a:bodyPr>
          <a:lstStyle/>
          <a:p>
            <a:endParaRPr/>
          </a:p>
        </p:txBody>
      </p:sp>
      <p:sp>
        <p:nvSpPr>
          <p:cNvPr id="177" name="object 177"/>
          <p:cNvSpPr/>
          <p:nvPr/>
        </p:nvSpPr>
        <p:spPr>
          <a:xfrm>
            <a:off x="8983980" y="182880"/>
            <a:ext cx="160020" cy="0"/>
          </a:xfrm>
          <a:custGeom>
            <a:avLst/>
            <a:gdLst/>
            <a:ahLst/>
            <a:cxnLst/>
            <a:rect l="l" t="t" r="r" b="b"/>
            <a:pathLst>
              <a:path w="160020">
                <a:moveTo>
                  <a:pt x="0" y="0"/>
                </a:moveTo>
                <a:lnTo>
                  <a:pt x="160020" y="0"/>
                </a:lnTo>
              </a:path>
            </a:pathLst>
          </a:custGeom>
          <a:ln w="8890">
            <a:solidFill>
              <a:srgbClr val="FFE9C8"/>
            </a:solidFill>
          </a:ln>
        </p:spPr>
        <p:txBody>
          <a:bodyPr wrap="square" lIns="0" tIns="0" rIns="0" bIns="0" rtlCol="0">
            <a:noAutofit/>
          </a:bodyPr>
          <a:lstStyle/>
          <a:p>
            <a:endParaRPr/>
          </a:p>
        </p:txBody>
      </p:sp>
      <p:sp>
        <p:nvSpPr>
          <p:cNvPr id="178" name="object 178"/>
          <p:cNvSpPr/>
          <p:nvPr/>
        </p:nvSpPr>
        <p:spPr>
          <a:xfrm>
            <a:off x="0" y="182880"/>
            <a:ext cx="3708400" cy="0"/>
          </a:xfrm>
          <a:custGeom>
            <a:avLst/>
            <a:gdLst/>
            <a:ahLst/>
            <a:cxnLst/>
            <a:rect l="l" t="t" r="r" b="b"/>
            <a:pathLst>
              <a:path w="3708400">
                <a:moveTo>
                  <a:pt x="0" y="0"/>
                </a:moveTo>
                <a:lnTo>
                  <a:pt x="3708400" y="0"/>
                </a:lnTo>
              </a:path>
            </a:pathLst>
          </a:custGeom>
          <a:ln w="8890">
            <a:solidFill>
              <a:srgbClr val="FFE9C8"/>
            </a:solidFill>
          </a:ln>
        </p:spPr>
        <p:txBody>
          <a:bodyPr wrap="square" lIns="0" tIns="0" rIns="0" bIns="0" rtlCol="0">
            <a:noAutofit/>
          </a:bodyPr>
          <a:lstStyle/>
          <a:p>
            <a:endParaRPr/>
          </a:p>
        </p:txBody>
      </p:sp>
      <p:sp>
        <p:nvSpPr>
          <p:cNvPr id="179" name="object 179"/>
          <p:cNvSpPr/>
          <p:nvPr/>
        </p:nvSpPr>
        <p:spPr>
          <a:xfrm>
            <a:off x="8983980" y="190500"/>
            <a:ext cx="160020" cy="0"/>
          </a:xfrm>
          <a:custGeom>
            <a:avLst/>
            <a:gdLst/>
            <a:ahLst/>
            <a:cxnLst/>
            <a:rect l="l" t="t" r="r" b="b"/>
            <a:pathLst>
              <a:path w="160020">
                <a:moveTo>
                  <a:pt x="0" y="0"/>
                </a:moveTo>
                <a:lnTo>
                  <a:pt x="160020" y="0"/>
                </a:lnTo>
              </a:path>
            </a:pathLst>
          </a:custGeom>
          <a:ln w="8889">
            <a:solidFill>
              <a:srgbClr val="FFE8C6"/>
            </a:solidFill>
          </a:ln>
        </p:spPr>
        <p:txBody>
          <a:bodyPr wrap="square" lIns="0" tIns="0" rIns="0" bIns="0" rtlCol="0">
            <a:noAutofit/>
          </a:bodyPr>
          <a:lstStyle/>
          <a:p>
            <a:endParaRPr/>
          </a:p>
        </p:txBody>
      </p:sp>
      <p:sp>
        <p:nvSpPr>
          <p:cNvPr id="180" name="object 180"/>
          <p:cNvSpPr/>
          <p:nvPr/>
        </p:nvSpPr>
        <p:spPr>
          <a:xfrm>
            <a:off x="0" y="190500"/>
            <a:ext cx="3708400" cy="0"/>
          </a:xfrm>
          <a:custGeom>
            <a:avLst/>
            <a:gdLst/>
            <a:ahLst/>
            <a:cxnLst/>
            <a:rect l="l" t="t" r="r" b="b"/>
            <a:pathLst>
              <a:path w="3708400">
                <a:moveTo>
                  <a:pt x="0" y="0"/>
                </a:moveTo>
                <a:lnTo>
                  <a:pt x="3708400" y="0"/>
                </a:lnTo>
              </a:path>
            </a:pathLst>
          </a:custGeom>
          <a:ln w="8889">
            <a:solidFill>
              <a:srgbClr val="FFE8C6"/>
            </a:solidFill>
          </a:ln>
        </p:spPr>
        <p:txBody>
          <a:bodyPr wrap="square" lIns="0" tIns="0" rIns="0" bIns="0" rtlCol="0">
            <a:noAutofit/>
          </a:bodyPr>
          <a:lstStyle/>
          <a:p>
            <a:endParaRPr/>
          </a:p>
        </p:txBody>
      </p:sp>
      <p:sp>
        <p:nvSpPr>
          <p:cNvPr id="181" name="object 181"/>
          <p:cNvSpPr/>
          <p:nvPr/>
        </p:nvSpPr>
        <p:spPr>
          <a:xfrm>
            <a:off x="8983980" y="198119"/>
            <a:ext cx="160020" cy="0"/>
          </a:xfrm>
          <a:custGeom>
            <a:avLst/>
            <a:gdLst/>
            <a:ahLst/>
            <a:cxnLst/>
            <a:rect l="l" t="t" r="r" b="b"/>
            <a:pathLst>
              <a:path w="160020">
                <a:moveTo>
                  <a:pt x="0" y="0"/>
                </a:moveTo>
                <a:lnTo>
                  <a:pt x="160020" y="0"/>
                </a:lnTo>
              </a:path>
            </a:pathLst>
          </a:custGeom>
          <a:ln w="8890">
            <a:solidFill>
              <a:srgbClr val="FFE7C4"/>
            </a:solidFill>
          </a:ln>
        </p:spPr>
        <p:txBody>
          <a:bodyPr wrap="square" lIns="0" tIns="0" rIns="0" bIns="0" rtlCol="0">
            <a:noAutofit/>
          </a:bodyPr>
          <a:lstStyle/>
          <a:p>
            <a:endParaRPr/>
          </a:p>
        </p:txBody>
      </p:sp>
      <p:sp>
        <p:nvSpPr>
          <p:cNvPr id="182" name="object 182"/>
          <p:cNvSpPr/>
          <p:nvPr/>
        </p:nvSpPr>
        <p:spPr>
          <a:xfrm>
            <a:off x="0" y="198119"/>
            <a:ext cx="3708400" cy="0"/>
          </a:xfrm>
          <a:custGeom>
            <a:avLst/>
            <a:gdLst/>
            <a:ahLst/>
            <a:cxnLst/>
            <a:rect l="l" t="t" r="r" b="b"/>
            <a:pathLst>
              <a:path w="3708400">
                <a:moveTo>
                  <a:pt x="0" y="0"/>
                </a:moveTo>
                <a:lnTo>
                  <a:pt x="3708400" y="0"/>
                </a:lnTo>
              </a:path>
            </a:pathLst>
          </a:custGeom>
          <a:ln w="8890">
            <a:solidFill>
              <a:srgbClr val="FFE7C4"/>
            </a:solidFill>
          </a:ln>
        </p:spPr>
        <p:txBody>
          <a:bodyPr wrap="square" lIns="0" tIns="0" rIns="0" bIns="0" rtlCol="0">
            <a:noAutofit/>
          </a:bodyPr>
          <a:lstStyle/>
          <a:p>
            <a:endParaRPr/>
          </a:p>
        </p:txBody>
      </p:sp>
      <p:sp>
        <p:nvSpPr>
          <p:cNvPr id="183" name="object 183"/>
          <p:cNvSpPr/>
          <p:nvPr/>
        </p:nvSpPr>
        <p:spPr>
          <a:xfrm>
            <a:off x="8983980" y="205104"/>
            <a:ext cx="160020" cy="0"/>
          </a:xfrm>
          <a:custGeom>
            <a:avLst/>
            <a:gdLst/>
            <a:ahLst/>
            <a:cxnLst/>
            <a:rect l="l" t="t" r="r" b="b"/>
            <a:pathLst>
              <a:path w="160020">
                <a:moveTo>
                  <a:pt x="0" y="0"/>
                </a:moveTo>
                <a:lnTo>
                  <a:pt x="160020" y="0"/>
                </a:lnTo>
              </a:path>
            </a:pathLst>
          </a:custGeom>
          <a:ln w="7620">
            <a:solidFill>
              <a:srgbClr val="FFE6C1"/>
            </a:solidFill>
          </a:ln>
        </p:spPr>
        <p:txBody>
          <a:bodyPr wrap="square" lIns="0" tIns="0" rIns="0" bIns="0" rtlCol="0">
            <a:noAutofit/>
          </a:bodyPr>
          <a:lstStyle/>
          <a:p>
            <a:endParaRPr/>
          </a:p>
        </p:txBody>
      </p:sp>
      <p:sp>
        <p:nvSpPr>
          <p:cNvPr id="184" name="object 184"/>
          <p:cNvSpPr/>
          <p:nvPr/>
        </p:nvSpPr>
        <p:spPr>
          <a:xfrm>
            <a:off x="0" y="205104"/>
            <a:ext cx="3708400" cy="0"/>
          </a:xfrm>
          <a:custGeom>
            <a:avLst/>
            <a:gdLst/>
            <a:ahLst/>
            <a:cxnLst/>
            <a:rect l="l" t="t" r="r" b="b"/>
            <a:pathLst>
              <a:path w="3708400">
                <a:moveTo>
                  <a:pt x="0" y="0"/>
                </a:moveTo>
                <a:lnTo>
                  <a:pt x="3708400" y="0"/>
                </a:lnTo>
              </a:path>
            </a:pathLst>
          </a:custGeom>
          <a:ln w="7620">
            <a:solidFill>
              <a:srgbClr val="FFE6C1"/>
            </a:solidFill>
          </a:ln>
        </p:spPr>
        <p:txBody>
          <a:bodyPr wrap="square" lIns="0" tIns="0" rIns="0" bIns="0" rtlCol="0">
            <a:noAutofit/>
          </a:bodyPr>
          <a:lstStyle/>
          <a:p>
            <a:endParaRPr/>
          </a:p>
        </p:txBody>
      </p:sp>
      <p:sp>
        <p:nvSpPr>
          <p:cNvPr id="185" name="object 185"/>
          <p:cNvSpPr/>
          <p:nvPr/>
        </p:nvSpPr>
        <p:spPr>
          <a:xfrm>
            <a:off x="8983980" y="212090"/>
            <a:ext cx="160020" cy="0"/>
          </a:xfrm>
          <a:custGeom>
            <a:avLst/>
            <a:gdLst/>
            <a:ahLst/>
            <a:cxnLst/>
            <a:rect l="l" t="t" r="r" b="b"/>
            <a:pathLst>
              <a:path w="160020">
                <a:moveTo>
                  <a:pt x="0" y="0"/>
                </a:moveTo>
                <a:lnTo>
                  <a:pt x="160020" y="0"/>
                </a:lnTo>
              </a:path>
            </a:pathLst>
          </a:custGeom>
          <a:ln w="8890">
            <a:solidFill>
              <a:srgbClr val="FFE5BF"/>
            </a:solidFill>
          </a:ln>
        </p:spPr>
        <p:txBody>
          <a:bodyPr wrap="square" lIns="0" tIns="0" rIns="0" bIns="0" rtlCol="0">
            <a:noAutofit/>
          </a:bodyPr>
          <a:lstStyle/>
          <a:p>
            <a:endParaRPr/>
          </a:p>
        </p:txBody>
      </p:sp>
      <p:sp>
        <p:nvSpPr>
          <p:cNvPr id="186" name="object 186"/>
          <p:cNvSpPr/>
          <p:nvPr/>
        </p:nvSpPr>
        <p:spPr>
          <a:xfrm>
            <a:off x="0" y="212090"/>
            <a:ext cx="3708400" cy="0"/>
          </a:xfrm>
          <a:custGeom>
            <a:avLst/>
            <a:gdLst/>
            <a:ahLst/>
            <a:cxnLst/>
            <a:rect l="l" t="t" r="r" b="b"/>
            <a:pathLst>
              <a:path w="3708400">
                <a:moveTo>
                  <a:pt x="0" y="0"/>
                </a:moveTo>
                <a:lnTo>
                  <a:pt x="3708400" y="0"/>
                </a:lnTo>
              </a:path>
            </a:pathLst>
          </a:custGeom>
          <a:ln w="8890">
            <a:solidFill>
              <a:srgbClr val="FFE5BF"/>
            </a:solidFill>
          </a:ln>
        </p:spPr>
        <p:txBody>
          <a:bodyPr wrap="square" lIns="0" tIns="0" rIns="0" bIns="0" rtlCol="0">
            <a:noAutofit/>
          </a:bodyPr>
          <a:lstStyle/>
          <a:p>
            <a:endParaRPr/>
          </a:p>
        </p:txBody>
      </p:sp>
      <p:sp>
        <p:nvSpPr>
          <p:cNvPr id="187" name="object 187"/>
          <p:cNvSpPr/>
          <p:nvPr/>
        </p:nvSpPr>
        <p:spPr>
          <a:xfrm>
            <a:off x="8983980" y="219709"/>
            <a:ext cx="160020" cy="0"/>
          </a:xfrm>
          <a:custGeom>
            <a:avLst/>
            <a:gdLst/>
            <a:ahLst/>
            <a:cxnLst/>
            <a:rect l="l" t="t" r="r" b="b"/>
            <a:pathLst>
              <a:path w="160020">
                <a:moveTo>
                  <a:pt x="0" y="0"/>
                </a:moveTo>
                <a:lnTo>
                  <a:pt x="160020" y="0"/>
                </a:lnTo>
              </a:path>
            </a:pathLst>
          </a:custGeom>
          <a:ln w="8890">
            <a:solidFill>
              <a:srgbClr val="FFE4BD"/>
            </a:solidFill>
          </a:ln>
        </p:spPr>
        <p:txBody>
          <a:bodyPr wrap="square" lIns="0" tIns="0" rIns="0" bIns="0" rtlCol="0">
            <a:noAutofit/>
          </a:bodyPr>
          <a:lstStyle/>
          <a:p>
            <a:endParaRPr/>
          </a:p>
        </p:txBody>
      </p:sp>
      <p:sp>
        <p:nvSpPr>
          <p:cNvPr id="188" name="object 188"/>
          <p:cNvSpPr/>
          <p:nvPr/>
        </p:nvSpPr>
        <p:spPr>
          <a:xfrm>
            <a:off x="0" y="219709"/>
            <a:ext cx="3708400" cy="0"/>
          </a:xfrm>
          <a:custGeom>
            <a:avLst/>
            <a:gdLst/>
            <a:ahLst/>
            <a:cxnLst/>
            <a:rect l="l" t="t" r="r" b="b"/>
            <a:pathLst>
              <a:path w="3708400">
                <a:moveTo>
                  <a:pt x="0" y="0"/>
                </a:moveTo>
                <a:lnTo>
                  <a:pt x="3708400" y="0"/>
                </a:lnTo>
              </a:path>
            </a:pathLst>
          </a:custGeom>
          <a:ln w="8890">
            <a:solidFill>
              <a:srgbClr val="FFE4BD"/>
            </a:solidFill>
          </a:ln>
        </p:spPr>
        <p:txBody>
          <a:bodyPr wrap="square" lIns="0" tIns="0" rIns="0" bIns="0" rtlCol="0">
            <a:noAutofit/>
          </a:bodyPr>
          <a:lstStyle/>
          <a:p>
            <a:endParaRPr/>
          </a:p>
        </p:txBody>
      </p:sp>
      <p:sp>
        <p:nvSpPr>
          <p:cNvPr id="189" name="object 189"/>
          <p:cNvSpPr/>
          <p:nvPr/>
        </p:nvSpPr>
        <p:spPr>
          <a:xfrm>
            <a:off x="8983980" y="226694"/>
            <a:ext cx="160020" cy="0"/>
          </a:xfrm>
          <a:custGeom>
            <a:avLst/>
            <a:gdLst/>
            <a:ahLst/>
            <a:cxnLst/>
            <a:rect l="l" t="t" r="r" b="b"/>
            <a:pathLst>
              <a:path w="160020">
                <a:moveTo>
                  <a:pt x="0" y="0"/>
                </a:moveTo>
                <a:lnTo>
                  <a:pt x="160020" y="0"/>
                </a:lnTo>
              </a:path>
            </a:pathLst>
          </a:custGeom>
          <a:ln w="7620">
            <a:solidFill>
              <a:srgbClr val="FFE3BB"/>
            </a:solidFill>
          </a:ln>
        </p:spPr>
        <p:txBody>
          <a:bodyPr wrap="square" lIns="0" tIns="0" rIns="0" bIns="0" rtlCol="0">
            <a:noAutofit/>
          </a:bodyPr>
          <a:lstStyle/>
          <a:p>
            <a:endParaRPr/>
          </a:p>
        </p:txBody>
      </p:sp>
      <p:sp>
        <p:nvSpPr>
          <p:cNvPr id="190" name="object 190"/>
          <p:cNvSpPr/>
          <p:nvPr/>
        </p:nvSpPr>
        <p:spPr>
          <a:xfrm>
            <a:off x="0" y="226694"/>
            <a:ext cx="3708400" cy="0"/>
          </a:xfrm>
          <a:custGeom>
            <a:avLst/>
            <a:gdLst/>
            <a:ahLst/>
            <a:cxnLst/>
            <a:rect l="l" t="t" r="r" b="b"/>
            <a:pathLst>
              <a:path w="3708400">
                <a:moveTo>
                  <a:pt x="0" y="0"/>
                </a:moveTo>
                <a:lnTo>
                  <a:pt x="3708400" y="0"/>
                </a:lnTo>
              </a:path>
            </a:pathLst>
          </a:custGeom>
          <a:ln w="7620">
            <a:solidFill>
              <a:srgbClr val="FFE3BB"/>
            </a:solidFill>
          </a:ln>
        </p:spPr>
        <p:txBody>
          <a:bodyPr wrap="square" lIns="0" tIns="0" rIns="0" bIns="0" rtlCol="0">
            <a:noAutofit/>
          </a:bodyPr>
          <a:lstStyle/>
          <a:p>
            <a:endParaRPr/>
          </a:p>
        </p:txBody>
      </p:sp>
      <p:sp>
        <p:nvSpPr>
          <p:cNvPr id="191" name="object 191"/>
          <p:cNvSpPr/>
          <p:nvPr/>
        </p:nvSpPr>
        <p:spPr>
          <a:xfrm>
            <a:off x="8983980" y="233680"/>
            <a:ext cx="160020" cy="0"/>
          </a:xfrm>
          <a:custGeom>
            <a:avLst/>
            <a:gdLst/>
            <a:ahLst/>
            <a:cxnLst/>
            <a:rect l="l" t="t" r="r" b="b"/>
            <a:pathLst>
              <a:path w="160020">
                <a:moveTo>
                  <a:pt x="0" y="0"/>
                </a:moveTo>
                <a:lnTo>
                  <a:pt x="160020" y="0"/>
                </a:lnTo>
              </a:path>
            </a:pathLst>
          </a:custGeom>
          <a:ln w="8890">
            <a:solidFill>
              <a:srgbClr val="FFE3B9"/>
            </a:solidFill>
          </a:ln>
        </p:spPr>
        <p:txBody>
          <a:bodyPr wrap="square" lIns="0" tIns="0" rIns="0" bIns="0" rtlCol="0">
            <a:noAutofit/>
          </a:bodyPr>
          <a:lstStyle/>
          <a:p>
            <a:endParaRPr/>
          </a:p>
        </p:txBody>
      </p:sp>
      <p:sp>
        <p:nvSpPr>
          <p:cNvPr id="192" name="object 192"/>
          <p:cNvSpPr/>
          <p:nvPr/>
        </p:nvSpPr>
        <p:spPr>
          <a:xfrm>
            <a:off x="0" y="233680"/>
            <a:ext cx="3708400" cy="0"/>
          </a:xfrm>
          <a:custGeom>
            <a:avLst/>
            <a:gdLst/>
            <a:ahLst/>
            <a:cxnLst/>
            <a:rect l="l" t="t" r="r" b="b"/>
            <a:pathLst>
              <a:path w="3708400">
                <a:moveTo>
                  <a:pt x="0" y="0"/>
                </a:moveTo>
                <a:lnTo>
                  <a:pt x="3708400" y="0"/>
                </a:lnTo>
              </a:path>
            </a:pathLst>
          </a:custGeom>
          <a:ln w="8890">
            <a:solidFill>
              <a:srgbClr val="FFE3B9"/>
            </a:solidFill>
          </a:ln>
        </p:spPr>
        <p:txBody>
          <a:bodyPr wrap="square" lIns="0" tIns="0" rIns="0" bIns="0" rtlCol="0">
            <a:noAutofit/>
          </a:bodyPr>
          <a:lstStyle/>
          <a:p>
            <a:endParaRPr/>
          </a:p>
        </p:txBody>
      </p:sp>
      <p:sp>
        <p:nvSpPr>
          <p:cNvPr id="193" name="object 193"/>
          <p:cNvSpPr/>
          <p:nvPr/>
        </p:nvSpPr>
        <p:spPr>
          <a:xfrm>
            <a:off x="8983980" y="241300"/>
            <a:ext cx="160020" cy="0"/>
          </a:xfrm>
          <a:custGeom>
            <a:avLst/>
            <a:gdLst/>
            <a:ahLst/>
            <a:cxnLst/>
            <a:rect l="l" t="t" r="r" b="b"/>
            <a:pathLst>
              <a:path w="160020">
                <a:moveTo>
                  <a:pt x="0" y="0"/>
                </a:moveTo>
                <a:lnTo>
                  <a:pt x="160020" y="0"/>
                </a:lnTo>
              </a:path>
            </a:pathLst>
          </a:custGeom>
          <a:ln w="8889">
            <a:solidFill>
              <a:srgbClr val="FFE2B7"/>
            </a:solidFill>
          </a:ln>
        </p:spPr>
        <p:txBody>
          <a:bodyPr wrap="square" lIns="0" tIns="0" rIns="0" bIns="0" rtlCol="0">
            <a:noAutofit/>
          </a:bodyPr>
          <a:lstStyle/>
          <a:p>
            <a:endParaRPr/>
          </a:p>
        </p:txBody>
      </p:sp>
      <p:sp>
        <p:nvSpPr>
          <p:cNvPr id="194" name="object 194"/>
          <p:cNvSpPr/>
          <p:nvPr/>
        </p:nvSpPr>
        <p:spPr>
          <a:xfrm>
            <a:off x="0" y="241300"/>
            <a:ext cx="3708400" cy="0"/>
          </a:xfrm>
          <a:custGeom>
            <a:avLst/>
            <a:gdLst/>
            <a:ahLst/>
            <a:cxnLst/>
            <a:rect l="l" t="t" r="r" b="b"/>
            <a:pathLst>
              <a:path w="3708400">
                <a:moveTo>
                  <a:pt x="0" y="0"/>
                </a:moveTo>
                <a:lnTo>
                  <a:pt x="3708400" y="0"/>
                </a:lnTo>
              </a:path>
            </a:pathLst>
          </a:custGeom>
          <a:ln w="8889">
            <a:solidFill>
              <a:srgbClr val="FFE2B7"/>
            </a:solidFill>
          </a:ln>
        </p:spPr>
        <p:txBody>
          <a:bodyPr wrap="square" lIns="0" tIns="0" rIns="0" bIns="0" rtlCol="0">
            <a:noAutofit/>
          </a:bodyPr>
          <a:lstStyle/>
          <a:p>
            <a:endParaRPr/>
          </a:p>
        </p:txBody>
      </p:sp>
      <p:sp>
        <p:nvSpPr>
          <p:cNvPr id="195" name="object 195"/>
          <p:cNvSpPr/>
          <p:nvPr/>
        </p:nvSpPr>
        <p:spPr>
          <a:xfrm>
            <a:off x="8983980" y="248284"/>
            <a:ext cx="160020" cy="0"/>
          </a:xfrm>
          <a:custGeom>
            <a:avLst/>
            <a:gdLst/>
            <a:ahLst/>
            <a:cxnLst/>
            <a:rect l="l" t="t" r="r" b="b"/>
            <a:pathLst>
              <a:path w="160020">
                <a:moveTo>
                  <a:pt x="0" y="0"/>
                </a:moveTo>
                <a:lnTo>
                  <a:pt x="160020" y="0"/>
                </a:lnTo>
              </a:path>
            </a:pathLst>
          </a:custGeom>
          <a:ln w="7620">
            <a:solidFill>
              <a:srgbClr val="FFE1B4"/>
            </a:solidFill>
          </a:ln>
        </p:spPr>
        <p:txBody>
          <a:bodyPr wrap="square" lIns="0" tIns="0" rIns="0" bIns="0" rtlCol="0">
            <a:noAutofit/>
          </a:bodyPr>
          <a:lstStyle/>
          <a:p>
            <a:endParaRPr/>
          </a:p>
        </p:txBody>
      </p:sp>
      <p:sp>
        <p:nvSpPr>
          <p:cNvPr id="196" name="object 196"/>
          <p:cNvSpPr/>
          <p:nvPr/>
        </p:nvSpPr>
        <p:spPr>
          <a:xfrm>
            <a:off x="0" y="248284"/>
            <a:ext cx="3708400" cy="0"/>
          </a:xfrm>
          <a:custGeom>
            <a:avLst/>
            <a:gdLst/>
            <a:ahLst/>
            <a:cxnLst/>
            <a:rect l="l" t="t" r="r" b="b"/>
            <a:pathLst>
              <a:path w="3708400">
                <a:moveTo>
                  <a:pt x="0" y="0"/>
                </a:moveTo>
                <a:lnTo>
                  <a:pt x="3708400" y="0"/>
                </a:lnTo>
              </a:path>
            </a:pathLst>
          </a:custGeom>
          <a:ln w="7620">
            <a:solidFill>
              <a:srgbClr val="FFE1B4"/>
            </a:solidFill>
          </a:ln>
        </p:spPr>
        <p:txBody>
          <a:bodyPr wrap="square" lIns="0" tIns="0" rIns="0" bIns="0" rtlCol="0">
            <a:noAutofit/>
          </a:bodyPr>
          <a:lstStyle/>
          <a:p>
            <a:endParaRPr/>
          </a:p>
        </p:txBody>
      </p:sp>
      <p:sp>
        <p:nvSpPr>
          <p:cNvPr id="197" name="object 197"/>
          <p:cNvSpPr/>
          <p:nvPr/>
        </p:nvSpPr>
        <p:spPr>
          <a:xfrm>
            <a:off x="8983980" y="255269"/>
            <a:ext cx="160020" cy="0"/>
          </a:xfrm>
          <a:custGeom>
            <a:avLst/>
            <a:gdLst/>
            <a:ahLst/>
            <a:cxnLst/>
            <a:rect l="l" t="t" r="r" b="b"/>
            <a:pathLst>
              <a:path w="160020">
                <a:moveTo>
                  <a:pt x="0" y="0"/>
                </a:moveTo>
                <a:lnTo>
                  <a:pt x="160020" y="0"/>
                </a:lnTo>
              </a:path>
            </a:pathLst>
          </a:custGeom>
          <a:ln w="8890">
            <a:solidFill>
              <a:srgbClr val="FFE0B2"/>
            </a:solidFill>
          </a:ln>
        </p:spPr>
        <p:txBody>
          <a:bodyPr wrap="square" lIns="0" tIns="0" rIns="0" bIns="0" rtlCol="0">
            <a:noAutofit/>
          </a:bodyPr>
          <a:lstStyle/>
          <a:p>
            <a:endParaRPr/>
          </a:p>
        </p:txBody>
      </p:sp>
      <p:sp>
        <p:nvSpPr>
          <p:cNvPr id="198" name="object 198"/>
          <p:cNvSpPr/>
          <p:nvPr/>
        </p:nvSpPr>
        <p:spPr>
          <a:xfrm>
            <a:off x="0" y="255269"/>
            <a:ext cx="3708400" cy="0"/>
          </a:xfrm>
          <a:custGeom>
            <a:avLst/>
            <a:gdLst/>
            <a:ahLst/>
            <a:cxnLst/>
            <a:rect l="l" t="t" r="r" b="b"/>
            <a:pathLst>
              <a:path w="3708400">
                <a:moveTo>
                  <a:pt x="0" y="0"/>
                </a:moveTo>
                <a:lnTo>
                  <a:pt x="3708400" y="0"/>
                </a:lnTo>
              </a:path>
            </a:pathLst>
          </a:custGeom>
          <a:ln w="8890">
            <a:solidFill>
              <a:srgbClr val="FFE0B2"/>
            </a:solidFill>
          </a:ln>
        </p:spPr>
        <p:txBody>
          <a:bodyPr wrap="square" lIns="0" tIns="0" rIns="0" bIns="0" rtlCol="0">
            <a:noAutofit/>
          </a:bodyPr>
          <a:lstStyle/>
          <a:p>
            <a:endParaRPr/>
          </a:p>
        </p:txBody>
      </p:sp>
      <p:sp>
        <p:nvSpPr>
          <p:cNvPr id="199" name="object 199"/>
          <p:cNvSpPr/>
          <p:nvPr/>
        </p:nvSpPr>
        <p:spPr>
          <a:xfrm>
            <a:off x="8983980" y="262890"/>
            <a:ext cx="160020" cy="0"/>
          </a:xfrm>
          <a:custGeom>
            <a:avLst/>
            <a:gdLst/>
            <a:ahLst/>
            <a:cxnLst/>
            <a:rect l="l" t="t" r="r" b="b"/>
            <a:pathLst>
              <a:path w="160020">
                <a:moveTo>
                  <a:pt x="0" y="0"/>
                </a:moveTo>
                <a:lnTo>
                  <a:pt x="160020" y="0"/>
                </a:lnTo>
              </a:path>
            </a:pathLst>
          </a:custGeom>
          <a:ln w="8890">
            <a:solidFill>
              <a:srgbClr val="FFDFB0"/>
            </a:solidFill>
          </a:ln>
        </p:spPr>
        <p:txBody>
          <a:bodyPr wrap="square" lIns="0" tIns="0" rIns="0" bIns="0" rtlCol="0">
            <a:noAutofit/>
          </a:bodyPr>
          <a:lstStyle/>
          <a:p>
            <a:endParaRPr/>
          </a:p>
        </p:txBody>
      </p:sp>
      <p:sp>
        <p:nvSpPr>
          <p:cNvPr id="200" name="object 200"/>
          <p:cNvSpPr/>
          <p:nvPr/>
        </p:nvSpPr>
        <p:spPr>
          <a:xfrm>
            <a:off x="0" y="262890"/>
            <a:ext cx="3708400" cy="0"/>
          </a:xfrm>
          <a:custGeom>
            <a:avLst/>
            <a:gdLst/>
            <a:ahLst/>
            <a:cxnLst/>
            <a:rect l="l" t="t" r="r" b="b"/>
            <a:pathLst>
              <a:path w="3708400">
                <a:moveTo>
                  <a:pt x="0" y="0"/>
                </a:moveTo>
                <a:lnTo>
                  <a:pt x="3708400" y="0"/>
                </a:lnTo>
              </a:path>
            </a:pathLst>
          </a:custGeom>
          <a:ln w="8890">
            <a:solidFill>
              <a:srgbClr val="FFDFB0"/>
            </a:solidFill>
          </a:ln>
        </p:spPr>
        <p:txBody>
          <a:bodyPr wrap="square" lIns="0" tIns="0" rIns="0" bIns="0" rtlCol="0">
            <a:noAutofit/>
          </a:bodyPr>
          <a:lstStyle/>
          <a:p>
            <a:endParaRPr/>
          </a:p>
        </p:txBody>
      </p:sp>
      <p:sp>
        <p:nvSpPr>
          <p:cNvPr id="201" name="object 201"/>
          <p:cNvSpPr/>
          <p:nvPr/>
        </p:nvSpPr>
        <p:spPr>
          <a:xfrm>
            <a:off x="8983980" y="269875"/>
            <a:ext cx="160020" cy="0"/>
          </a:xfrm>
          <a:custGeom>
            <a:avLst/>
            <a:gdLst/>
            <a:ahLst/>
            <a:cxnLst/>
            <a:rect l="l" t="t" r="r" b="b"/>
            <a:pathLst>
              <a:path w="160020">
                <a:moveTo>
                  <a:pt x="0" y="0"/>
                </a:moveTo>
                <a:lnTo>
                  <a:pt x="160020" y="0"/>
                </a:lnTo>
              </a:path>
            </a:pathLst>
          </a:custGeom>
          <a:ln w="7620">
            <a:solidFill>
              <a:srgbClr val="FFDEAE"/>
            </a:solidFill>
          </a:ln>
        </p:spPr>
        <p:txBody>
          <a:bodyPr wrap="square" lIns="0" tIns="0" rIns="0" bIns="0" rtlCol="0">
            <a:noAutofit/>
          </a:bodyPr>
          <a:lstStyle/>
          <a:p>
            <a:endParaRPr/>
          </a:p>
        </p:txBody>
      </p:sp>
      <p:sp>
        <p:nvSpPr>
          <p:cNvPr id="202" name="object 202"/>
          <p:cNvSpPr/>
          <p:nvPr/>
        </p:nvSpPr>
        <p:spPr>
          <a:xfrm>
            <a:off x="0" y="269875"/>
            <a:ext cx="3708400" cy="0"/>
          </a:xfrm>
          <a:custGeom>
            <a:avLst/>
            <a:gdLst/>
            <a:ahLst/>
            <a:cxnLst/>
            <a:rect l="l" t="t" r="r" b="b"/>
            <a:pathLst>
              <a:path w="3708400">
                <a:moveTo>
                  <a:pt x="0" y="0"/>
                </a:moveTo>
                <a:lnTo>
                  <a:pt x="3708400" y="0"/>
                </a:lnTo>
              </a:path>
            </a:pathLst>
          </a:custGeom>
          <a:ln w="7620">
            <a:solidFill>
              <a:srgbClr val="FFDEAE"/>
            </a:solidFill>
          </a:ln>
        </p:spPr>
        <p:txBody>
          <a:bodyPr wrap="square" lIns="0" tIns="0" rIns="0" bIns="0" rtlCol="0">
            <a:noAutofit/>
          </a:bodyPr>
          <a:lstStyle/>
          <a:p>
            <a:endParaRPr/>
          </a:p>
        </p:txBody>
      </p:sp>
      <p:sp>
        <p:nvSpPr>
          <p:cNvPr id="203" name="object 203"/>
          <p:cNvSpPr/>
          <p:nvPr/>
        </p:nvSpPr>
        <p:spPr>
          <a:xfrm>
            <a:off x="8983980" y="276859"/>
            <a:ext cx="160020" cy="0"/>
          </a:xfrm>
          <a:custGeom>
            <a:avLst/>
            <a:gdLst/>
            <a:ahLst/>
            <a:cxnLst/>
            <a:rect l="l" t="t" r="r" b="b"/>
            <a:pathLst>
              <a:path w="160020">
                <a:moveTo>
                  <a:pt x="0" y="0"/>
                </a:moveTo>
                <a:lnTo>
                  <a:pt x="160020" y="0"/>
                </a:lnTo>
              </a:path>
            </a:pathLst>
          </a:custGeom>
          <a:ln w="8890">
            <a:solidFill>
              <a:srgbClr val="FFDDAC"/>
            </a:solidFill>
          </a:ln>
        </p:spPr>
        <p:txBody>
          <a:bodyPr wrap="square" lIns="0" tIns="0" rIns="0" bIns="0" rtlCol="0">
            <a:noAutofit/>
          </a:bodyPr>
          <a:lstStyle/>
          <a:p>
            <a:endParaRPr/>
          </a:p>
        </p:txBody>
      </p:sp>
      <p:sp>
        <p:nvSpPr>
          <p:cNvPr id="204" name="object 204"/>
          <p:cNvSpPr/>
          <p:nvPr/>
        </p:nvSpPr>
        <p:spPr>
          <a:xfrm>
            <a:off x="0" y="276859"/>
            <a:ext cx="3708400" cy="0"/>
          </a:xfrm>
          <a:custGeom>
            <a:avLst/>
            <a:gdLst/>
            <a:ahLst/>
            <a:cxnLst/>
            <a:rect l="l" t="t" r="r" b="b"/>
            <a:pathLst>
              <a:path w="3708400">
                <a:moveTo>
                  <a:pt x="0" y="0"/>
                </a:moveTo>
                <a:lnTo>
                  <a:pt x="3708400" y="0"/>
                </a:lnTo>
              </a:path>
            </a:pathLst>
          </a:custGeom>
          <a:ln w="8890">
            <a:solidFill>
              <a:srgbClr val="FFDDAC"/>
            </a:solidFill>
          </a:ln>
        </p:spPr>
        <p:txBody>
          <a:bodyPr wrap="square" lIns="0" tIns="0" rIns="0" bIns="0" rtlCol="0">
            <a:noAutofit/>
          </a:bodyPr>
          <a:lstStyle/>
          <a:p>
            <a:endParaRPr/>
          </a:p>
        </p:txBody>
      </p:sp>
      <p:sp>
        <p:nvSpPr>
          <p:cNvPr id="205" name="object 205"/>
          <p:cNvSpPr/>
          <p:nvPr/>
        </p:nvSpPr>
        <p:spPr>
          <a:xfrm>
            <a:off x="8983980" y="284480"/>
            <a:ext cx="160020" cy="0"/>
          </a:xfrm>
          <a:custGeom>
            <a:avLst/>
            <a:gdLst/>
            <a:ahLst/>
            <a:cxnLst/>
            <a:rect l="l" t="t" r="r" b="b"/>
            <a:pathLst>
              <a:path w="160020">
                <a:moveTo>
                  <a:pt x="0" y="0"/>
                </a:moveTo>
                <a:lnTo>
                  <a:pt x="160020" y="0"/>
                </a:lnTo>
              </a:path>
            </a:pathLst>
          </a:custGeom>
          <a:ln w="8890">
            <a:solidFill>
              <a:srgbClr val="FFDCA9"/>
            </a:solidFill>
          </a:ln>
        </p:spPr>
        <p:txBody>
          <a:bodyPr wrap="square" lIns="0" tIns="0" rIns="0" bIns="0" rtlCol="0">
            <a:noAutofit/>
          </a:bodyPr>
          <a:lstStyle/>
          <a:p>
            <a:endParaRPr/>
          </a:p>
        </p:txBody>
      </p:sp>
      <p:sp>
        <p:nvSpPr>
          <p:cNvPr id="206" name="object 206"/>
          <p:cNvSpPr/>
          <p:nvPr/>
        </p:nvSpPr>
        <p:spPr>
          <a:xfrm>
            <a:off x="0" y="284480"/>
            <a:ext cx="3708400" cy="0"/>
          </a:xfrm>
          <a:custGeom>
            <a:avLst/>
            <a:gdLst/>
            <a:ahLst/>
            <a:cxnLst/>
            <a:rect l="l" t="t" r="r" b="b"/>
            <a:pathLst>
              <a:path w="3708400">
                <a:moveTo>
                  <a:pt x="0" y="0"/>
                </a:moveTo>
                <a:lnTo>
                  <a:pt x="3708400" y="0"/>
                </a:lnTo>
              </a:path>
            </a:pathLst>
          </a:custGeom>
          <a:ln w="8890">
            <a:solidFill>
              <a:srgbClr val="FFDCA9"/>
            </a:solidFill>
          </a:ln>
        </p:spPr>
        <p:txBody>
          <a:bodyPr wrap="square" lIns="0" tIns="0" rIns="0" bIns="0" rtlCol="0">
            <a:noAutofit/>
          </a:bodyPr>
          <a:lstStyle/>
          <a:p>
            <a:endParaRPr/>
          </a:p>
        </p:txBody>
      </p:sp>
      <p:sp>
        <p:nvSpPr>
          <p:cNvPr id="207" name="object 207"/>
          <p:cNvSpPr/>
          <p:nvPr/>
        </p:nvSpPr>
        <p:spPr>
          <a:xfrm>
            <a:off x="8983980" y="292100"/>
            <a:ext cx="160020" cy="0"/>
          </a:xfrm>
          <a:custGeom>
            <a:avLst/>
            <a:gdLst/>
            <a:ahLst/>
            <a:cxnLst/>
            <a:rect l="l" t="t" r="r" b="b"/>
            <a:pathLst>
              <a:path w="160020">
                <a:moveTo>
                  <a:pt x="0" y="0"/>
                </a:moveTo>
                <a:lnTo>
                  <a:pt x="160020" y="0"/>
                </a:lnTo>
              </a:path>
            </a:pathLst>
          </a:custGeom>
          <a:ln w="8889">
            <a:solidFill>
              <a:srgbClr val="FFDCA7"/>
            </a:solidFill>
          </a:ln>
        </p:spPr>
        <p:txBody>
          <a:bodyPr wrap="square" lIns="0" tIns="0" rIns="0" bIns="0" rtlCol="0">
            <a:noAutofit/>
          </a:bodyPr>
          <a:lstStyle/>
          <a:p>
            <a:endParaRPr/>
          </a:p>
        </p:txBody>
      </p:sp>
      <p:sp>
        <p:nvSpPr>
          <p:cNvPr id="208" name="object 208"/>
          <p:cNvSpPr/>
          <p:nvPr/>
        </p:nvSpPr>
        <p:spPr>
          <a:xfrm>
            <a:off x="0" y="292100"/>
            <a:ext cx="3708400" cy="0"/>
          </a:xfrm>
          <a:custGeom>
            <a:avLst/>
            <a:gdLst/>
            <a:ahLst/>
            <a:cxnLst/>
            <a:rect l="l" t="t" r="r" b="b"/>
            <a:pathLst>
              <a:path w="3708400">
                <a:moveTo>
                  <a:pt x="0" y="0"/>
                </a:moveTo>
                <a:lnTo>
                  <a:pt x="3708400" y="0"/>
                </a:lnTo>
              </a:path>
            </a:pathLst>
          </a:custGeom>
          <a:ln w="8889">
            <a:solidFill>
              <a:srgbClr val="FFDCA7"/>
            </a:solidFill>
          </a:ln>
        </p:spPr>
        <p:txBody>
          <a:bodyPr wrap="square" lIns="0" tIns="0" rIns="0" bIns="0" rtlCol="0">
            <a:noAutofit/>
          </a:bodyPr>
          <a:lstStyle/>
          <a:p>
            <a:endParaRPr/>
          </a:p>
        </p:txBody>
      </p:sp>
      <p:sp>
        <p:nvSpPr>
          <p:cNvPr id="209" name="object 209"/>
          <p:cNvSpPr/>
          <p:nvPr/>
        </p:nvSpPr>
        <p:spPr>
          <a:xfrm>
            <a:off x="8983980" y="299084"/>
            <a:ext cx="160020" cy="0"/>
          </a:xfrm>
          <a:custGeom>
            <a:avLst/>
            <a:gdLst/>
            <a:ahLst/>
            <a:cxnLst/>
            <a:rect l="l" t="t" r="r" b="b"/>
            <a:pathLst>
              <a:path w="160020">
                <a:moveTo>
                  <a:pt x="0" y="0"/>
                </a:moveTo>
                <a:lnTo>
                  <a:pt x="160020" y="0"/>
                </a:lnTo>
              </a:path>
            </a:pathLst>
          </a:custGeom>
          <a:ln w="7620">
            <a:solidFill>
              <a:srgbClr val="FFDBA5"/>
            </a:solidFill>
          </a:ln>
        </p:spPr>
        <p:txBody>
          <a:bodyPr wrap="square" lIns="0" tIns="0" rIns="0" bIns="0" rtlCol="0">
            <a:noAutofit/>
          </a:bodyPr>
          <a:lstStyle/>
          <a:p>
            <a:endParaRPr/>
          </a:p>
        </p:txBody>
      </p:sp>
      <p:sp>
        <p:nvSpPr>
          <p:cNvPr id="210" name="object 210"/>
          <p:cNvSpPr/>
          <p:nvPr/>
        </p:nvSpPr>
        <p:spPr>
          <a:xfrm>
            <a:off x="0" y="299084"/>
            <a:ext cx="3708400" cy="0"/>
          </a:xfrm>
          <a:custGeom>
            <a:avLst/>
            <a:gdLst/>
            <a:ahLst/>
            <a:cxnLst/>
            <a:rect l="l" t="t" r="r" b="b"/>
            <a:pathLst>
              <a:path w="3708400">
                <a:moveTo>
                  <a:pt x="0" y="0"/>
                </a:moveTo>
                <a:lnTo>
                  <a:pt x="3708400" y="0"/>
                </a:lnTo>
              </a:path>
            </a:pathLst>
          </a:custGeom>
          <a:ln w="7620">
            <a:solidFill>
              <a:srgbClr val="FFDBA5"/>
            </a:solidFill>
          </a:ln>
        </p:spPr>
        <p:txBody>
          <a:bodyPr wrap="square" lIns="0" tIns="0" rIns="0" bIns="0" rtlCol="0">
            <a:noAutofit/>
          </a:bodyPr>
          <a:lstStyle/>
          <a:p>
            <a:endParaRPr/>
          </a:p>
        </p:txBody>
      </p:sp>
      <p:sp>
        <p:nvSpPr>
          <p:cNvPr id="211" name="object 211"/>
          <p:cNvSpPr/>
          <p:nvPr/>
        </p:nvSpPr>
        <p:spPr>
          <a:xfrm>
            <a:off x="8983980" y="306069"/>
            <a:ext cx="160020" cy="0"/>
          </a:xfrm>
          <a:custGeom>
            <a:avLst/>
            <a:gdLst/>
            <a:ahLst/>
            <a:cxnLst/>
            <a:rect l="l" t="t" r="r" b="b"/>
            <a:pathLst>
              <a:path w="160020">
                <a:moveTo>
                  <a:pt x="0" y="0"/>
                </a:moveTo>
                <a:lnTo>
                  <a:pt x="160020" y="0"/>
                </a:lnTo>
              </a:path>
            </a:pathLst>
          </a:custGeom>
          <a:ln w="8890">
            <a:solidFill>
              <a:srgbClr val="FFDAA3"/>
            </a:solidFill>
          </a:ln>
        </p:spPr>
        <p:txBody>
          <a:bodyPr wrap="square" lIns="0" tIns="0" rIns="0" bIns="0" rtlCol="0">
            <a:noAutofit/>
          </a:bodyPr>
          <a:lstStyle/>
          <a:p>
            <a:endParaRPr/>
          </a:p>
        </p:txBody>
      </p:sp>
      <p:sp>
        <p:nvSpPr>
          <p:cNvPr id="212" name="object 212"/>
          <p:cNvSpPr/>
          <p:nvPr/>
        </p:nvSpPr>
        <p:spPr>
          <a:xfrm>
            <a:off x="0" y="306069"/>
            <a:ext cx="3708400" cy="0"/>
          </a:xfrm>
          <a:custGeom>
            <a:avLst/>
            <a:gdLst/>
            <a:ahLst/>
            <a:cxnLst/>
            <a:rect l="l" t="t" r="r" b="b"/>
            <a:pathLst>
              <a:path w="3708400">
                <a:moveTo>
                  <a:pt x="0" y="0"/>
                </a:moveTo>
                <a:lnTo>
                  <a:pt x="3708400" y="0"/>
                </a:lnTo>
              </a:path>
            </a:pathLst>
          </a:custGeom>
          <a:ln w="8890">
            <a:solidFill>
              <a:srgbClr val="FFDAA3"/>
            </a:solidFill>
          </a:ln>
        </p:spPr>
        <p:txBody>
          <a:bodyPr wrap="square" lIns="0" tIns="0" rIns="0" bIns="0" rtlCol="0">
            <a:noAutofit/>
          </a:bodyPr>
          <a:lstStyle/>
          <a:p>
            <a:endParaRPr/>
          </a:p>
        </p:txBody>
      </p:sp>
      <p:sp>
        <p:nvSpPr>
          <p:cNvPr id="213" name="object 213"/>
          <p:cNvSpPr/>
          <p:nvPr/>
        </p:nvSpPr>
        <p:spPr>
          <a:xfrm>
            <a:off x="8983980" y="313690"/>
            <a:ext cx="160020" cy="0"/>
          </a:xfrm>
          <a:custGeom>
            <a:avLst/>
            <a:gdLst/>
            <a:ahLst/>
            <a:cxnLst/>
            <a:rect l="l" t="t" r="r" b="b"/>
            <a:pathLst>
              <a:path w="160020">
                <a:moveTo>
                  <a:pt x="0" y="0"/>
                </a:moveTo>
                <a:lnTo>
                  <a:pt x="160020" y="0"/>
                </a:lnTo>
              </a:path>
            </a:pathLst>
          </a:custGeom>
          <a:ln w="8890">
            <a:solidFill>
              <a:srgbClr val="FFD9A1"/>
            </a:solidFill>
          </a:ln>
        </p:spPr>
        <p:txBody>
          <a:bodyPr wrap="square" lIns="0" tIns="0" rIns="0" bIns="0" rtlCol="0">
            <a:noAutofit/>
          </a:bodyPr>
          <a:lstStyle/>
          <a:p>
            <a:endParaRPr/>
          </a:p>
        </p:txBody>
      </p:sp>
      <p:sp>
        <p:nvSpPr>
          <p:cNvPr id="214" name="object 214"/>
          <p:cNvSpPr/>
          <p:nvPr/>
        </p:nvSpPr>
        <p:spPr>
          <a:xfrm>
            <a:off x="0" y="313690"/>
            <a:ext cx="3708400" cy="0"/>
          </a:xfrm>
          <a:custGeom>
            <a:avLst/>
            <a:gdLst/>
            <a:ahLst/>
            <a:cxnLst/>
            <a:rect l="l" t="t" r="r" b="b"/>
            <a:pathLst>
              <a:path w="3708400">
                <a:moveTo>
                  <a:pt x="0" y="0"/>
                </a:moveTo>
                <a:lnTo>
                  <a:pt x="3708400" y="0"/>
                </a:lnTo>
              </a:path>
            </a:pathLst>
          </a:custGeom>
          <a:ln w="8890">
            <a:solidFill>
              <a:srgbClr val="FFD9A1"/>
            </a:solidFill>
          </a:ln>
        </p:spPr>
        <p:txBody>
          <a:bodyPr wrap="square" lIns="0" tIns="0" rIns="0" bIns="0" rtlCol="0">
            <a:noAutofit/>
          </a:bodyPr>
          <a:lstStyle/>
          <a:p>
            <a:endParaRPr/>
          </a:p>
        </p:txBody>
      </p:sp>
      <p:sp>
        <p:nvSpPr>
          <p:cNvPr id="215" name="object 215"/>
          <p:cNvSpPr/>
          <p:nvPr/>
        </p:nvSpPr>
        <p:spPr>
          <a:xfrm>
            <a:off x="8983980" y="320675"/>
            <a:ext cx="160020" cy="0"/>
          </a:xfrm>
          <a:custGeom>
            <a:avLst/>
            <a:gdLst/>
            <a:ahLst/>
            <a:cxnLst/>
            <a:rect l="l" t="t" r="r" b="b"/>
            <a:pathLst>
              <a:path w="160020">
                <a:moveTo>
                  <a:pt x="0" y="0"/>
                </a:moveTo>
                <a:lnTo>
                  <a:pt x="160020" y="0"/>
                </a:lnTo>
              </a:path>
            </a:pathLst>
          </a:custGeom>
          <a:ln w="7620">
            <a:solidFill>
              <a:srgbClr val="FFD89F"/>
            </a:solidFill>
          </a:ln>
        </p:spPr>
        <p:txBody>
          <a:bodyPr wrap="square" lIns="0" tIns="0" rIns="0" bIns="0" rtlCol="0">
            <a:noAutofit/>
          </a:bodyPr>
          <a:lstStyle/>
          <a:p>
            <a:endParaRPr/>
          </a:p>
        </p:txBody>
      </p:sp>
      <p:sp>
        <p:nvSpPr>
          <p:cNvPr id="216" name="object 216"/>
          <p:cNvSpPr/>
          <p:nvPr/>
        </p:nvSpPr>
        <p:spPr>
          <a:xfrm>
            <a:off x="0" y="320675"/>
            <a:ext cx="3708400" cy="0"/>
          </a:xfrm>
          <a:custGeom>
            <a:avLst/>
            <a:gdLst/>
            <a:ahLst/>
            <a:cxnLst/>
            <a:rect l="l" t="t" r="r" b="b"/>
            <a:pathLst>
              <a:path w="3708400">
                <a:moveTo>
                  <a:pt x="0" y="0"/>
                </a:moveTo>
                <a:lnTo>
                  <a:pt x="3708400" y="0"/>
                </a:lnTo>
              </a:path>
            </a:pathLst>
          </a:custGeom>
          <a:ln w="7620">
            <a:solidFill>
              <a:srgbClr val="FFD89F"/>
            </a:solidFill>
          </a:ln>
        </p:spPr>
        <p:txBody>
          <a:bodyPr wrap="square" lIns="0" tIns="0" rIns="0" bIns="0" rtlCol="0">
            <a:noAutofit/>
          </a:bodyPr>
          <a:lstStyle/>
          <a:p>
            <a:endParaRPr/>
          </a:p>
        </p:txBody>
      </p:sp>
      <p:sp>
        <p:nvSpPr>
          <p:cNvPr id="217" name="object 217"/>
          <p:cNvSpPr/>
          <p:nvPr/>
        </p:nvSpPr>
        <p:spPr>
          <a:xfrm>
            <a:off x="8983980" y="327659"/>
            <a:ext cx="160020" cy="0"/>
          </a:xfrm>
          <a:custGeom>
            <a:avLst/>
            <a:gdLst/>
            <a:ahLst/>
            <a:cxnLst/>
            <a:rect l="l" t="t" r="r" b="b"/>
            <a:pathLst>
              <a:path w="160020">
                <a:moveTo>
                  <a:pt x="0" y="0"/>
                </a:moveTo>
                <a:lnTo>
                  <a:pt x="160020" y="0"/>
                </a:lnTo>
              </a:path>
            </a:pathLst>
          </a:custGeom>
          <a:ln w="8890">
            <a:solidFill>
              <a:srgbClr val="FFD79C"/>
            </a:solidFill>
          </a:ln>
        </p:spPr>
        <p:txBody>
          <a:bodyPr wrap="square" lIns="0" tIns="0" rIns="0" bIns="0" rtlCol="0">
            <a:noAutofit/>
          </a:bodyPr>
          <a:lstStyle/>
          <a:p>
            <a:endParaRPr/>
          </a:p>
        </p:txBody>
      </p:sp>
      <p:sp>
        <p:nvSpPr>
          <p:cNvPr id="218" name="object 218"/>
          <p:cNvSpPr/>
          <p:nvPr/>
        </p:nvSpPr>
        <p:spPr>
          <a:xfrm>
            <a:off x="0" y="327659"/>
            <a:ext cx="3708400" cy="0"/>
          </a:xfrm>
          <a:custGeom>
            <a:avLst/>
            <a:gdLst/>
            <a:ahLst/>
            <a:cxnLst/>
            <a:rect l="l" t="t" r="r" b="b"/>
            <a:pathLst>
              <a:path w="3708400">
                <a:moveTo>
                  <a:pt x="0" y="0"/>
                </a:moveTo>
                <a:lnTo>
                  <a:pt x="3708400" y="0"/>
                </a:lnTo>
              </a:path>
            </a:pathLst>
          </a:custGeom>
          <a:ln w="8890">
            <a:solidFill>
              <a:srgbClr val="FFD79C"/>
            </a:solidFill>
          </a:ln>
        </p:spPr>
        <p:txBody>
          <a:bodyPr wrap="square" lIns="0" tIns="0" rIns="0" bIns="0" rtlCol="0">
            <a:noAutofit/>
          </a:bodyPr>
          <a:lstStyle/>
          <a:p>
            <a:endParaRPr/>
          </a:p>
        </p:txBody>
      </p:sp>
      <p:sp>
        <p:nvSpPr>
          <p:cNvPr id="219" name="object 219"/>
          <p:cNvSpPr/>
          <p:nvPr/>
        </p:nvSpPr>
        <p:spPr>
          <a:xfrm>
            <a:off x="8983980" y="335280"/>
            <a:ext cx="160020" cy="0"/>
          </a:xfrm>
          <a:custGeom>
            <a:avLst/>
            <a:gdLst/>
            <a:ahLst/>
            <a:cxnLst/>
            <a:rect l="l" t="t" r="r" b="b"/>
            <a:pathLst>
              <a:path w="160020">
                <a:moveTo>
                  <a:pt x="0" y="0"/>
                </a:moveTo>
                <a:lnTo>
                  <a:pt x="160020" y="0"/>
                </a:lnTo>
              </a:path>
            </a:pathLst>
          </a:custGeom>
          <a:ln w="8890">
            <a:solidFill>
              <a:srgbClr val="FFD69A"/>
            </a:solidFill>
          </a:ln>
        </p:spPr>
        <p:txBody>
          <a:bodyPr wrap="square" lIns="0" tIns="0" rIns="0" bIns="0" rtlCol="0">
            <a:noAutofit/>
          </a:bodyPr>
          <a:lstStyle/>
          <a:p>
            <a:endParaRPr/>
          </a:p>
        </p:txBody>
      </p:sp>
      <p:sp>
        <p:nvSpPr>
          <p:cNvPr id="220" name="object 220"/>
          <p:cNvSpPr/>
          <p:nvPr/>
        </p:nvSpPr>
        <p:spPr>
          <a:xfrm>
            <a:off x="0" y="335280"/>
            <a:ext cx="3708400" cy="0"/>
          </a:xfrm>
          <a:custGeom>
            <a:avLst/>
            <a:gdLst/>
            <a:ahLst/>
            <a:cxnLst/>
            <a:rect l="l" t="t" r="r" b="b"/>
            <a:pathLst>
              <a:path w="3708400">
                <a:moveTo>
                  <a:pt x="0" y="0"/>
                </a:moveTo>
                <a:lnTo>
                  <a:pt x="3708400" y="0"/>
                </a:lnTo>
              </a:path>
            </a:pathLst>
          </a:custGeom>
          <a:ln w="8890">
            <a:solidFill>
              <a:srgbClr val="FFD69A"/>
            </a:solidFill>
          </a:ln>
        </p:spPr>
        <p:txBody>
          <a:bodyPr wrap="square" lIns="0" tIns="0" rIns="0" bIns="0" rtlCol="0">
            <a:noAutofit/>
          </a:bodyPr>
          <a:lstStyle/>
          <a:p>
            <a:endParaRPr/>
          </a:p>
        </p:txBody>
      </p:sp>
      <p:sp>
        <p:nvSpPr>
          <p:cNvPr id="221" name="object 221"/>
          <p:cNvSpPr/>
          <p:nvPr/>
        </p:nvSpPr>
        <p:spPr>
          <a:xfrm>
            <a:off x="8983980" y="342265"/>
            <a:ext cx="160020" cy="0"/>
          </a:xfrm>
          <a:custGeom>
            <a:avLst/>
            <a:gdLst/>
            <a:ahLst/>
            <a:cxnLst/>
            <a:rect l="l" t="t" r="r" b="b"/>
            <a:pathLst>
              <a:path w="160020">
                <a:moveTo>
                  <a:pt x="0" y="0"/>
                </a:moveTo>
                <a:lnTo>
                  <a:pt x="160020" y="0"/>
                </a:lnTo>
              </a:path>
            </a:pathLst>
          </a:custGeom>
          <a:ln w="7620">
            <a:solidFill>
              <a:srgbClr val="FFD699"/>
            </a:solidFill>
          </a:ln>
        </p:spPr>
        <p:txBody>
          <a:bodyPr wrap="square" lIns="0" tIns="0" rIns="0" bIns="0" rtlCol="0">
            <a:noAutofit/>
          </a:bodyPr>
          <a:lstStyle/>
          <a:p>
            <a:endParaRPr/>
          </a:p>
        </p:txBody>
      </p:sp>
      <p:sp>
        <p:nvSpPr>
          <p:cNvPr id="222" name="object 222"/>
          <p:cNvSpPr/>
          <p:nvPr/>
        </p:nvSpPr>
        <p:spPr>
          <a:xfrm>
            <a:off x="0" y="342265"/>
            <a:ext cx="3708400" cy="0"/>
          </a:xfrm>
          <a:custGeom>
            <a:avLst/>
            <a:gdLst/>
            <a:ahLst/>
            <a:cxnLst/>
            <a:rect l="l" t="t" r="r" b="b"/>
            <a:pathLst>
              <a:path w="3708400">
                <a:moveTo>
                  <a:pt x="0" y="0"/>
                </a:moveTo>
                <a:lnTo>
                  <a:pt x="3708400" y="0"/>
                </a:lnTo>
              </a:path>
            </a:pathLst>
          </a:custGeom>
          <a:ln w="7620">
            <a:solidFill>
              <a:srgbClr val="FFD699"/>
            </a:solidFill>
          </a:ln>
        </p:spPr>
        <p:txBody>
          <a:bodyPr wrap="square" lIns="0" tIns="0" rIns="0" bIns="0" rtlCol="0">
            <a:noAutofit/>
          </a:bodyPr>
          <a:lstStyle/>
          <a:p>
            <a:endParaRPr/>
          </a:p>
        </p:txBody>
      </p:sp>
      <p:sp>
        <p:nvSpPr>
          <p:cNvPr id="223" name="object 223"/>
          <p:cNvSpPr/>
          <p:nvPr/>
        </p:nvSpPr>
        <p:spPr>
          <a:xfrm>
            <a:off x="8983980" y="349250"/>
            <a:ext cx="160020" cy="0"/>
          </a:xfrm>
          <a:custGeom>
            <a:avLst/>
            <a:gdLst/>
            <a:ahLst/>
            <a:cxnLst/>
            <a:rect l="l" t="t" r="r" b="b"/>
            <a:pathLst>
              <a:path w="160020">
                <a:moveTo>
                  <a:pt x="0" y="0"/>
                </a:moveTo>
                <a:lnTo>
                  <a:pt x="160020" y="0"/>
                </a:lnTo>
              </a:path>
            </a:pathLst>
          </a:custGeom>
          <a:ln w="8889">
            <a:solidFill>
              <a:srgbClr val="FFD596"/>
            </a:solidFill>
          </a:ln>
        </p:spPr>
        <p:txBody>
          <a:bodyPr wrap="square" lIns="0" tIns="0" rIns="0" bIns="0" rtlCol="0">
            <a:noAutofit/>
          </a:bodyPr>
          <a:lstStyle/>
          <a:p>
            <a:endParaRPr/>
          </a:p>
        </p:txBody>
      </p:sp>
      <p:sp>
        <p:nvSpPr>
          <p:cNvPr id="224" name="object 224"/>
          <p:cNvSpPr/>
          <p:nvPr/>
        </p:nvSpPr>
        <p:spPr>
          <a:xfrm>
            <a:off x="0" y="349250"/>
            <a:ext cx="3708400" cy="0"/>
          </a:xfrm>
          <a:custGeom>
            <a:avLst/>
            <a:gdLst/>
            <a:ahLst/>
            <a:cxnLst/>
            <a:rect l="l" t="t" r="r" b="b"/>
            <a:pathLst>
              <a:path w="3708400">
                <a:moveTo>
                  <a:pt x="0" y="0"/>
                </a:moveTo>
                <a:lnTo>
                  <a:pt x="3708400" y="0"/>
                </a:lnTo>
              </a:path>
            </a:pathLst>
          </a:custGeom>
          <a:ln w="8889">
            <a:solidFill>
              <a:srgbClr val="FFD596"/>
            </a:solidFill>
          </a:ln>
        </p:spPr>
        <p:txBody>
          <a:bodyPr wrap="square" lIns="0" tIns="0" rIns="0" bIns="0" rtlCol="0">
            <a:noAutofit/>
          </a:bodyPr>
          <a:lstStyle/>
          <a:p>
            <a:endParaRPr/>
          </a:p>
        </p:txBody>
      </p:sp>
      <p:sp>
        <p:nvSpPr>
          <p:cNvPr id="225" name="object 225"/>
          <p:cNvSpPr/>
          <p:nvPr/>
        </p:nvSpPr>
        <p:spPr>
          <a:xfrm>
            <a:off x="8983980" y="356870"/>
            <a:ext cx="160020" cy="0"/>
          </a:xfrm>
          <a:custGeom>
            <a:avLst/>
            <a:gdLst/>
            <a:ahLst/>
            <a:cxnLst/>
            <a:rect l="l" t="t" r="r" b="b"/>
            <a:pathLst>
              <a:path w="160020">
                <a:moveTo>
                  <a:pt x="0" y="0"/>
                </a:moveTo>
                <a:lnTo>
                  <a:pt x="160020" y="0"/>
                </a:lnTo>
              </a:path>
            </a:pathLst>
          </a:custGeom>
          <a:ln w="8890">
            <a:solidFill>
              <a:srgbClr val="FFD494"/>
            </a:solidFill>
          </a:ln>
        </p:spPr>
        <p:txBody>
          <a:bodyPr wrap="square" lIns="0" tIns="0" rIns="0" bIns="0" rtlCol="0">
            <a:noAutofit/>
          </a:bodyPr>
          <a:lstStyle/>
          <a:p>
            <a:endParaRPr/>
          </a:p>
        </p:txBody>
      </p:sp>
      <p:sp>
        <p:nvSpPr>
          <p:cNvPr id="226" name="object 226"/>
          <p:cNvSpPr/>
          <p:nvPr/>
        </p:nvSpPr>
        <p:spPr>
          <a:xfrm>
            <a:off x="0" y="356870"/>
            <a:ext cx="3708400" cy="0"/>
          </a:xfrm>
          <a:custGeom>
            <a:avLst/>
            <a:gdLst/>
            <a:ahLst/>
            <a:cxnLst/>
            <a:rect l="l" t="t" r="r" b="b"/>
            <a:pathLst>
              <a:path w="3708400">
                <a:moveTo>
                  <a:pt x="0" y="0"/>
                </a:moveTo>
                <a:lnTo>
                  <a:pt x="3708400" y="0"/>
                </a:lnTo>
              </a:path>
            </a:pathLst>
          </a:custGeom>
          <a:ln w="8890">
            <a:solidFill>
              <a:srgbClr val="FFD494"/>
            </a:solidFill>
          </a:ln>
        </p:spPr>
        <p:txBody>
          <a:bodyPr wrap="square" lIns="0" tIns="0" rIns="0" bIns="0" rtlCol="0">
            <a:noAutofit/>
          </a:bodyPr>
          <a:lstStyle/>
          <a:p>
            <a:endParaRPr/>
          </a:p>
        </p:txBody>
      </p:sp>
      <p:sp>
        <p:nvSpPr>
          <p:cNvPr id="227" name="object 227"/>
          <p:cNvSpPr/>
          <p:nvPr/>
        </p:nvSpPr>
        <p:spPr>
          <a:xfrm>
            <a:off x="8983980" y="363854"/>
            <a:ext cx="160020" cy="0"/>
          </a:xfrm>
          <a:custGeom>
            <a:avLst/>
            <a:gdLst/>
            <a:ahLst/>
            <a:cxnLst/>
            <a:rect l="l" t="t" r="r" b="b"/>
            <a:pathLst>
              <a:path w="160020">
                <a:moveTo>
                  <a:pt x="0" y="0"/>
                </a:moveTo>
                <a:lnTo>
                  <a:pt x="160020" y="0"/>
                </a:lnTo>
              </a:path>
            </a:pathLst>
          </a:custGeom>
          <a:ln w="7620">
            <a:solidFill>
              <a:srgbClr val="FFD392"/>
            </a:solidFill>
          </a:ln>
        </p:spPr>
        <p:txBody>
          <a:bodyPr wrap="square" lIns="0" tIns="0" rIns="0" bIns="0" rtlCol="0">
            <a:noAutofit/>
          </a:bodyPr>
          <a:lstStyle/>
          <a:p>
            <a:endParaRPr/>
          </a:p>
        </p:txBody>
      </p:sp>
      <p:sp>
        <p:nvSpPr>
          <p:cNvPr id="228" name="object 228"/>
          <p:cNvSpPr/>
          <p:nvPr/>
        </p:nvSpPr>
        <p:spPr>
          <a:xfrm>
            <a:off x="0" y="363854"/>
            <a:ext cx="3708400" cy="0"/>
          </a:xfrm>
          <a:custGeom>
            <a:avLst/>
            <a:gdLst/>
            <a:ahLst/>
            <a:cxnLst/>
            <a:rect l="l" t="t" r="r" b="b"/>
            <a:pathLst>
              <a:path w="3708400">
                <a:moveTo>
                  <a:pt x="0" y="0"/>
                </a:moveTo>
                <a:lnTo>
                  <a:pt x="3708400" y="0"/>
                </a:lnTo>
              </a:path>
            </a:pathLst>
          </a:custGeom>
          <a:ln w="7620">
            <a:solidFill>
              <a:srgbClr val="FFD392"/>
            </a:solidFill>
          </a:ln>
        </p:spPr>
        <p:txBody>
          <a:bodyPr wrap="square" lIns="0" tIns="0" rIns="0" bIns="0" rtlCol="0">
            <a:noAutofit/>
          </a:bodyPr>
          <a:lstStyle/>
          <a:p>
            <a:endParaRPr/>
          </a:p>
        </p:txBody>
      </p:sp>
      <p:sp>
        <p:nvSpPr>
          <p:cNvPr id="229" name="object 229"/>
          <p:cNvSpPr/>
          <p:nvPr/>
        </p:nvSpPr>
        <p:spPr>
          <a:xfrm>
            <a:off x="8983980" y="370839"/>
            <a:ext cx="160020" cy="0"/>
          </a:xfrm>
          <a:custGeom>
            <a:avLst/>
            <a:gdLst/>
            <a:ahLst/>
            <a:cxnLst/>
            <a:rect l="l" t="t" r="r" b="b"/>
            <a:pathLst>
              <a:path w="160020">
                <a:moveTo>
                  <a:pt x="0" y="0"/>
                </a:moveTo>
                <a:lnTo>
                  <a:pt x="160020" y="0"/>
                </a:lnTo>
              </a:path>
            </a:pathLst>
          </a:custGeom>
          <a:ln w="8890">
            <a:solidFill>
              <a:srgbClr val="FFD28F"/>
            </a:solidFill>
          </a:ln>
        </p:spPr>
        <p:txBody>
          <a:bodyPr wrap="square" lIns="0" tIns="0" rIns="0" bIns="0" rtlCol="0">
            <a:noAutofit/>
          </a:bodyPr>
          <a:lstStyle/>
          <a:p>
            <a:endParaRPr/>
          </a:p>
        </p:txBody>
      </p:sp>
      <p:sp>
        <p:nvSpPr>
          <p:cNvPr id="230" name="object 230"/>
          <p:cNvSpPr/>
          <p:nvPr/>
        </p:nvSpPr>
        <p:spPr>
          <a:xfrm>
            <a:off x="0" y="370839"/>
            <a:ext cx="3708400" cy="0"/>
          </a:xfrm>
          <a:custGeom>
            <a:avLst/>
            <a:gdLst/>
            <a:ahLst/>
            <a:cxnLst/>
            <a:rect l="l" t="t" r="r" b="b"/>
            <a:pathLst>
              <a:path w="3708400">
                <a:moveTo>
                  <a:pt x="0" y="0"/>
                </a:moveTo>
                <a:lnTo>
                  <a:pt x="3708400" y="0"/>
                </a:lnTo>
              </a:path>
            </a:pathLst>
          </a:custGeom>
          <a:ln w="8890">
            <a:solidFill>
              <a:srgbClr val="FFD28F"/>
            </a:solidFill>
          </a:ln>
        </p:spPr>
        <p:txBody>
          <a:bodyPr wrap="square" lIns="0" tIns="0" rIns="0" bIns="0" rtlCol="0">
            <a:noAutofit/>
          </a:bodyPr>
          <a:lstStyle/>
          <a:p>
            <a:endParaRPr/>
          </a:p>
        </p:txBody>
      </p:sp>
      <p:sp>
        <p:nvSpPr>
          <p:cNvPr id="231" name="object 231"/>
          <p:cNvSpPr/>
          <p:nvPr/>
        </p:nvSpPr>
        <p:spPr>
          <a:xfrm>
            <a:off x="8983980" y="378460"/>
            <a:ext cx="160020" cy="0"/>
          </a:xfrm>
          <a:custGeom>
            <a:avLst/>
            <a:gdLst/>
            <a:ahLst/>
            <a:cxnLst/>
            <a:rect l="l" t="t" r="r" b="b"/>
            <a:pathLst>
              <a:path w="160020">
                <a:moveTo>
                  <a:pt x="0" y="0"/>
                </a:moveTo>
                <a:lnTo>
                  <a:pt x="160020" y="0"/>
                </a:lnTo>
              </a:path>
            </a:pathLst>
          </a:custGeom>
          <a:ln w="8890">
            <a:solidFill>
              <a:srgbClr val="FFD18D"/>
            </a:solidFill>
          </a:ln>
        </p:spPr>
        <p:txBody>
          <a:bodyPr wrap="square" lIns="0" tIns="0" rIns="0" bIns="0" rtlCol="0">
            <a:noAutofit/>
          </a:bodyPr>
          <a:lstStyle/>
          <a:p>
            <a:endParaRPr/>
          </a:p>
        </p:txBody>
      </p:sp>
      <p:sp>
        <p:nvSpPr>
          <p:cNvPr id="232" name="object 232"/>
          <p:cNvSpPr/>
          <p:nvPr/>
        </p:nvSpPr>
        <p:spPr>
          <a:xfrm>
            <a:off x="0" y="378460"/>
            <a:ext cx="3708400" cy="0"/>
          </a:xfrm>
          <a:custGeom>
            <a:avLst/>
            <a:gdLst/>
            <a:ahLst/>
            <a:cxnLst/>
            <a:rect l="l" t="t" r="r" b="b"/>
            <a:pathLst>
              <a:path w="3708400">
                <a:moveTo>
                  <a:pt x="0" y="0"/>
                </a:moveTo>
                <a:lnTo>
                  <a:pt x="3708400" y="0"/>
                </a:lnTo>
              </a:path>
            </a:pathLst>
          </a:custGeom>
          <a:ln w="8890">
            <a:solidFill>
              <a:srgbClr val="FFD18D"/>
            </a:solidFill>
          </a:ln>
        </p:spPr>
        <p:txBody>
          <a:bodyPr wrap="square" lIns="0" tIns="0" rIns="0" bIns="0" rtlCol="0">
            <a:noAutofit/>
          </a:bodyPr>
          <a:lstStyle/>
          <a:p>
            <a:endParaRPr/>
          </a:p>
        </p:txBody>
      </p:sp>
      <p:sp>
        <p:nvSpPr>
          <p:cNvPr id="233" name="object 233"/>
          <p:cNvSpPr/>
          <p:nvPr/>
        </p:nvSpPr>
        <p:spPr>
          <a:xfrm>
            <a:off x="8983980" y="386079"/>
            <a:ext cx="160020" cy="0"/>
          </a:xfrm>
          <a:custGeom>
            <a:avLst/>
            <a:gdLst/>
            <a:ahLst/>
            <a:cxnLst/>
            <a:rect l="l" t="t" r="r" b="b"/>
            <a:pathLst>
              <a:path w="160020">
                <a:moveTo>
                  <a:pt x="0" y="0"/>
                </a:moveTo>
                <a:lnTo>
                  <a:pt x="160020" y="0"/>
                </a:lnTo>
              </a:path>
            </a:pathLst>
          </a:custGeom>
          <a:ln w="8889">
            <a:solidFill>
              <a:srgbClr val="FFD08B"/>
            </a:solidFill>
          </a:ln>
        </p:spPr>
        <p:txBody>
          <a:bodyPr wrap="square" lIns="0" tIns="0" rIns="0" bIns="0" rtlCol="0">
            <a:noAutofit/>
          </a:bodyPr>
          <a:lstStyle/>
          <a:p>
            <a:endParaRPr/>
          </a:p>
        </p:txBody>
      </p:sp>
      <p:sp>
        <p:nvSpPr>
          <p:cNvPr id="234" name="object 234"/>
          <p:cNvSpPr/>
          <p:nvPr/>
        </p:nvSpPr>
        <p:spPr>
          <a:xfrm>
            <a:off x="0" y="386079"/>
            <a:ext cx="3708400" cy="0"/>
          </a:xfrm>
          <a:custGeom>
            <a:avLst/>
            <a:gdLst/>
            <a:ahLst/>
            <a:cxnLst/>
            <a:rect l="l" t="t" r="r" b="b"/>
            <a:pathLst>
              <a:path w="3708400">
                <a:moveTo>
                  <a:pt x="0" y="0"/>
                </a:moveTo>
                <a:lnTo>
                  <a:pt x="3708400" y="0"/>
                </a:lnTo>
              </a:path>
            </a:pathLst>
          </a:custGeom>
          <a:ln w="8889">
            <a:solidFill>
              <a:srgbClr val="FFD08B"/>
            </a:solidFill>
          </a:ln>
        </p:spPr>
        <p:txBody>
          <a:bodyPr wrap="square" lIns="0" tIns="0" rIns="0" bIns="0" rtlCol="0">
            <a:noAutofit/>
          </a:bodyPr>
          <a:lstStyle/>
          <a:p>
            <a:endParaRPr/>
          </a:p>
        </p:txBody>
      </p:sp>
      <p:sp>
        <p:nvSpPr>
          <p:cNvPr id="235" name="object 235"/>
          <p:cNvSpPr/>
          <p:nvPr/>
        </p:nvSpPr>
        <p:spPr>
          <a:xfrm>
            <a:off x="8983980" y="393064"/>
            <a:ext cx="160020" cy="0"/>
          </a:xfrm>
          <a:custGeom>
            <a:avLst/>
            <a:gdLst/>
            <a:ahLst/>
            <a:cxnLst/>
            <a:rect l="l" t="t" r="r" b="b"/>
            <a:pathLst>
              <a:path w="160020">
                <a:moveTo>
                  <a:pt x="0" y="0"/>
                </a:moveTo>
                <a:lnTo>
                  <a:pt x="160020" y="0"/>
                </a:lnTo>
              </a:path>
            </a:pathLst>
          </a:custGeom>
          <a:ln w="7620">
            <a:solidFill>
              <a:srgbClr val="FFCF89"/>
            </a:solidFill>
          </a:ln>
        </p:spPr>
        <p:txBody>
          <a:bodyPr wrap="square" lIns="0" tIns="0" rIns="0" bIns="0" rtlCol="0">
            <a:noAutofit/>
          </a:bodyPr>
          <a:lstStyle/>
          <a:p>
            <a:endParaRPr/>
          </a:p>
        </p:txBody>
      </p:sp>
      <p:sp>
        <p:nvSpPr>
          <p:cNvPr id="236" name="object 236"/>
          <p:cNvSpPr/>
          <p:nvPr/>
        </p:nvSpPr>
        <p:spPr>
          <a:xfrm>
            <a:off x="0" y="393064"/>
            <a:ext cx="3708400" cy="0"/>
          </a:xfrm>
          <a:custGeom>
            <a:avLst/>
            <a:gdLst/>
            <a:ahLst/>
            <a:cxnLst/>
            <a:rect l="l" t="t" r="r" b="b"/>
            <a:pathLst>
              <a:path w="3708400">
                <a:moveTo>
                  <a:pt x="0" y="0"/>
                </a:moveTo>
                <a:lnTo>
                  <a:pt x="3708400" y="0"/>
                </a:lnTo>
              </a:path>
            </a:pathLst>
          </a:custGeom>
          <a:ln w="7620">
            <a:solidFill>
              <a:srgbClr val="FFCF89"/>
            </a:solidFill>
          </a:ln>
        </p:spPr>
        <p:txBody>
          <a:bodyPr wrap="square" lIns="0" tIns="0" rIns="0" bIns="0" rtlCol="0">
            <a:noAutofit/>
          </a:bodyPr>
          <a:lstStyle/>
          <a:p>
            <a:endParaRPr/>
          </a:p>
        </p:txBody>
      </p:sp>
      <p:sp>
        <p:nvSpPr>
          <p:cNvPr id="237" name="object 237"/>
          <p:cNvSpPr/>
          <p:nvPr/>
        </p:nvSpPr>
        <p:spPr>
          <a:xfrm>
            <a:off x="8983980" y="400050"/>
            <a:ext cx="160020" cy="0"/>
          </a:xfrm>
          <a:custGeom>
            <a:avLst/>
            <a:gdLst/>
            <a:ahLst/>
            <a:cxnLst/>
            <a:rect l="l" t="t" r="r" b="b"/>
            <a:pathLst>
              <a:path w="160020">
                <a:moveTo>
                  <a:pt x="0" y="0"/>
                </a:moveTo>
                <a:lnTo>
                  <a:pt x="160020" y="0"/>
                </a:lnTo>
              </a:path>
            </a:pathLst>
          </a:custGeom>
          <a:ln w="8890">
            <a:solidFill>
              <a:srgbClr val="FFCF87"/>
            </a:solidFill>
          </a:ln>
        </p:spPr>
        <p:txBody>
          <a:bodyPr wrap="square" lIns="0" tIns="0" rIns="0" bIns="0" rtlCol="0">
            <a:noAutofit/>
          </a:bodyPr>
          <a:lstStyle/>
          <a:p>
            <a:endParaRPr/>
          </a:p>
        </p:txBody>
      </p:sp>
      <p:sp>
        <p:nvSpPr>
          <p:cNvPr id="238" name="object 238"/>
          <p:cNvSpPr/>
          <p:nvPr/>
        </p:nvSpPr>
        <p:spPr>
          <a:xfrm>
            <a:off x="0" y="400050"/>
            <a:ext cx="3708400" cy="0"/>
          </a:xfrm>
          <a:custGeom>
            <a:avLst/>
            <a:gdLst/>
            <a:ahLst/>
            <a:cxnLst/>
            <a:rect l="l" t="t" r="r" b="b"/>
            <a:pathLst>
              <a:path w="3708400">
                <a:moveTo>
                  <a:pt x="0" y="0"/>
                </a:moveTo>
                <a:lnTo>
                  <a:pt x="3708400" y="0"/>
                </a:lnTo>
              </a:path>
            </a:pathLst>
          </a:custGeom>
          <a:ln w="8890">
            <a:solidFill>
              <a:srgbClr val="FFCF87"/>
            </a:solidFill>
          </a:ln>
        </p:spPr>
        <p:txBody>
          <a:bodyPr wrap="square" lIns="0" tIns="0" rIns="0" bIns="0" rtlCol="0">
            <a:noAutofit/>
          </a:bodyPr>
          <a:lstStyle/>
          <a:p>
            <a:endParaRPr/>
          </a:p>
        </p:txBody>
      </p:sp>
      <p:sp>
        <p:nvSpPr>
          <p:cNvPr id="239" name="object 239"/>
          <p:cNvSpPr/>
          <p:nvPr/>
        </p:nvSpPr>
        <p:spPr>
          <a:xfrm>
            <a:off x="8983980" y="407670"/>
            <a:ext cx="160020" cy="0"/>
          </a:xfrm>
          <a:custGeom>
            <a:avLst/>
            <a:gdLst/>
            <a:ahLst/>
            <a:cxnLst/>
            <a:rect l="l" t="t" r="r" b="b"/>
            <a:pathLst>
              <a:path w="160020">
                <a:moveTo>
                  <a:pt x="0" y="0"/>
                </a:moveTo>
                <a:lnTo>
                  <a:pt x="160020" y="0"/>
                </a:lnTo>
              </a:path>
            </a:pathLst>
          </a:custGeom>
          <a:ln w="8889">
            <a:solidFill>
              <a:srgbClr val="FFCE84"/>
            </a:solidFill>
          </a:ln>
        </p:spPr>
        <p:txBody>
          <a:bodyPr wrap="square" lIns="0" tIns="0" rIns="0" bIns="0" rtlCol="0">
            <a:noAutofit/>
          </a:bodyPr>
          <a:lstStyle/>
          <a:p>
            <a:endParaRPr/>
          </a:p>
        </p:txBody>
      </p:sp>
      <p:sp>
        <p:nvSpPr>
          <p:cNvPr id="240" name="object 240"/>
          <p:cNvSpPr/>
          <p:nvPr/>
        </p:nvSpPr>
        <p:spPr>
          <a:xfrm>
            <a:off x="0" y="407670"/>
            <a:ext cx="3708400" cy="0"/>
          </a:xfrm>
          <a:custGeom>
            <a:avLst/>
            <a:gdLst/>
            <a:ahLst/>
            <a:cxnLst/>
            <a:rect l="l" t="t" r="r" b="b"/>
            <a:pathLst>
              <a:path w="3708400">
                <a:moveTo>
                  <a:pt x="0" y="0"/>
                </a:moveTo>
                <a:lnTo>
                  <a:pt x="3708400" y="0"/>
                </a:lnTo>
              </a:path>
            </a:pathLst>
          </a:custGeom>
          <a:ln w="8889">
            <a:solidFill>
              <a:srgbClr val="FFCE84"/>
            </a:solidFill>
          </a:ln>
        </p:spPr>
        <p:txBody>
          <a:bodyPr wrap="square" lIns="0" tIns="0" rIns="0" bIns="0" rtlCol="0">
            <a:noAutofit/>
          </a:bodyPr>
          <a:lstStyle/>
          <a:p>
            <a:endParaRPr/>
          </a:p>
        </p:txBody>
      </p:sp>
      <p:sp>
        <p:nvSpPr>
          <p:cNvPr id="241" name="object 241"/>
          <p:cNvSpPr/>
          <p:nvPr/>
        </p:nvSpPr>
        <p:spPr>
          <a:xfrm>
            <a:off x="8983980" y="414654"/>
            <a:ext cx="160020" cy="0"/>
          </a:xfrm>
          <a:custGeom>
            <a:avLst/>
            <a:gdLst/>
            <a:ahLst/>
            <a:cxnLst/>
            <a:rect l="l" t="t" r="r" b="b"/>
            <a:pathLst>
              <a:path w="160020">
                <a:moveTo>
                  <a:pt x="0" y="0"/>
                </a:moveTo>
                <a:lnTo>
                  <a:pt x="160020" y="0"/>
                </a:lnTo>
              </a:path>
            </a:pathLst>
          </a:custGeom>
          <a:ln w="7620">
            <a:solidFill>
              <a:srgbClr val="FFCD82"/>
            </a:solidFill>
          </a:ln>
        </p:spPr>
        <p:txBody>
          <a:bodyPr wrap="square" lIns="0" tIns="0" rIns="0" bIns="0" rtlCol="0">
            <a:noAutofit/>
          </a:bodyPr>
          <a:lstStyle/>
          <a:p>
            <a:endParaRPr/>
          </a:p>
        </p:txBody>
      </p:sp>
      <p:sp>
        <p:nvSpPr>
          <p:cNvPr id="242" name="object 242"/>
          <p:cNvSpPr/>
          <p:nvPr/>
        </p:nvSpPr>
        <p:spPr>
          <a:xfrm>
            <a:off x="0" y="414654"/>
            <a:ext cx="3708400" cy="0"/>
          </a:xfrm>
          <a:custGeom>
            <a:avLst/>
            <a:gdLst/>
            <a:ahLst/>
            <a:cxnLst/>
            <a:rect l="l" t="t" r="r" b="b"/>
            <a:pathLst>
              <a:path w="3708400">
                <a:moveTo>
                  <a:pt x="0" y="0"/>
                </a:moveTo>
                <a:lnTo>
                  <a:pt x="3708400" y="0"/>
                </a:lnTo>
              </a:path>
            </a:pathLst>
          </a:custGeom>
          <a:ln w="7620">
            <a:solidFill>
              <a:srgbClr val="FFCD82"/>
            </a:solidFill>
          </a:ln>
        </p:spPr>
        <p:txBody>
          <a:bodyPr wrap="square" lIns="0" tIns="0" rIns="0" bIns="0" rtlCol="0">
            <a:noAutofit/>
          </a:bodyPr>
          <a:lstStyle/>
          <a:p>
            <a:endParaRPr/>
          </a:p>
        </p:txBody>
      </p:sp>
      <p:sp>
        <p:nvSpPr>
          <p:cNvPr id="243" name="object 243"/>
          <p:cNvSpPr/>
          <p:nvPr/>
        </p:nvSpPr>
        <p:spPr>
          <a:xfrm>
            <a:off x="8983980" y="421639"/>
            <a:ext cx="160020" cy="0"/>
          </a:xfrm>
          <a:custGeom>
            <a:avLst/>
            <a:gdLst/>
            <a:ahLst/>
            <a:cxnLst/>
            <a:rect l="l" t="t" r="r" b="b"/>
            <a:pathLst>
              <a:path w="160020">
                <a:moveTo>
                  <a:pt x="0" y="0"/>
                </a:moveTo>
                <a:lnTo>
                  <a:pt x="160020" y="0"/>
                </a:lnTo>
              </a:path>
            </a:pathLst>
          </a:custGeom>
          <a:ln w="8890">
            <a:solidFill>
              <a:srgbClr val="FFCC80"/>
            </a:solidFill>
          </a:ln>
        </p:spPr>
        <p:txBody>
          <a:bodyPr wrap="square" lIns="0" tIns="0" rIns="0" bIns="0" rtlCol="0">
            <a:noAutofit/>
          </a:bodyPr>
          <a:lstStyle/>
          <a:p>
            <a:endParaRPr/>
          </a:p>
        </p:txBody>
      </p:sp>
      <p:sp>
        <p:nvSpPr>
          <p:cNvPr id="244" name="object 244"/>
          <p:cNvSpPr/>
          <p:nvPr/>
        </p:nvSpPr>
        <p:spPr>
          <a:xfrm>
            <a:off x="0" y="421639"/>
            <a:ext cx="3708400" cy="0"/>
          </a:xfrm>
          <a:custGeom>
            <a:avLst/>
            <a:gdLst/>
            <a:ahLst/>
            <a:cxnLst/>
            <a:rect l="l" t="t" r="r" b="b"/>
            <a:pathLst>
              <a:path w="3708400">
                <a:moveTo>
                  <a:pt x="0" y="0"/>
                </a:moveTo>
                <a:lnTo>
                  <a:pt x="3708400" y="0"/>
                </a:lnTo>
              </a:path>
            </a:pathLst>
          </a:custGeom>
          <a:ln w="8890">
            <a:solidFill>
              <a:srgbClr val="FFCC80"/>
            </a:solidFill>
          </a:ln>
        </p:spPr>
        <p:txBody>
          <a:bodyPr wrap="square" lIns="0" tIns="0" rIns="0" bIns="0" rtlCol="0">
            <a:noAutofit/>
          </a:bodyPr>
          <a:lstStyle/>
          <a:p>
            <a:endParaRPr/>
          </a:p>
        </p:txBody>
      </p:sp>
      <p:sp>
        <p:nvSpPr>
          <p:cNvPr id="245" name="object 245"/>
          <p:cNvSpPr/>
          <p:nvPr/>
        </p:nvSpPr>
        <p:spPr>
          <a:xfrm>
            <a:off x="8983980" y="429260"/>
            <a:ext cx="160020" cy="0"/>
          </a:xfrm>
          <a:custGeom>
            <a:avLst/>
            <a:gdLst/>
            <a:ahLst/>
            <a:cxnLst/>
            <a:rect l="l" t="t" r="r" b="b"/>
            <a:pathLst>
              <a:path w="160020">
                <a:moveTo>
                  <a:pt x="0" y="0"/>
                </a:moveTo>
                <a:lnTo>
                  <a:pt x="160020" y="0"/>
                </a:lnTo>
              </a:path>
            </a:pathLst>
          </a:custGeom>
          <a:ln w="8890">
            <a:solidFill>
              <a:srgbClr val="FFCC7E"/>
            </a:solidFill>
          </a:ln>
        </p:spPr>
        <p:txBody>
          <a:bodyPr wrap="square" lIns="0" tIns="0" rIns="0" bIns="0" rtlCol="0">
            <a:noAutofit/>
          </a:bodyPr>
          <a:lstStyle/>
          <a:p>
            <a:endParaRPr/>
          </a:p>
        </p:txBody>
      </p:sp>
      <p:sp>
        <p:nvSpPr>
          <p:cNvPr id="246" name="object 246"/>
          <p:cNvSpPr/>
          <p:nvPr/>
        </p:nvSpPr>
        <p:spPr>
          <a:xfrm>
            <a:off x="0" y="429260"/>
            <a:ext cx="3708400" cy="0"/>
          </a:xfrm>
          <a:custGeom>
            <a:avLst/>
            <a:gdLst/>
            <a:ahLst/>
            <a:cxnLst/>
            <a:rect l="l" t="t" r="r" b="b"/>
            <a:pathLst>
              <a:path w="3708400">
                <a:moveTo>
                  <a:pt x="0" y="0"/>
                </a:moveTo>
                <a:lnTo>
                  <a:pt x="3708400" y="0"/>
                </a:lnTo>
              </a:path>
            </a:pathLst>
          </a:custGeom>
          <a:ln w="8890">
            <a:solidFill>
              <a:srgbClr val="FFCC7E"/>
            </a:solidFill>
          </a:ln>
        </p:spPr>
        <p:txBody>
          <a:bodyPr wrap="square" lIns="0" tIns="0" rIns="0" bIns="0" rtlCol="0">
            <a:noAutofit/>
          </a:bodyPr>
          <a:lstStyle/>
          <a:p>
            <a:endParaRPr/>
          </a:p>
        </p:txBody>
      </p:sp>
      <p:sp>
        <p:nvSpPr>
          <p:cNvPr id="247" name="object 247"/>
          <p:cNvSpPr/>
          <p:nvPr/>
        </p:nvSpPr>
        <p:spPr>
          <a:xfrm>
            <a:off x="8983980" y="436245"/>
            <a:ext cx="160020" cy="0"/>
          </a:xfrm>
          <a:custGeom>
            <a:avLst/>
            <a:gdLst/>
            <a:ahLst/>
            <a:cxnLst/>
            <a:rect l="l" t="t" r="r" b="b"/>
            <a:pathLst>
              <a:path w="160020">
                <a:moveTo>
                  <a:pt x="0" y="0"/>
                </a:moveTo>
                <a:lnTo>
                  <a:pt x="160020" y="0"/>
                </a:lnTo>
              </a:path>
            </a:pathLst>
          </a:custGeom>
          <a:ln w="7620">
            <a:solidFill>
              <a:srgbClr val="FFCA7C"/>
            </a:solidFill>
          </a:ln>
        </p:spPr>
        <p:txBody>
          <a:bodyPr wrap="square" lIns="0" tIns="0" rIns="0" bIns="0" rtlCol="0">
            <a:noAutofit/>
          </a:bodyPr>
          <a:lstStyle/>
          <a:p>
            <a:endParaRPr/>
          </a:p>
        </p:txBody>
      </p:sp>
      <p:sp>
        <p:nvSpPr>
          <p:cNvPr id="248" name="object 248"/>
          <p:cNvSpPr/>
          <p:nvPr/>
        </p:nvSpPr>
        <p:spPr>
          <a:xfrm>
            <a:off x="0" y="436245"/>
            <a:ext cx="3708400" cy="0"/>
          </a:xfrm>
          <a:custGeom>
            <a:avLst/>
            <a:gdLst/>
            <a:ahLst/>
            <a:cxnLst/>
            <a:rect l="l" t="t" r="r" b="b"/>
            <a:pathLst>
              <a:path w="3708400">
                <a:moveTo>
                  <a:pt x="0" y="0"/>
                </a:moveTo>
                <a:lnTo>
                  <a:pt x="3708400" y="0"/>
                </a:lnTo>
              </a:path>
            </a:pathLst>
          </a:custGeom>
          <a:ln w="7620">
            <a:solidFill>
              <a:srgbClr val="FFCA7C"/>
            </a:solidFill>
          </a:ln>
        </p:spPr>
        <p:txBody>
          <a:bodyPr wrap="square" lIns="0" tIns="0" rIns="0" bIns="0" rtlCol="0">
            <a:noAutofit/>
          </a:bodyPr>
          <a:lstStyle/>
          <a:p>
            <a:endParaRPr/>
          </a:p>
        </p:txBody>
      </p:sp>
      <p:sp>
        <p:nvSpPr>
          <p:cNvPr id="249" name="object 249"/>
          <p:cNvSpPr/>
          <p:nvPr/>
        </p:nvSpPr>
        <p:spPr>
          <a:xfrm>
            <a:off x="8983980" y="443229"/>
            <a:ext cx="160020" cy="0"/>
          </a:xfrm>
          <a:custGeom>
            <a:avLst/>
            <a:gdLst/>
            <a:ahLst/>
            <a:cxnLst/>
            <a:rect l="l" t="t" r="r" b="b"/>
            <a:pathLst>
              <a:path w="160020">
                <a:moveTo>
                  <a:pt x="0" y="0"/>
                </a:moveTo>
                <a:lnTo>
                  <a:pt x="160020" y="0"/>
                </a:lnTo>
              </a:path>
            </a:pathLst>
          </a:custGeom>
          <a:ln w="8889">
            <a:solidFill>
              <a:srgbClr val="FFC97A"/>
            </a:solidFill>
          </a:ln>
        </p:spPr>
        <p:txBody>
          <a:bodyPr wrap="square" lIns="0" tIns="0" rIns="0" bIns="0" rtlCol="0">
            <a:noAutofit/>
          </a:bodyPr>
          <a:lstStyle/>
          <a:p>
            <a:endParaRPr/>
          </a:p>
        </p:txBody>
      </p:sp>
      <p:sp>
        <p:nvSpPr>
          <p:cNvPr id="250" name="object 250"/>
          <p:cNvSpPr/>
          <p:nvPr/>
        </p:nvSpPr>
        <p:spPr>
          <a:xfrm>
            <a:off x="0" y="443229"/>
            <a:ext cx="3708400" cy="0"/>
          </a:xfrm>
          <a:custGeom>
            <a:avLst/>
            <a:gdLst/>
            <a:ahLst/>
            <a:cxnLst/>
            <a:rect l="l" t="t" r="r" b="b"/>
            <a:pathLst>
              <a:path w="3708400">
                <a:moveTo>
                  <a:pt x="0" y="0"/>
                </a:moveTo>
                <a:lnTo>
                  <a:pt x="3708400" y="0"/>
                </a:lnTo>
              </a:path>
            </a:pathLst>
          </a:custGeom>
          <a:ln w="8889">
            <a:solidFill>
              <a:srgbClr val="FFC97A"/>
            </a:solidFill>
          </a:ln>
        </p:spPr>
        <p:txBody>
          <a:bodyPr wrap="square" lIns="0" tIns="0" rIns="0" bIns="0" rtlCol="0">
            <a:noAutofit/>
          </a:bodyPr>
          <a:lstStyle/>
          <a:p>
            <a:endParaRPr/>
          </a:p>
        </p:txBody>
      </p:sp>
      <p:sp>
        <p:nvSpPr>
          <p:cNvPr id="251" name="object 251"/>
          <p:cNvSpPr/>
          <p:nvPr/>
        </p:nvSpPr>
        <p:spPr>
          <a:xfrm>
            <a:off x="8983980" y="450850"/>
            <a:ext cx="160020" cy="0"/>
          </a:xfrm>
          <a:custGeom>
            <a:avLst/>
            <a:gdLst/>
            <a:ahLst/>
            <a:cxnLst/>
            <a:rect l="l" t="t" r="r" b="b"/>
            <a:pathLst>
              <a:path w="160020">
                <a:moveTo>
                  <a:pt x="0" y="0"/>
                </a:moveTo>
                <a:lnTo>
                  <a:pt x="160020" y="0"/>
                </a:lnTo>
              </a:path>
            </a:pathLst>
          </a:custGeom>
          <a:ln w="8890">
            <a:solidFill>
              <a:srgbClr val="FFC877"/>
            </a:solidFill>
          </a:ln>
        </p:spPr>
        <p:txBody>
          <a:bodyPr wrap="square" lIns="0" tIns="0" rIns="0" bIns="0" rtlCol="0">
            <a:noAutofit/>
          </a:bodyPr>
          <a:lstStyle/>
          <a:p>
            <a:endParaRPr/>
          </a:p>
        </p:txBody>
      </p:sp>
      <p:sp>
        <p:nvSpPr>
          <p:cNvPr id="252" name="object 252"/>
          <p:cNvSpPr/>
          <p:nvPr/>
        </p:nvSpPr>
        <p:spPr>
          <a:xfrm>
            <a:off x="0" y="450850"/>
            <a:ext cx="3708400" cy="0"/>
          </a:xfrm>
          <a:custGeom>
            <a:avLst/>
            <a:gdLst/>
            <a:ahLst/>
            <a:cxnLst/>
            <a:rect l="l" t="t" r="r" b="b"/>
            <a:pathLst>
              <a:path w="3708400">
                <a:moveTo>
                  <a:pt x="0" y="0"/>
                </a:moveTo>
                <a:lnTo>
                  <a:pt x="3708400" y="0"/>
                </a:lnTo>
              </a:path>
            </a:pathLst>
          </a:custGeom>
          <a:ln w="8890">
            <a:solidFill>
              <a:srgbClr val="FFC877"/>
            </a:solidFill>
          </a:ln>
        </p:spPr>
        <p:txBody>
          <a:bodyPr wrap="square" lIns="0" tIns="0" rIns="0" bIns="0" rtlCol="0">
            <a:noAutofit/>
          </a:bodyPr>
          <a:lstStyle/>
          <a:p>
            <a:endParaRPr/>
          </a:p>
        </p:txBody>
      </p:sp>
      <p:sp>
        <p:nvSpPr>
          <p:cNvPr id="253" name="object 253"/>
          <p:cNvSpPr/>
          <p:nvPr/>
        </p:nvSpPr>
        <p:spPr>
          <a:xfrm>
            <a:off x="8983980" y="457835"/>
            <a:ext cx="160020" cy="0"/>
          </a:xfrm>
          <a:custGeom>
            <a:avLst/>
            <a:gdLst/>
            <a:ahLst/>
            <a:cxnLst/>
            <a:rect l="l" t="t" r="r" b="b"/>
            <a:pathLst>
              <a:path w="160020">
                <a:moveTo>
                  <a:pt x="0" y="0"/>
                </a:moveTo>
                <a:lnTo>
                  <a:pt x="160020" y="0"/>
                </a:lnTo>
              </a:path>
            </a:pathLst>
          </a:custGeom>
          <a:ln w="7620">
            <a:solidFill>
              <a:srgbClr val="FFC875"/>
            </a:solidFill>
          </a:ln>
        </p:spPr>
        <p:txBody>
          <a:bodyPr wrap="square" lIns="0" tIns="0" rIns="0" bIns="0" rtlCol="0">
            <a:noAutofit/>
          </a:bodyPr>
          <a:lstStyle/>
          <a:p>
            <a:endParaRPr/>
          </a:p>
        </p:txBody>
      </p:sp>
      <p:sp>
        <p:nvSpPr>
          <p:cNvPr id="254" name="object 254"/>
          <p:cNvSpPr/>
          <p:nvPr/>
        </p:nvSpPr>
        <p:spPr>
          <a:xfrm>
            <a:off x="0" y="457835"/>
            <a:ext cx="3708400" cy="0"/>
          </a:xfrm>
          <a:custGeom>
            <a:avLst/>
            <a:gdLst/>
            <a:ahLst/>
            <a:cxnLst/>
            <a:rect l="l" t="t" r="r" b="b"/>
            <a:pathLst>
              <a:path w="3708400">
                <a:moveTo>
                  <a:pt x="0" y="0"/>
                </a:moveTo>
                <a:lnTo>
                  <a:pt x="3708400" y="0"/>
                </a:lnTo>
              </a:path>
            </a:pathLst>
          </a:custGeom>
          <a:ln w="7620">
            <a:solidFill>
              <a:srgbClr val="FFC875"/>
            </a:solidFill>
          </a:ln>
        </p:spPr>
        <p:txBody>
          <a:bodyPr wrap="square" lIns="0" tIns="0" rIns="0" bIns="0" rtlCol="0">
            <a:noAutofit/>
          </a:bodyPr>
          <a:lstStyle/>
          <a:p>
            <a:endParaRPr/>
          </a:p>
        </p:txBody>
      </p:sp>
      <p:sp>
        <p:nvSpPr>
          <p:cNvPr id="255" name="object 255"/>
          <p:cNvSpPr/>
          <p:nvPr/>
        </p:nvSpPr>
        <p:spPr>
          <a:xfrm>
            <a:off x="8983980" y="464820"/>
            <a:ext cx="160020" cy="0"/>
          </a:xfrm>
          <a:custGeom>
            <a:avLst/>
            <a:gdLst/>
            <a:ahLst/>
            <a:cxnLst/>
            <a:rect l="l" t="t" r="r" b="b"/>
            <a:pathLst>
              <a:path w="160020">
                <a:moveTo>
                  <a:pt x="0" y="0"/>
                </a:moveTo>
                <a:lnTo>
                  <a:pt x="160020" y="0"/>
                </a:lnTo>
              </a:path>
            </a:pathLst>
          </a:custGeom>
          <a:ln w="8889">
            <a:solidFill>
              <a:srgbClr val="FFC773"/>
            </a:solidFill>
          </a:ln>
        </p:spPr>
        <p:txBody>
          <a:bodyPr wrap="square" lIns="0" tIns="0" rIns="0" bIns="0" rtlCol="0">
            <a:noAutofit/>
          </a:bodyPr>
          <a:lstStyle/>
          <a:p>
            <a:endParaRPr/>
          </a:p>
        </p:txBody>
      </p:sp>
      <p:sp>
        <p:nvSpPr>
          <p:cNvPr id="256" name="object 256"/>
          <p:cNvSpPr/>
          <p:nvPr/>
        </p:nvSpPr>
        <p:spPr>
          <a:xfrm>
            <a:off x="0" y="464820"/>
            <a:ext cx="3708400" cy="0"/>
          </a:xfrm>
          <a:custGeom>
            <a:avLst/>
            <a:gdLst/>
            <a:ahLst/>
            <a:cxnLst/>
            <a:rect l="l" t="t" r="r" b="b"/>
            <a:pathLst>
              <a:path w="3708400">
                <a:moveTo>
                  <a:pt x="0" y="0"/>
                </a:moveTo>
                <a:lnTo>
                  <a:pt x="3708400" y="0"/>
                </a:lnTo>
              </a:path>
            </a:pathLst>
          </a:custGeom>
          <a:ln w="8889">
            <a:solidFill>
              <a:srgbClr val="FFC773"/>
            </a:solidFill>
          </a:ln>
        </p:spPr>
        <p:txBody>
          <a:bodyPr wrap="square" lIns="0" tIns="0" rIns="0" bIns="0" rtlCol="0">
            <a:noAutofit/>
          </a:bodyPr>
          <a:lstStyle/>
          <a:p>
            <a:endParaRPr/>
          </a:p>
        </p:txBody>
      </p:sp>
      <p:sp>
        <p:nvSpPr>
          <p:cNvPr id="257" name="object 257"/>
          <p:cNvSpPr/>
          <p:nvPr/>
        </p:nvSpPr>
        <p:spPr>
          <a:xfrm>
            <a:off x="8983980" y="472439"/>
            <a:ext cx="160020" cy="0"/>
          </a:xfrm>
          <a:custGeom>
            <a:avLst/>
            <a:gdLst/>
            <a:ahLst/>
            <a:cxnLst/>
            <a:rect l="l" t="t" r="r" b="b"/>
            <a:pathLst>
              <a:path w="160020">
                <a:moveTo>
                  <a:pt x="0" y="0"/>
                </a:moveTo>
                <a:lnTo>
                  <a:pt x="160020" y="0"/>
                </a:lnTo>
              </a:path>
            </a:pathLst>
          </a:custGeom>
          <a:ln w="8890">
            <a:solidFill>
              <a:srgbClr val="FFC671"/>
            </a:solidFill>
          </a:ln>
        </p:spPr>
        <p:txBody>
          <a:bodyPr wrap="square" lIns="0" tIns="0" rIns="0" bIns="0" rtlCol="0">
            <a:noAutofit/>
          </a:bodyPr>
          <a:lstStyle/>
          <a:p>
            <a:endParaRPr/>
          </a:p>
        </p:txBody>
      </p:sp>
      <p:sp>
        <p:nvSpPr>
          <p:cNvPr id="258" name="object 258"/>
          <p:cNvSpPr/>
          <p:nvPr/>
        </p:nvSpPr>
        <p:spPr>
          <a:xfrm>
            <a:off x="0" y="472439"/>
            <a:ext cx="3708400" cy="0"/>
          </a:xfrm>
          <a:custGeom>
            <a:avLst/>
            <a:gdLst/>
            <a:ahLst/>
            <a:cxnLst/>
            <a:rect l="l" t="t" r="r" b="b"/>
            <a:pathLst>
              <a:path w="3708400">
                <a:moveTo>
                  <a:pt x="0" y="0"/>
                </a:moveTo>
                <a:lnTo>
                  <a:pt x="3708400" y="0"/>
                </a:lnTo>
              </a:path>
            </a:pathLst>
          </a:custGeom>
          <a:ln w="8890">
            <a:solidFill>
              <a:srgbClr val="FFC671"/>
            </a:solidFill>
          </a:ln>
        </p:spPr>
        <p:txBody>
          <a:bodyPr wrap="square" lIns="0" tIns="0" rIns="0" bIns="0" rtlCol="0">
            <a:noAutofit/>
          </a:bodyPr>
          <a:lstStyle/>
          <a:p>
            <a:endParaRPr/>
          </a:p>
        </p:txBody>
      </p:sp>
      <p:sp>
        <p:nvSpPr>
          <p:cNvPr id="259" name="object 259"/>
          <p:cNvSpPr/>
          <p:nvPr/>
        </p:nvSpPr>
        <p:spPr>
          <a:xfrm>
            <a:off x="8983980" y="480060"/>
            <a:ext cx="160020" cy="0"/>
          </a:xfrm>
          <a:custGeom>
            <a:avLst/>
            <a:gdLst/>
            <a:ahLst/>
            <a:cxnLst/>
            <a:rect l="l" t="t" r="r" b="b"/>
            <a:pathLst>
              <a:path w="160020">
                <a:moveTo>
                  <a:pt x="0" y="0"/>
                </a:moveTo>
                <a:lnTo>
                  <a:pt x="160020" y="0"/>
                </a:lnTo>
              </a:path>
            </a:pathLst>
          </a:custGeom>
          <a:ln w="8890">
            <a:solidFill>
              <a:srgbClr val="FFC56F"/>
            </a:solidFill>
          </a:ln>
        </p:spPr>
        <p:txBody>
          <a:bodyPr wrap="square" lIns="0" tIns="0" rIns="0" bIns="0" rtlCol="0">
            <a:noAutofit/>
          </a:bodyPr>
          <a:lstStyle/>
          <a:p>
            <a:endParaRPr/>
          </a:p>
        </p:txBody>
      </p:sp>
      <p:sp>
        <p:nvSpPr>
          <p:cNvPr id="260" name="object 260"/>
          <p:cNvSpPr/>
          <p:nvPr/>
        </p:nvSpPr>
        <p:spPr>
          <a:xfrm>
            <a:off x="0" y="480060"/>
            <a:ext cx="3708400" cy="0"/>
          </a:xfrm>
          <a:custGeom>
            <a:avLst/>
            <a:gdLst/>
            <a:ahLst/>
            <a:cxnLst/>
            <a:rect l="l" t="t" r="r" b="b"/>
            <a:pathLst>
              <a:path w="3708400">
                <a:moveTo>
                  <a:pt x="0" y="0"/>
                </a:moveTo>
                <a:lnTo>
                  <a:pt x="3708400" y="0"/>
                </a:lnTo>
              </a:path>
            </a:pathLst>
          </a:custGeom>
          <a:ln w="8890">
            <a:solidFill>
              <a:srgbClr val="FFC56F"/>
            </a:solidFill>
          </a:ln>
        </p:spPr>
        <p:txBody>
          <a:bodyPr wrap="square" lIns="0" tIns="0" rIns="0" bIns="0" rtlCol="0">
            <a:noAutofit/>
          </a:bodyPr>
          <a:lstStyle/>
          <a:p>
            <a:endParaRPr/>
          </a:p>
        </p:txBody>
      </p:sp>
      <p:sp>
        <p:nvSpPr>
          <p:cNvPr id="261" name="object 261"/>
          <p:cNvSpPr/>
          <p:nvPr/>
        </p:nvSpPr>
        <p:spPr>
          <a:xfrm>
            <a:off x="-1270" y="4870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46C"/>
            </a:solidFill>
          </a:ln>
        </p:spPr>
        <p:txBody>
          <a:bodyPr wrap="square" lIns="0" tIns="0" rIns="0" bIns="0" rtlCol="0">
            <a:noAutofit/>
          </a:bodyPr>
          <a:lstStyle/>
          <a:p>
            <a:endParaRPr/>
          </a:p>
        </p:txBody>
      </p:sp>
      <p:sp>
        <p:nvSpPr>
          <p:cNvPr id="262" name="object 262"/>
          <p:cNvSpPr/>
          <p:nvPr/>
        </p:nvSpPr>
        <p:spPr>
          <a:xfrm>
            <a:off x="-1270" y="4940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36A"/>
            </a:solidFill>
          </a:ln>
        </p:spPr>
        <p:txBody>
          <a:bodyPr wrap="square" lIns="0" tIns="0" rIns="0" bIns="0" rtlCol="0">
            <a:noAutofit/>
          </a:bodyPr>
          <a:lstStyle/>
          <a:p>
            <a:endParaRPr/>
          </a:p>
        </p:txBody>
      </p:sp>
      <p:sp>
        <p:nvSpPr>
          <p:cNvPr id="263" name="object 263"/>
          <p:cNvSpPr/>
          <p:nvPr/>
        </p:nvSpPr>
        <p:spPr>
          <a:xfrm>
            <a:off x="-1270" y="50165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268"/>
            </a:solidFill>
          </a:ln>
        </p:spPr>
        <p:txBody>
          <a:bodyPr wrap="square" lIns="0" tIns="0" rIns="0" bIns="0" rtlCol="0">
            <a:noAutofit/>
          </a:bodyPr>
          <a:lstStyle/>
          <a:p>
            <a:endParaRPr/>
          </a:p>
        </p:txBody>
      </p:sp>
      <p:sp>
        <p:nvSpPr>
          <p:cNvPr id="264" name="object 264"/>
          <p:cNvSpPr/>
          <p:nvPr/>
        </p:nvSpPr>
        <p:spPr>
          <a:xfrm>
            <a:off x="-1270" y="50863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166"/>
            </a:solidFill>
          </a:ln>
        </p:spPr>
        <p:txBody>
          <a:bodyPr wrap="square" lIns="0" tIns="0" rIns="0" bIns="0" rtlCol="0">
            <a:noAutofit/>
          </a:bodyPr>
          <a:lstStyle/>
          <a:p>
            <a:endParaRPr/>
          </a:p>
        </p:txBody>
      </p:sp>
      <p:sp>
        <p:nvSpPr>
          <p:cNvPr id="265" name="object 265"/>
          <p:cNvSpPr/>
          <p:nvPr/>
        </p:nvSpPr>
        <p:spPr>
          <a:xfrm>
            <a:off x="-1270" y="51562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164"/>
            </a:solidFill>
          </a:ln>
        </p:spPr>
        <p:txBody>
          <a:bodyPr wrap="square" lIns="0" tIns="0" rIns="0" bIns="0" rtlCol="0">
            <a:noAutofit/>
          </a:bodyPr>
          <a:lstStyle/>
          <a:p>
            <a:endParaRPr/>
          </a:p>
        </p:txBody>
      </p:sp>
      <p:sp>
        <p:nvSpPr>
          <p:cNvPr id="266" name="object 266"/>
          <p:cNvSpPr/>
          <p:nvPr/>
        </p:nvSpPr>
        <p:spPr>
          <a:xfrm>
            <a:off x="-1270" y="5232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062"/>
            </a:solidFill>
          </a:ln>
        </p:spPr>
        <p:txBody>
          <a:bodyPr wrap="square" lIns="0" tIns="0" rIns="0" bIns="0" rtlCol="0">
            <a:noAutofit/>
          </a:bodyPr>
          <a:lstStyle/>
          <a:p>
            <a:endParaRPr/>
          </a:p>
        </p:txBody>
      </p:sp>
      <p:sp>
        <p:nvSpPr>
          <p:cNvPr id="267" name="object 267"/>
          <p:cNvSpPr/>
          <p:nvPr/>
        </p:nvSpPr>
        <p:spPr>
          <a:xfrm>
            <a:off x="-1270" y="5302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F5F"/>
            </a:solidFill>
          </a:ln>
        </p:spPr>
        <p:txBody>
          <a:bodyPr wrap="square" lIns="0" tIns="0" rIns="0" bIns="0" rtlCol="0">
            <a:noAutofit/>
          </a:bodyPr>
          <a:lstStyle/>
          <a:p>
            <a:endParaRPr/>
          </a:p>
        </p:txBody>
      </p:sp>
      <p:sp>
        <p:nvSpPr>
          <p:cNvPr id="268" name="object 268"/>
          <p:cNvSpPr/>
          <p:nvPr/>
        </p:nvSpPr>
        <p:spPr>
          <a:xfrm>
            <a:off x="-1270" y="53721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E5D"/>
            </a:solidFill>
          </a:ln>
        </p:spPr>
        <p:txBody>
          <a:bodyPr wrap="square" lIns="0" tIns="0" rIns="0" bIns="0" rtlCol="0">
            <a:noAutofit/>
          </a:bodyPr>
          <a:lstStyle/>
          <a:p>
            <a:endParaRPr/>
          </a:p>
        </p:txBody>
      </p:sp>
      <p:sp>
        <p:nvSpPr>
          <p:cNvPr id="269" name="object 269"/>
          <p:cNvSpPr/>
          <p:nvPr/>
        </p:nvSpPr>
        <p:spPr>
          <a:xfrm>
            <a:off x="-1270" y="5448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D5B"/>
            </a:solidFill>
          </a:ln>
        </p:spPr>
        <p:txBody>
          <a:bodyPr wrap="square" lIns="0" tIns="0" rIns="0" bIns="0" rtlCol="0">
            <a:noAutofit/>
          </a:bodyPr>
          <a:lstStyle/>
          <a:p>
            <a:endParaRPr/>
          </a:p>
        </p:txBody>
      </p:sp>
      <p:sp>
        <p:nvSpPr>
          <p:cNvPr id="270" name="object 270"/>
          <p:cNvSpPr/>
          <p:nvPr/>
        </p:nvSpPr>
        <p:spPr>
          <a:xfrm>
            <a:off x="-1270" y="55181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C59"/>
            </a:solidFill>
          </a:ln>
        </p:spPr>
        <p:txBody>
          <a:bodyPr wrap="square" lIns="0" tIns="0" rIns="0" bIns="0" rtlCol="0">
            <a:noAutofit/>
          </a:bodyPr>
          <a:lstStyle/>
          <a:p>
            <a:endParaRPr/>
          </a:p>
        </p:txBody>
      </p:sp>
      <p:sp>
        <p:nvSpPr>
          <p:cNvPr id="271" name="object 271"/>
          <p:cNvSpPr/>
          <p:nvPr/>
        </p:nvSpPr>
        <p:spPr>
          <a:xfrm>
            <a:off x="8964930" y="558800"/>
            <a:ext cx="179070" cy="0"/>
          </a:xfrm>
          <a:custGeom>
            <a:avLst/>
            <a:gdLst/>
            <a:ahLst/>
            <a:cxnLst/>
            <a:rect l="l" t="t" r="r" b="b"/>
            <a:pathLst>
              <a:path w="179070">
                <a:moveTo>
                  <a:pt x="0" y="0"/>
                </a:moveTo>
                <a:lnTo>
                  <a:pt x="179070" y="0"/>
                </a:lnTo>
              </a:path>
            </a:pathLst>
          </a:custGeom>
          <a:ln w="8890">
            <a:solidFill>
              <a:srgbClr val="FFBB57"/>
            </a:solidFill>
          </a:ln>
        </p:spPr>
        <p:txBody>
          <a:bodyPr wrap="square" lIns="0" tIns="0" rIns="0" bIns="0" rtlCol="0">
            <a:noAutofit/>
          </a:bodyPr>
          <a:lstStyle/>
          <a:p>
            <a:endParaRPr/>
          </a:p>
        </p:txBody>
      </p:sp>
      <p:sp>
        <p:nvSpPr>
          <p:cNvPr id="272" name="object 272"/>
          <p:cNvSpPr/>
          <p:nvPr/>
        </p:nvSpPr>
        <p:spPr>
          <a:xfrm>
            <a:off x="0" y="558800"/>
            <a:ext cx="3708400" cy="0"/>
          </a:xfrm>
          <a:custGeom>
            <a:avLst/>
            <a:gdLst/>
            <a:ahLst/>
            <a:cxnLst/>
            <a:rect l="l" t="t" r="r" b="b"/>
            <a:pathLst>
              <a:path w="3708400">
                <a:moveTo>
                  <a:pt x="0" y="0"/>
                </a:moveTo>
                <a:lnTo>
                  <a:pt x="3708400" y="0"/>
                </a:lnTo>
              </a:path>
            </a:pathLst>
          </a:custGeom>
          <a:ln w="8890">
            <a:solidFill>
              <a:srgbClr val="FFBB57"/>
            </a:solidFill>
          </a:ln>
        </p:spPr>
        <p:txBody>
          <a:bodyPr wrap="square" lIns="0" tIns="0" rIns="0" bIns="0" rtlCol="0">
            <a:noAutofit/>
          </a:bodyPr>
          <a:lstStyle/>
          <a:p>
            <a:endParaRPr/>
          </a:p>
        </p:txBody>
      </p:sp>
      <p:sp>
        <p:nvSpPr>
          <p:cNvPr id="273" name="object 273"/>
          <p:cNvSpPr/>
          <p:nvPr/>
        </p:nvSpPr>
        <p:spPr>
          <a:xfrm>
            <a:off x="8964930" y="566420"/>
            <a:ext cx="179070" cy="0"/>
          </a:xfrm>
          <a:custGeom>
            <a:avLst/>
            <a:gdLst/>
            <a:ahLst/>
            <a:cxnLst/>
            <a:rect l="l" t="t" r="r" b="b"/>
            <a:pathLst>
              <a:path w="179070">
                <a:moveTo>
                  <a:pt x="0" y="0"/>
                </a:moveTo>
                <a:lnTo>
                  <a:pt x="179070" y="0"/>
                </a:lnTo>
              </a:path>
            </a:pathLst>
          </a:custGeom>
          <a:ln w="8889">
            <a:solidFill>
              <a:srgbClr val="FFBA54"/>
            </a:solidFill>
          </a:ln>
        </p:spPr>
        <p:txBody>
          <a:bodyPr wrap="square" lIns="0" tIns="0" rIns="0" bIns="0" rtlCol="0">
            <a:noAutofit/>
          </a:bodyPr>
          <a:lstStyle/>
          <a:p>
            <a:endParaRPr/>
          </a:p>
        </p:txBody>
      </p:sp>
      <p:sp>
        <p:nvSpPr>
          <p:cNvPr id="274" name="object 274"/>
          <p:cNvSpPr/>
          <p:nvPr/>
        </p:nvSpPr>
        <p:spPr>
          <a:xfrm>
            <a:off x="0" y="566420"/>
            <a:ext cx="3708400" cy="0"/>
          </a:xfrm>
          <a:custGeom>
            <a:avLst/>
            <a:gdLst/>
            <a:ahLst/>
            <a:cxnLst/>
            <a:rect l="l" t="t" r="r" b="b"/>
            <a:pathLst>
              <a:path w="3708400">
                <a:moveTo>
                  <a:pt x="0" y="0"/>
                </a:moveTo>
                <a:lnTo>
                  <a:pt x="3708400" y="0"/>
                </a:lnTo>
              </a:path>
            </a:pathLst>
          </a:custGeom>
          <a:ln w="8889">
            <a:solidFill>
              <a:srgbClr val="FFBA54"/>
            </a:solidFill>
          </a:ln>
        </p:spPr>
        <p:txBody>
          <a:bodyPr wrap="square" lIns="0" tIns="0" rIns="0" bIns="0" rtlCol="0">
            <a:noAutofit/>
          </a:bodyPr>
          <a:lstStyle/>
          <a:p>
            <a:endParaRPr/>
          </a:p>
        </p:txBody>
      </p:sp>
      <p:sp>
        <p:nvSpPr>
          <p:cNvPr id="275" name="object 275"/>
          <p:cNvSpPr/>
          <p:nvPr/>
        </p:nvSpPr>
        <p:spPr>
          <a:xfrm>
            <a:off x="8964930" y="574039"/>
            <a:ext cx="179070" cy="0"/>
          </a:xfrm>
          <a:custGeom>
            <a:avLst/>
            <a:gdLst/>
            <a:ahLst/>
            <a:cxnLst/>
            <a:rect l="l" t="t" r="r" b="b"/>
            <a:pathLst>
              <a:path w="179070">
                <a:moveTo>
                  <a:pt x="0" y="0"/>
                </a:moveTo>
                <a:lnTo>
                  <a:pt x="179070" y="0"/>
                </a:lnTo>
              </a:path>
            </a:pathLst>
          </a:custGeom>
          <a:ln w="8890">
            <a:solidFill>
              <a:srgbClr val="FFBA52"/>
            </a:solidFill>
          </a:ln>
        </p:spPr>
        <p:txBody>
          <a:bodyPr wrap="square" lIns="0" tIns="0" rIns="0" bIns="0" rtlCol="0">
            <a:noAutofit/>
          </a:bodyPr>
          <a:lstStyle/>
          <a:p>
            <a:endParaRPr/>
          </a:p>
        </p:txBody>
      </p:sp>
      <p:sp>
        <p:nvSpPr>
          <p:cNvPr id="276" name="object 276"/>
          <p:cNvSpPr/>
          <p:nvPr/>
        </p:nvSpPr>
        <p:spPr>
          <a:xfrm>
            <a:off x="0" y="574039"/>
            <a:ext cx="3708400" cy="0"/>
          </a:xfrm>
          <a:custGeom>
            <a:avLst/>
            <a:gdLst/>
            <a:ahLst/>
            <a:cxnLst/>
            <a:rect l="l" t="t" r="r" b="b"/>
            <a:pathLst>
              <a:path w="3708400">
                <a:moveTo>
                  <a:pt x="0" y="0"/>
                </a:moveTo>
                <a:lnTo>
                  <a:pt x="3708400" y="0"/>
                </a:lnTo>
              </a:path>
            </a:pathLst>
          </a:custGeom>
          <a:ln w="8890">
            <a:solidFill>
              <a:srgbClr val="FFBA52"/>
            </a:solidFill>
          </a:ln>
        </p:spPr>
        <p:txBody>
          <a:bodyPr wrap="square" lIns="0" tIns="0" rIns="0" bIns="0" rtlCol="0">
            <a:noAutofit/>
          </a:bodyPr>
          <a:lstStyle/>
          <a:p>
            <a:endParaRPr/>
          </a:p>
        </p:txBody>
      </p:sp>
      <p:sp>
        <p:nvSpPr>
          <p:cNvPr id="277" name="object 277"/>
          <p:cNvSpPr/>
          <p:nvPr/>
        </p:nvSpPr>
        <p:spPr>
          <a:xfrm>
            <a:off x="8964930" y="581025"/>
            <a:ext cx="179070" cy="0"/>
          </a:xfrm>
          <a:custGeom>
            <a:avLst/>
            <a:gdLst/>
            <a:ahLst/>
            <a:cxnLst/>
            <a:rect l="l" t="t" r="r" b="b"/>
            <a:pathLst>
              <a:path w="179070">
                <a:moveTo>
                  <a:pt x="0" y="0"/>
                </a:moveTo>
                <a:lnTo>
                  <a:pt x="179070" y="0"/>
                </a:lnTo>
              </a:path>
            </a:pathLst>
          </a:custGeom>
          <a:ln w="7620">
            <a:solidFill>
              <a:srgbClr val="FFB950"/>
            </a:solidFill>
          </a:ln>
        </p:spPr>
        <p:txBody>
          <a:bodyPr wrap="square" lIns="0" tIns="0" rIns="0" bIns="0" rtlCol="0">
            <a:noAutofit/>
          </a:bodyPr>
          <a:lstStyle/>
          <a:p>
            <a:endParaRPr/>
          </a:p>
        </p:txBody>
      </p:sp>
      <p:sp>
        <p:nvSpPr>
          <p:cNvPr id="278" name="object 278"/>
          <p:cNvSpPr/>
          <p:nvPr/>
        </p:nvSpPr>
        <p:spPr>
          <a:xfrm>
            <a:off x="0" y="581025"/>
            <a:ext cx="3708400" cy="0"/>
          </a:xfrm>
          <a:custGeom>
            <a:avLst/>
            <a:gdLst/>
            <a:ahLst/>
            <a:cxnLst/>
            <a:rect l="l" t="t" r="r" b="b"/>
            <a:pathLst>
              <a:path w="3708400">
                <a:moveTo>
                  <a:pt x="0" y="0"/>
                </a:moveTo>
                <a:lnTo>
                  <a:pt x="3708400" y="0"/>
                </a:lnTo>
              </a:path>
            </a:pathLst>
          </a:custGeom>
          <a:ln w="7620">
            <a:solidFill>
              <a:srgbClr val="FFB950"/>
            </a:solidFill>
          </a:ln>
        </p:spPr>
        <p:txBody>
          <a:bodyPr wrap="square" lIns="0" tIns="0" rIns="0" bIns="0" rtlCol="0">
            <a:noAutofit/>
          </a:bodyPr>
          <a:lstStyle/>
          <a:p>
            <a:endParaRPr/>
          </a:p>
        </p:txBody>
      </p:sp>
      <p:sp>
        <p:nvSpPr>
          <p:cNvPr id="279" name="object 279"/>
          <p:cNvSpPr/>
          <p:nvPr/>
        </p:nvSpPr>
        <p:spPr>
          <a:xfrm>
            <a:off x="8964930" y="588010"/>
            <a:ext cx="179070" cy="0"/>
          </a:xfrm>
          <a:custGeom>
            <a:avLst/>
            <a:gdLst/>
            <a:ahLst/>
            <a:cxnLst/>
            <a:rect l="l" t="t" r="r" b="b"/>
            <a:pathLst>
              <a:path w="179070">
                <a:moveTo>
                  <a:pt x="0" y="0"/>
                </a:moveTo>
                <a:lnTo>
                  <a:pt x="179070" y="0"/>
                </a:lnTo>
              </a:path>
            </a:pathLst>
          </a:custGeom>
          <a:ln w="8890">
            <a:solidFill>
              <a:srgbClr val="FFB84E"/>
            </a:solidFill>
          </a:ln>
        </p:spPr>
        <p:txBody>
          <a:bodyPr wrap="square" lIns="0" tIns="0" rIns="0" bIns="0" rtlCol="0">
            <a:noAutofit/>
          </a:bodyPr>
          <a:lstStyle/>
          <a:p>
            <a:endParaRPr/>
          </a:p>
        </p:txBody>
      </p:sp>
      <p:sp>
        <p:nvSpPr>
          <p:cNvPr id="280" name="object 280"/>
          <p:cNvSpPr/>
          <p:nvPr/>
        </p:nvSpPr>
        <p:spPr>
          <a:xfrm>
            <a:off x="0" y="588010"/>
            <a:ext cx="3708400" cy="0"/>
          </a:xfrm>
          <a:custGeom>
            <a:avLst/>
            <a:gdLst/>
            <a:ahLst/>
            <a:cxnLst/>
            <a:rect l="l" t="t" r="r" b="b"/>
            <a:pathLst>
              <a:path w="3708400">
                <a:moveTo>
                  <a:pt x="0" y="0"/>
                </a:moveTo>
                <a:lnTo>
                  <a:pt x="3708400" y="0"/>
                </a:lnTo>
              </a:path>
            </a:pathLst>
          </a:custGeom>
          <a:ln w="8890">
            <a:solidFill>
              <a:srgbClr val="FFB84E"/>
            </a:solidFill>
          </a:ln>
        </p:spPr>
        <p:txBody>
          <a:bodyPr wrap="square" lIns="0" tIns="0" rIns="0" bIns="0" rtlCol="0">
            <a:noAutofit/>
          </a:bodyPr>
          <a:lstStyle/>
          <a:p>
            <a:endParaRPr/>
          </a:p>
        </p:txBody>
      </p:sp>
      <p:sp>
        <p:nvSpPr>
          <p:cNvPr id="281" name="object 281"/>
          <p:cNvSpPr/>
          <p:nvPr/>
        </p:nvSpPr>
        <p:spPr>
          <a:xfrm>
            <a:off x="8964930" y="595629"/>
            <a:ext cx="179070" cy="0"/>
          </a:xfrm>
          <a:custGeom>
            <a:avLst/>
            <a:gdLst/>
            <a:ahLst/>
            <a:cxnLst/>
            <a:rect l="l" t="t" r="r" b="b"/>
            <a:pathLst>
              <a:path w="179070">
                <a:moveTo>
                  <a:pt x="0" y="0"/>
                </a:moveTo>
                <a:lnTo>
                  <a:pt x="179070" y="0"/>
                </a:lnTo>
              </a:path>
            </a:pathLst>
          </a:custGeom>
          <a:ln w="8889">
            <a:solidFill>
              <a:srgbClr val="FFB74C"/>
            </a:solidFill>
          </a:ln>
        </p:spPr>
        <p:txBody>
          <a:bodyPr wrap="square" lIns="0" tIns="0" rIns="0" bIns="0" rtlCol="0">
            <a:noAutofit/>
          </a:bodyPr>
          <a:lstStyle/>
          <a:p>
            <a:endParaRPr/>
          </a:p>
        </p:txBody>
      </p:sp>
      <p:sp>
        <p:nvSpPr>
          <p:cNvPr id="282" name="object 282"/>
          <p:cNvSpPr/>
          <p:nvPr/>
        </p:nvSpPr>
        <p:spPr>
          <a:xfrm>
            <a:off x="0" y="595629"/>
            <a:ext cx="3708400" cy="0"/>
          </a:xfrm>
          <a:custGeom>
            <a:avLst/>
            <a:gdLst/>
            <a:ahLst/>
            <a:cxnLst/>
            <a:rect l="l" t="t" r="r" b="b"/>
            <a:pathLst>
              <a:path w="3708400">
                <a:moveTo>
                  <a:pt x="0" y="0"/>
                </a:moveTo>
                <a:lnTo>
                  <a:pt x="3708400" y="0"/>
                </a:lnTo>
              </a:path>
            </a:pathLst>
          </a:custGeom>
          <a:ln w="8889">
            <a:solidFill>
              <a:srgbClr val="FFB74C"/>
            </a:solidFill>
          </a:ln>
        </p:spPr>
        <p:txBody>
          <a:bodyPr wrap="square" lIns="0" tIns="0" rIns="0" bIns="0" rtlCol="0">
            <a:noAutofit/>
          </a:bodyPr>
          <a:lstStyle/>
          <a:p>
            <a:endParaRPr/>
          </a:p>
        </p:txBody>
      </p:sp>
      <p:sp>
        <p:nvSpPr>
          <p:cNvPr id="283" name="object 283"/>
          <p:cNvSpPr/>
          <p:nvPr/>
        </p:nvSpPr>
        <p:spPr>
          <a:xfrm>
            <a:off x="8964930" y="602614"/>
            <a:ext cx="179070" cy="0"/>
          </a:xfrm>
          <a:custGeom>
            <a:avLst/>
            <a:gdLst/>
            <a:ahLst/>
            <a:cxnLst/>
            <a:rect l="l" t="t" r="r" b="b"/>
            <a:pathLst>
              <a:path w="179070">
                <a:moveTo>
                  <a:pt x="0" y="0"/>
                </a:moveTo>
                <a:lnTo>
                  <a:pt x="179070" y="0"/>
                </a:lnTo>
              </a:path>
            </a:pathLst>
          </a:custGeom>
          <a:ln w="7620">
            <a:solidFill>
              <a:srgbClr val="FFB64A"/>
            </a:solidFill>
          </a:ln>
        </p:spPr>
        <p:txBody>
          <a:bodyPr wrap="square" lIns="0" tIns="0" rIns="0" bIns="0" rtlCol="0">
            <a:noAutofit/>
          </a:bodyPr>
          <a:lstStyle/>
          <a:p>
            <a:endParaRPr/>
          </a:p>
        </p:txBody>
      </p:sp>
      <p:sp>
        <p:nvSpPr>
          <p:cNvPr id="284" name="object 284"/>
          <p:cNvSpPr/>
          <p:nvPr/>
        </p:nvSpPr>
        <p:spPr>
          <a:xfrm>
            <a:off x="0" y="602614"/>
            <a:ext cx="3708400" cy="0"/>
          </a:xfrm>
          <a:custGeom>
            <a:avLst/>
            <a:gdLst/>
            <a:ahLst/>
            <a:cxnLst/>
            <a:rect l="l" t="t" r="r" b="b"/>
            <a:pathLst>
              <a:path w="3708400">
                <a:moveTo>
                  <a:pt x="0" y="0"/>
                </a:moveTo>
                <a:lnTo>
                  <a:pt x="3708400" y="0"/>
                </a:lnTo>
              </a:path>
            </a:pathLst>
          </a:custGeom>
          <a:ln w="7620">
            <a:solidFill>
              <a:srgbClr val="FFB64A"/>
            </a:solidFill>
          </a:ln>
        </p:spPr>
        <p:txBody>
          <a:bodyPr wrap="square" lIns="0" tIns="0" rIns="0" bIns="0" rtlCol="0">
            <a:noAutofit/>
          </a:bodyPr>
          <a:lstStyle/>
          <a:p>
            <a:endParaRPr/>
          </a:p>
        </p:txBody>
      </p:sp>
      <p:sp>
        <p:nvSpPr>
          <p:cNvPr id="285" name="object 285"/>
          <p:cNvSpPr/>
          <p:nvPr/>
        </p:nvSpPr>
        <p:spPr>
          <a:xfrm>
            <a:off x="8964930" y="609600"/>
            <a:ext cx="179070" cy="0"/>
          </a:xfrm>
          <a:custGeom>
            <a:avLst/>
            <a:gdLst/>
            <a:ahLst/>
            <a:cxnLst/>
            <a:rect l="l" t="t" r="r" b="b"/>
            <a:pathLst>
              <a:path w="179070">
                <a:moveTo>
                  <a:pt x="0" y="0"/>
                </a:moveTo>
                <a:lnTo>
                  <a:pt x="179070" y="0"/>
                </a:lnTo>
              </a:path>
            </a:pathLst>
          </a:custGeom>
          <a:ln w="8890">
            <a:solidFill>
              <a:srgbClr val="FFB547"/>
            </a:solidFill>
          </a:ln>
        </p:spPr>
        <p:txBody>
          <a:bodyPr wrap="square" lIns="0" tIns="0" rIns="0" bIns="0" rtlCol="0">
            <a:noAutofit/>
          </a:bodyPr>
          <a:lstStyle/>
          <a:p>
            <a:endParaRPr/>
          </a:p>
        </p:txBody>
      </p:sp>
      <p:sp>
        <p:nvSpPr>
          <p:cNvPr id="286" name="object 286"/>
          <p:cNvSpPr/>
          <p:nvPr/>
        </p:nvSpPr>
        <p:spPr>
          <a:xfrm>
            <a:off x="0" y="609600"/>
            <a:ext cx="3708400" cy="0"/>
          </a:xfrm>
          <a:custGeom>
            <a:avLst/>
            <a:gdLst/>
            <a:ahLst/>
            <a:cxnLst/>
            <a:rect l="l" t="t" r="r" b="b"/>
            <a:pathLst>
              <a:path w="3708400">
                <a:moveTo>
                  <a:pt x="0" y="0"/>
                </a:moveTo>
                <a:lnTo>
                  <a:pt x="3708400" y="0"/>
                </a:lnTo>
              </a:path>
            </a:pathLst>
          </a:custGeom>
          <a:ln w="8890">
            <a:solidFill>
              <a:srgbClr val="FFB547"/>
            </a:solidFill>
          </a:ln>
        </p:spPr>
        <p:txBody>
          <a:bodyPr wrap="square" lIns="0" tIns="0" rIns="0" bIns="0" rtlCol="0">
            <a:noAutofit/>
          </a:bodyPr>
          <a:lstStyle/>
          <a:p>
            <a:endParaRPr/>
          </a:p>
        </p:txBody>
      </p:sp>
      <p:sp>
        <p:nvSpPr>
          <p:cNvPr id="287" name="object 287"/>
          <p:cNvSpPr/>
          <p:nvPr/>
        </p:nvSpPr>
        <p:spPr>
          <a:xfrm>
            <a:off x="8964930" y="617220"/>
            <a:ext cx="179070" cy="0"/>
          </a:xfrm>
          <a:custGeom>
            <a:avLst/>
            <a:gdLst/>
            <a:ahLst/>
            <a:cxnLst/>
            <a:rect l="l" t="t" r="r" b="b"/>
            <a:pathLst>
              <a:path w="179070">
                <a:moveTo>
                  <a:pt x="0" y="0"/>
                </a:moveTo>
                <a:lnTo>
                  <a:pt x="179070" y="0"/>
                </a:lnTo>
              </a:path>
            </a:pathLst>
          </a:custGeom>
          <a:ln w="8889">
            <a:solidFill>
              <a:srgbClr val="FFB445"/>
            </a:solidFill>
          </a:ln>
        </p:spPr>
        <p:txBody>
          <a:bodyPr wrap="square" lIns="0" tIns="0" rIns="0" bIns="0" rtlCol="0">
            <a:noAutofit/>
          </a:bodyPr>
          <a:lstStyle/>
          <a:p>
            <a:endParaRPr/>
          </a:p>
        </p:txBody>
      </p:sp>
      <p:sp>
        <p:nvSpPr>
          <p:cNvPr id="288" name="object 288"/>
          <p:cNvSpPr/>
          <p:nvPr/>
        </p:nvSpPr>
        <p:spPr>
          <a:xfrm>
            <a:off x="0" y="617220"/>
            <a:ext cx="3708400" cy="0"/>
          </a:xfrm>
          <a:custGeom>
            <a:avLst/>
            <a:gdLst/>
            <a:ahLst/>
            <a:cxnLst/>
            <a:rect l="l" t="t" r="r" b="b"/>
            <a:pathLst>
              <a:path w="3708400">
                <a:moveTo>
                  <a:pt x="0" y="0"/>
                </a:moveTo>
                <a:lnTo>
                  <a:pt x="3708400" y="0"/>
                </a:lnTo>
              </a:path>
            </a:pathLst>
          </a:custGeom>
          <a:ln w="8889">
            <a:solidFill>
              <a:srgbClr val="FFB445"/>
            </a:solidFill>
          </a:ln>
        </p:spPr>
        <p:txBody>
          <a:bodyPr wrap="square" lIns="0" tIns="0" rIns="0" bIns="0" rtlCol="0">
            <a:noAutofit/>
          </a:bodyPr>
          <a:lstStyle/>
          <a:p>
            <a:endParaRPr/>
          </a:p>
        </p:txBody>
      </p:sp>
      <p:sp>
        <p:nvSpPr>
          <p:cNvPr id="289" name="object 289"/>
          <p:cNvSpPr/>
          <p:nvPr/>
        </p:nvSpPr>
        <p:spPr>
          <a:xfrm>
            <a:off x="8964930" y="624204"/>
            <a:ext cx="179070" cy="0"/>
          </a:xfrm>
          <a:custGeom>
            <a:avLst/>
            <a:gdLst/>
            <a:ahLst/>
            <a:cxnLst/>
            <a:rect l="l" t="t" r="r" b="b"/>
            <a:pathLst>
              <a:path w="179070">
                <a:moveTo>
                  <a:pt x="0" y="0"/>
                </a:moveTo>
                <a:lnTo>
                  <a:pt x="179070" y="0"/>
                </a:lnTo>
              </a:path>
            </a:pathLst>
          </a:custGeom>
          <a:ln w="7620">
            <a:solidFill>
              <a:srgbClr val="FFB443"/>
            </a:solidFill>
          </a:ln>
        </p:spPr>
        <p:txBody>
          <a:bodyPr wrap="square" lIns="0" tIns="0" rIns="0" bIns="0" rtlCol="0">
            <a:noAutofit/>
          </a:bodyPr>
          <a:lstStyle/>
          <a:p>
            <a:endParaRPr/>
          </a:p>
        </p:txBody>
      </p:sp>
      <p:sp>
        <p:nvSpPr>
          <p:cNvPr id="290" name="object 290"/>
          <p:cNvSpPr/>
          <p:nvPr/>
        </p:nvSpPr>
        <p:spPr>
          <a:xfrm>
            <a:off x="0" y="624204"/>
            <a:ext cx="3708400" cy="0"/>
          </a:xfrm>
          <a:custGeom>
            <a:avLst/>
            <a:gdLst/>
            <a:ahLst/>
            <a:cxnLst/>
            <a:rect l="l" t="t" r="r" b="b"/>
            <a:pathLst>
              <a:path w="3708400">
                <a:moveTo>
                  <a:pt x="0" y="0"/>
                </a:moveTo>
                <a:lnTo>
                  <a:pt x="3708400" y="0"/>
                </a:lnTo>
              </a:path>
            </a:pathLst>
          </a:custGeom>
          <a:ln w="7620">
            <a:solidFill>
              <a:srgbClr val="FFB443"/>
            </a:solidFill>
          </a:ln>
        </p:spPr>
        <p:txBody>
          <a:bodyPr wrap="square" lIns="0" tIns="0" rIns="0" bIns="0" rtlCol="0">
            <a:noAutofit/>
          </a:bodyPr>
          <a:lstStyle/>
          <a:p>
            <a:endParaRPr/>
          </a:p>
        </p:txBody>
      </p:sp>
      <p:sp>
        <p:nvSpPr>
          <p:cNvPr id="291" name="object 291"/>
          <p:cNvSpPr/>
          <p:nvPr/>
        </p:nvSpPr>
        <p:spPr>
          <a:xfrm>
            <a:off x="8964930" y="631189"/>
            <a:ext cx="179070" cy="0"/>
          </a:xfrm>
          <a:custGeom>
            <a:avLst/>
            <a:gdLst/>
            <a:ahLst/>
            <a:cxnLst/>
            <a:rect l="l" t="t" r="r" b="b"/>
            <a:pathLst>
              <a:path w="179070">
                <a:moveTo>
                  <a:pt x="0" y="0"/>
                </a:moveTo>
                <a:lnTo>
                  <a:pt x="179070" y="0"/>
                </a:lnTo>
              </a:path>
            </a:pathLst>
          </a:custGeom>
          <a:ln w="8890">
            <a:solidFill>
              <a:srgbClr val="FFB341"/>
            </a:solidFill>
          </a:ln>
        </p:spPr>
        <p:txBody>
          <a:bodyPr wrap="square" lIns="0" tIns="0" rIns="0" bIns="0" rtlCol="0">
            <a:noAutofit/>
          </a:bodyPr>
          <a:lstStyle/>
          <a:p>
            <a:endParaRPr/>
          </a:p>
        </p:txBody>
      </p:sp>
      <p:sp>
        <p:nvSpPr>
          <p:cNvPr id="292" name="object 292"/>
          <p:cNvSpPr/>
          <p:nvPr/>
        </p:nvSpPr>
        <p:spPr>
          <a:xfrm>
            <a:off x="0" y="631189"/>
            <a:ext cx="3708400" cy="0"/>
          </a:xfrm>
          <a:custGeom>
            <a:avLst/>
            <a:gdLst/>
            <a:ahLst/>
            <a:cxnLst/>
            <a:rect l="l" t="t" r="r" b="b"/>
            <a:pathLst>
              <a:path w="3708400">
                <a:moveTo>
                  <a:pt x="0" y="0"/>
                </a:moveTo>
                <a:lnTo>
                  <a:pt x="3708400" y="0"/>
                </a:lnTo>
              </a:path>
            </a:pathLst>
          </a:custGeom>
          <a:ln w="8890">
            <a:solidFill>
              <a:srgbClr val="FFB341"/>
            </a:solidFill>
          </a:ln>
        </p:spPr>
        <p:txBody>
          <a:bodyPr wrap="square" lIns="0" tIns="0" rIns="0" bIns="0" rtlCol="0">
            <a:noAutofit/>
          </a:bodyPr>
          <a:lstStyle/>
          <a:p>
            <a:endParaRPr/>
          </a:p>
        </p:txBody>
      </p:sp>
      <p:sp>
        <p:nvSpPr>
          <p:cNvPr id="293" name="object 293"/>
          <p:cNvSpPr/>
          <p:nvPr/>
        </p:nvSpPr>
        <p:spPr>
          <a:xfrm>
            <a:off x="8964930" y="638810"/>
            <a:ext cx="179070" cy="0"/>
          </a:xfrm>
          <a:custGeom>
            <a:avLst/>
            <a:gdLst/>
            <a:ahLst/>
            <a:cxnLst/>
            <a:rect l="l" t="t" r="r" b="b"/>
            <a:pathLst>
              <a:path w="179070">
                <a:moveTo>
                  <a:pt x="0" y="0"/>
                </a:moveTo>
                <a:lnTo>
                  <a:pt x="179070" y="0"/>
                </a:lnTo>
              </a:path>
            </a:pathLst>
          </a:custGeom>
          <a:ln w="8890">
            <a:solidFill>
              <a:srgbClr val="FFB23F"/>
            </a:solidFill>
          </a:ln>
        </p:spPr>
        <p:txBody>
          <a:bodyPr wrap="square" lIns="0" tIns="0" rIns="0" bIns="0" rtlCol="0">
            <a:noAutofit/>
          </a:bodyPr>
          <a:lstStyle/>
          <a:p>
            <a:endParaRPr/>
          </a:p>
        </p:txBody>
      </p:sp>
      <p:sp>
        <p:nvSpPr>
          <p:cNvPr id="294" name="object 294"/>
          <p:cNvSpPr/>
          <p:nvPr/>
        </p:nvSpPr>
        <p:spPr>
          <a:xfrm>
            <a:off x="0" y="638810"/>
            <a:ext cx="3708400" cy="0"/>
          </a:xfrm>
          <a:custGeom>
            <a:avLst/>
            <a:gdLst/>
            <a:ahLst/>
            <a:cxnLst/>
            <a:rect l="l" t="t" r="r" b="b"/>
            <a:pathLst>
              <a:path w="3708400">
                <a:moveTo>
                  <a:pt x="0" y="0"/>
                </a:moveTo>
                <a:lnTo>
                  <a:pt x="3708400" y="0"/>
                </a:lnTo>
              </a:path>
            </a:pathLst>
          </a:custGeom>
          <a:ln w="8890">
            <a:solidFill>
              <a:srgbClr val="FFB23F"/>
            </a:solidFill>
          </a:ln>
        </p:spPr>
        <p:txBody>
          <a:bodyPr wrap="square" lIns="0" tIns="0" rIns="0" bIns="0" rtlCol="0">
            <a:noAutofit/>
          </a:bodyPr>
          <a:lstStyle/>
          <a:p>
            <a:endParaRPr/>
          </a:p>
        </p:txBody>
      </p:sp>
      <p:sp>
        <p:nvSpPr>
          <p:cNvPr id="295" name="object 295"/>
          <p:cNvSpPr/>
          <p:nvPr/>
        </p:nvSpPr>
        <p:spPr>
          <a:xfrm>
            <a:off x="8964930" y="645795"/>
            <a:ext cx="179070" cy="0"/>
          </a:xfrm>
          <a:custGeom>
            <a:avLst/>
            <a:gdLst/>
            <a:ahLst/>
            <a:cxnLst/>
            <a:rect l="l" t="t" r="r" b="b"/>
            <a:pathLst>
              <a:path w="179070">
                <a:moveTo>
                  <a:pt x="0" y="0"/>
                </a:moveTo>
                <a:lnTo>
                  <a:pt x="179070" y="0"/>
                </a:lnTo>
              </a:path>
            </a:pathLst>
          </a:custGeom>
          <a:ln w="7620">
            <a:solidFill>
              <a:srgbClr val="FFB13D"/>
            </a:solidFill>
          </a:ln>
        </p:spPr>
        <p:txBody>
          <a:bodyPr wrap="square" lIns="0" tIns="0" rIns="0" bIns="0" rtlCol="0">
            <a:noAutofit/>
          </a:bodyPr>
          <a:lstStyle/>
          <a:p>
            <a:endParaRPr/>
          </a:p>
        </p:txBody>
      </p:sp>
      <p:sp>
        <p:nvSpPr>
          <p:cNvPr id="296" name="object 296"/>
          <p:cNvSpPr/>
          <p:nvPr/>
        </p:nvSpPr>
        <p:spPr>
          <a:xfrm>
            <a:off x="0" y="645795"/>
            <a:ext cx="3708400" cy="0"/>
          </a:xfrm>
          <a:custGeom>
            <a:avLst/>
            <a:gdLst/>
            <a:ahLst/>
            <a:cxnLst/>
            <a:rect l="l" t="t" r="r" b="b"/>
            <a:pathLst>
              <a:path w="3708400">
                <a:moveTo>
                  <a:pt x="0" y="0"/>
                </a:moveTo>
                <a:lnTo>
                  <a:pt x="3708400" y="0"/>
                </a:lnTo>
              </a:path>
            </a:pathLst>
          </a:custGeom>
          <a:ln w="7620">
            <a:solidFill>
              <a:srgbClr val="FFB13D"/>
            </a:solidFill>
          </a:ln>
        </p:spPr>
        <p:txBody>
          <a:bodyPr wrap="square" lIns="0" tIns="0" rIns="0" bIns="0" rtlCol="0">
            <a:noAutofit/>
          </a:bodyPr>
          <a:lstStyle/>
          <a:p>
            <a:endParaRPr/>
          </a:p>
        </p:txBody>
      </p:sp>
      <p:sp>
        <p:nvSpPr>
          <p:cNvPr id="297" name="object 297"/>
          <p:cNvSpPr/>
          <p:nvPr/>
        </p:nvSpPr>
        <p:spPr>
          <a:xfrm>
            <a:off x="8964930" y="652779"/>
            <a:ext cx="179070" cy="0"/>
          </a:xfrm>
          <a:custGeom>
            <a:avLst/>
            <a:gdLst/>
            <a:ahLst/>
            <a:cxnLst/>
            <a:rect l="l" t="t" r="r" b="b"/>
            <a:pathLst>
              <a:path w="179070">
                <a:moveTo>
                  <a:pt x="0" y="0"/>
                </a:moveTo>
                <a:lnTo>
                  <a:pt x="179070" y="0"/>
                </a:lnTo>
              </a:path>
            </a:pathLst>
          </a:custGeom>
          <a:ln w="8889">
            <a:solidFill>
              <a:srgbClr val="FFB03A"/>
            </a:solidFill>
          </a:ln>
        </p:spPr>
        <p:txBody>
          <a:bodyPr wrap="square" lIns="0" tIns="0" rIns="0" bIns="0" rtlCol="0">
            <a:noAutofit/>
          </a:bodyPr>
          <a:lstStyle/>
          <a:p>
            <a:endParaRPr/>
          </a:p>
        </p:txBody>
      </p:sp>
      <p:sp>
        <p:nvSpPr>
          <p:cNvPr id="298" name="object 298"/>
          <p:cNvSpPr/>
          <p:nvPr/>
        </p:nvSpPr>
        <p:spPr>
          <a:xfrm>
            <a:off x="0" y="652779"/>
            <a:ext cx="3708400" cy="0"/>
          </a:xfrm>
          <a:custGeom>
            <a:avLst/>
            <a:gdLst/>
            <a:ahLst/>
            <a:cxnLst/>
            <a:rect l="l" t="t" r="r" b="b"/>
            <a:pathLst>
              <a:path w="3708400">
                <a:moveTo>
                  <a:pt x="0" y="0"/>
                </a:moveTo>
                <a:lnTo>
                  <a:pt x="3708400" y="0"/>
                </a:lnTo>
              </a:path>
            </a:pathLst>
          </a:custGeom>
          <a:ln w="8889">
            <a:solidFill>
              <a:srgbClr val="FFB03A"/>
            </a:solidFill>
          </a:ln>
        </p:spPr>
        <p:txBody>
          <a:bodyPr wrap="square" lIns="0" tIns="0" rIns="0" bIns="0" rtlCol="0">
            <a:noAutofit/>
          </a:bodyPr>
          <a:lstStyle/>
          <a:p>
            <a:endParaRPr/>
          </a:p>
        </p:txBody>
      </p:sp>
      <p:sp>
        <p:nvSpPr>
          <p:cNvPr id="299" name="object 299"/>
          <p:cNvSpPr/>
          <p:nvPr/>
        </p:nvSpPr>
        <p:spPr>
          <a:xfrm>
            <a:off x="8964930" y="660400"/>
            <a:ext cx="179070" cy="0"/>
          </a:xfrm>
          <a:custGeom>
            <a:avLst/>
            <a:gdLst/>
            <a:ahLst/>
            <a:cxnLst/>
            <a:rect l="l" t="t" r="r" b="b"/>
            <a:pathLst>
              <a:path w="179070">
                <a:moveTo>
                  <a:pt x="0" y="0"/>
                </a:moveTo>
                <a:lnTo>
                  <a:pt x="179070" y="0"/>
                </a:lnTo>
              </a:path>
            </a:pathLst>
          </a:custGeom>
          <a:ln w="8890">
            <a:solidFill>
              <a:srgbClr val="FFAF38"/>
            </a:solidFill>
          </a:ln>
        </p:spPr>
        <p:txBody>
          <a:bodyPr wrap="square" lIns="0" tIns="0" rIns="0" bIns="0" rtlCol="0">
            <a:noAutofit/>
          </a:bodyPr>
          <a:lstStyle/>
          <a:p>
            <a:endParaRPr/>
          </a:p>
        </p:txBody>
      </p:sp>
      <p:sp>
        <p:nvSpPr>
          <p:cNvPr id="300" name="object 300"/>
          <p:cNvSpPr/>
          <p:nvPr/>
        </p:nvSpPr>
        <p:spPr>
          <a:xfrm>
            <a:off x="0" y="660400"/>
            <a:ext cx="3708400" cy="0"/>
          </a:xfrm>
          <a:custGeom>
            <a:avLst/>
            <a:gdLst/>
            <a:ahLst/>
            <a:cxnLst/>
            <a:rect l="l" t="t" r="r" b="b"/>
            <a:pathLst>
              <a:path w="3708400">
                <a:moveTo>
                  <a:pt x="0" y="0"/>
                </a:moveTo>
                <a:lnTo>
                  <a:pt x="3708400" y="0"/>
                </a:lnTo>
              </a:path>
            </a:pathLst>
          </a:custGeom>
          <a:ln w="8890">
            <a:solidFill>
              <a:srgbClr val="FFAF38"/>
            </a:solidFill>
          </a:ln>
        </p:spPr>
        <p:txBody>
          <a:bodyPr wrap="square" lIns="0" tIns="0" rIns="0" bIns="0" rtlCol="0">
            <a:noAutofit/>
          </a:bodyPr>
          <a:lstStyle/>
          <a:p>
            <a:endParaRPr/>
          </a:p>
        </p:txBody>
      </p:sp>
      <p:sp>
        <p:nvSpPr>
          <p:cNvPr id="301" name="object 301"/>
          <p:cNvSpPr/>
          <p:nvPr/>
        </p:nvSpPr>
        <p:spPr>
          <a:xfrm>
            <a:off x="8964930" y="668020"/>
            <a:ext cx="179070" cy="0"/>
          </a:xfrm>
          <a:custGeom>
            <a:avLst/>
            <a:gdLst/>
            <a:ahLst/>
            <a:cxnLst/>
            <a:rect l="l" t="t" r="r" b="b"/>
            <a:pathLst>
              <a:path w="179070">
                <a:moveTo>
                  <a:pt x="0" y="0"/>
                </a:moveTo>
                <a:lnTo>
                  <a:pt x="179070" y="0"/>
                </a:lnTo>
              </a:path>
            </a:pathLst>
          </a:custGeom>
          <a:ln w="8889">
            <a:solidFill>
              <a:srgbClr val="FFAE36"/>
            </a:solidFill>
          </a:ln>
        </p:spPr>
        <p:txBody>
          <a:bodyPr wrap="square" lIns="0" tIns="0" rIns="0" bIns="0" rtlCol="0">
            <a:noAutofit/>
          </a:bodyPr>
          <a:lstStyle/>
          <a:p>
            <a:endParaRPr/>
          </a:p>
        </p:txBody>
      </p:sp>
      <p:sp>
        <p:nvSpPr>
          <p:cNvPr id="302" name="object 302"/>
          <p:cNvSpPr/>
          <p:nvPr/>
        </p:nvSpPr>
        <p:spPr>
          <a:xfrm>
            <a:off x="0" y="668020"/>
            <a:ext cx="3708400" cy="0"/>
          </a:xfrm>
          <a:custGeom>
            <a:avLst/>
            <a:gdLst/>
            <a:ahLst/>
            <a:cxnLst/>
            <a:rect l="l" t="t" r="r" b="b"/>
            <a:pathLst>
              <a:path w="3708400">
                <a:moveTo>
                  <a:pt x="0" y="0"/>
                </a:moveTo>
                <a:lnTo>
                  <a:pt x="3708400" y="0"/>
                </a:lnTo>
              </a:path>
            </a:pathLst>
          </a:custGeom>
          <a:ln w="8889">
            <a:solidFill>
              <a:srgbClr val="FFAE36"/>
            </a:solidFill>
          </a:ln>
        </p:spPr>
        <p:txBody>
          <a:bodyPr wrap="square" lIns="0" tIns="0" rIns="0" bIns="0" rtlCol="0">
            <a:noAutofit/>
          </a:bodyPr>
          <a:lstStyle/>
          <a:p>
            <a:endParaRPr/>
          </a:p>
        </p:txBody>
      </p:sp>
      <p:sp>
        <p:nvSpPr>
          <p:cNvPr id="303" name="object 303"/>
          <p:cNvSpPr/>
          <p:nvPr/>
        </p:nvSpPr>
        <p:spPr>
          <a:xfrm>
            <a:off x="8964930" y="675004"/>
            <a:ext cx="179070" cy="0"/>
          </a:xfrm>
          <a:custGeom>
            <a:avLst/>
            <a:gdLst/>
            <a:ahLst/>
            <a:cxnLst/>
            <a:rect l="l" t="t" r="r" b="b"/>
            <a:pathLst>
              <a:path w="179070">
                <a:moveTo>
                  <a:pt x="0" y="0"/>
                </a:moveTo>
                <a:lnTo>
                  <a:pt x="179070" y="0"/>
                </a:lnTo>
              </a:path>
            </a:pathLst>
          </a:custGeom>
          <a:ln w="7620">
            <a:solidFill>
              <a:srgbClr val="FFAD34"/>
            </a:solidFill>
          </a:ln>
        </p:spPr>
        <p:txBody>
          <a:bodyPr wrap="square" lIns="0" tIns="0" rIns="0" bIns="0" rtlCol="0">
            <a:noAutofit/>
          </a:bodyPr>
          <a:lstStyle/>
          <a:p>
            <a:endParaRPr/>
          </a:p>
        </p:txBody>
      </p:sp>
      <p:sp>
        <p:nvSpPr>
          <p:cNvPr id="304" name="object 304"/>
          <p:cNvSpPr/>
          <p:nvPr/>
        </p:nvSpPr>
        <p:spPr>
          <a:xfrm>
            <a:off x="0" y="675004"/>
            <a:ext cx="3708400" cy="0"/>
          </a:xfrm>
          <a:custGeom>
            <a:avLst/>
            <a:gdLst/>
            <a:ahLst/>
            <a:cxnLst/>
            <a:rect l="l" t="t" r="r" b="b"/>
            <a:pathLst>
              <a:path w="3708400">
                <a:moveTo>
                  <a:pt x="0" y="0"/>
                </a:moveTo>
                <a:lnTo>
                  <a:pt x="3708400" y="0"/>
                </a:lnTo>
              </a:path>
            </a:pathLst>
          </a:custGeom>
          <a:ln w="7620">
            <a:solidFill>
              <a:srgbClr val="FFAD34"/>
            </a:solidFill>
          </a:ln>
        </p:spPr>
        <p:txBody>
          <a:bodyPr wrap="square" lIns="0" tIns="0" rIns="0" bIns="0" rtlCol="0">
            <a:noAutofit/>
          </a:bodyPr>
          <a:lstStyle/>
          <a:p>
            <a:endParaRPr/>
          </a:p>
        </p:txBody>
      </p:sp>
      <p:sp>
        <p:nvSpPr>
          <p:cNvPr id="305" name="object 305"/>
          <p:cNvSpPr/>
          <p:nvPr/>
        </p:nvSpPr>
        <p:spPr>
          <a:xfrm>
            <a:off x="8964930" y="681989"/>
            <a:ext cx="179070" cy="0"/>
          </a:xfrm>
          <a:custGeom>
            <a:avLst/>
            <a:gdLst/>
            <a:ahLst/>
            <a:cxnLst/>
            <a:rect l="l" t="t" r="r" b="b"/>
            <a:pathLst>
              <a:path w="179070">
                <a:moveTo>
                  <a:pt x="0" y="0"/>
                </a:moveTo>
                <a:lnTo>
                  <a:pt x="179070" y="0"/>
                </a:lnTo>
              </a:path>
            </a:pathLst>
          </a:custGeom>
          <a:ln w="8890">
            <a:solidFill>
              <a:srgbClr val="FFAD33"/>
            </a:solidFill>
          </a:ln>
        </p:spPr>
        <p:txBody>
          <a:bodyPr wrap="square" lIns="0" tIns="0" rIns="0" bIns="0" rtlCol="0">
            <a:noAutofit/>
          </a:bodyPr>
          <a:lstStyle/>
          <a:p>
            <a:endParaRPr/>
          </a:p>
        </p:txBody>
      </p:sp>
      <p:sp>
        <p:nvSpPr>
          <p:cNvPr id="306" name="object 306"/>
          <p:cNvSpPr/>
          <p:nvPr/>
        </p:nvSpPr>
        <p:spPr>
          <a:xfrm>
            <a:off x="0" y="681989"/>
            <a:ext cx="3708400" cy="0"/>
          </a:xfrm>
          <a:custGeom>
            <a:avLst/>
            <a:gdLst/>
            <a:ahLst/>
            <a:cxnLst/>
            <a:rect l="l" t="t" r="r" b="b"/>
            <a:pathLst>
              <a:path w="3708400">
                <a:moveTo>
                  <a:pt x="0" y="0"/>
                </a:moveTo>
                <a:lnTo>
                  <a:pt x="3708400" y="0"/>
                </a:lnTo>
              </a:path>
            </a:pathLst>
          </a:custGeom>
          <a:ln w="8890">
            <a:solidFill>
              <a:srgbClr val="FFAD33"/>
            </a:solidFill>
          </a:ln>
        </p:spPr>
        <p:txBody>
          <a:bodyPr wrap="square" lIns="0" tIns="0" rIns="0" bIns="0" rtlCol="0">
            <a:noAutofit/>
          </a:bodyPr>
          <a:lstStyle/>
          <a:p>
            <a:endParaRPr/>
          </a:p>
        </p:txBody>
      </p:sp>
      <p:sp>
        <p:nvSpPr>
          <p:cNvPr id="307" name="object 307"/>
          <p:cNvSpPr/>
          <p:nvPr/>
        </p:nvSpPr>
        <p:spPr>
          <a:xfrm>
            <a:off x="8964930" y="689610"/>
            <a:ext cx="179070" cy="0"/>
          </a:xfrm>
          <a:custGeom>
            <a:avLst/>
            <a:gdLst/>
            <a:ahLst/>
            <a:cxnLst/>
            <a:rect l="l" t="t" r="r" b="b"/>
            <a:pathLst>
              <a:path w="179070">
                <a:moveTo>
                  <a:pt x="0" y="0"/>
                </a:moveTo>
                <a:lnTo>
                  <a:pt x="179070" y="0"/>
                </a:lnTo>
              </a:path>
            </a:pathLst>
          </a:custGeom>
          <a:ln w="8890">
            <a:solidFill>
              <a:srgbClr val="FFAC2F"/>
            </a:solidFill>
          </a:ln>
        </p:spPr>
        <p:txBody>
          <a:bodyPr wrap="square" lIns="0" tIns="0" rIns="0" bIns="0" rtlCol="0">
            <a:noAutofit/>
          </a:bodyPr>
          <a:lstStyle/>
          <a:p>
            <a:endParaRPr/>
          </a:p>
        </p:txBody>
      </p:sp>
      <p:sp>
        <p:nvSpPr>
          <p:cNvPr id="308" name="object 308"/>
          <p:cNvSpPr/>
          <p:nvPr/>
        </p:nvSpPr>
        <p:spPr>
          <a:xfrm>
            <a:off x="0" y="689610"/>
            <a:ext cx="3708400" cy="0"/>
          </a:xfrm>
          <a:custGeom>
            <a:avLst/>
            <a:gdLst/>
            <a:ahLst/>
            <a:cxnLst/>
            <a:rect l="l" t="t" r="r" b="b"/>
            <a:pathLst>
              <a:path w="3708400">
                <a:moveTo>
                  <a:pt x="0" y="0"/>
                </a:moveTo>
                <a:lnTo>
                  <a:pt x="3708400" y="0"/>
                </a:lnTo>
              </a:path>
            </a:pathLst>
          </a:custGeom>
          <a:ln w="8890">
            <a:solidFill>
              <a:srgbClr val="FFAC2F"/>
            </a:solidFill>
          </a:ln>
        </p:spPr>
        <p:txBody>
          <a:bodyPr wrap="square" lIns="0" tIns="0" rIns="0" bIns="0" rtlCol="0">
            <a:noAutofit/>
          </a:bodyPr>
          <a:lstStyle/>
          <a:p>
            <a:endParaRPr/>
          </a:p>
        </p:txBody>
      </p:sp>
      <p:sp>
        <p:nvSpPr>
          <p:cNvPr id="309" name="object 309"/>
          <p:cNvSpPr/>
          <p:nvPr/>
        </p:nvSpPr>
        <p:spPr>
          <a:xfrm>
            <a:off x="8964930" y="696595"/>
            <a:ext cx="179070" cy="0"/>
          </a:xfrm>
          <a:custGeom>
            <a:avLst/>
            <a:gdLst/>
            <a:ahLst/>
            <a:cxnLst/>
            <a:rect l="l" t="t" r="r" b="b"/>
            <a:pathLst>
              <a:path w="179070">
                <a:moveTo>
                  <a:pt x="0" y="0"/>
                </a:moveTo>
                <a:lnTo>
                  <a:pt x="179070" y="0"/>
                </a:lnTo>
              </a:path>
            </a:pathLst>
          </a:custGeom>
          <a:ln w="7620">
            <a:solidFill>
              <a:srgbClr val="FFAB2D"/>
            </a:solidFill>
          </a:ln>
        </p:spPr>
        <p:txBody>
          <a:bodyPr wrap="square" lIns="0" tIns="0" rIns="0" bIns="0" rtlCol="0">
            <a:noAutofit/>
          </a:bodyPr>
          <a:lstStyle/>
          <a:p>
            <a:endParaRPr/>
          </a:p>
        </p:txBody>
      </p:sp>
      <p:sp>
        <p:nvSpPr>
          <p:cNvPr id="310" name="object 310"/>
          <p:cNvSpPr/>
          <p:nvPr/>
        </p:nvSpPr>
        <p:spPr>
          <a:xfrm>
            <a:off x="0" y="696595"/>
            <a:ext cx="3708400" cy="0"/>
          </a:xfrm>
          <a:custGeom>
            <a:avLst/>
            <a:gdLst/>
            <a:ahLst/>
            <a:cxnLst/>
            <a:rect l="l" t="t" r="r" b="b"/>
            <a:pathLst>
              <a:path w="3708400">
                <a:moveTo>
                  <a:pt x="0" y="0"/>
                </a:moveTo>
                <a:lnTo>
                  <a:pt x="3708400" y="0"/>
                </a:lnTo>
              </a:path>
            </a:pathLst>
          </a:custGeom>
          <a:ln w="7620">
            <a:solidFill>
              <a:srgbClr val="FFAB2D"/>
            </a:solidFill>
          </a:ln>
        </p:spPr>
        <p:txBody>
          <a:bodyPr wrap="square" lIns="0" tIns="0" rIns="0" bIns="0" rtlCol="0">
            <a:noAutofit/>
          </a:bodyPr>
          <a:lstStyle/>
          <a:p>
            <a:endParaRPr/>
          </a:p>
        </p:txBody>
      </p:sp>
      <p:sp>
        <p:nvSpPr>
          <p:cNvPr id="311" name="object 311"/>
          <p:cNvSpPr/>
          <p:nvPr/>
        </p:nvSpPr>
        <p:spPr>
          <a:xfrm>
            <a:off x="8964930" y="703579"/>
            <a:ext cx="179070" cy="0"/>
          </a:xfrm>
          <a:custGeom>
            <a:avLst/>
            <a:gdLst/>
            <a:ahLst/>
            <a:cxnLst/>
            <a:rect l="l" t="t" r="r" b="b"/>
            <a:pathLst>
              <a:path w="179070">
                <a:moveTo>
                  <a:pt x="0" y="0"/>
                </a:moveTo>
                <a:lnTo>
                  <a:pt x="179070" y="0"/>
                </a:lnTo>
              </a:path>
            </a:pathLst>
          </a:custGeom>
          <a:ln w="8889">
            <a:solidFill>
              <a:srgbClr val="FFAA2B"/>
            </a:solidFill>
          </a:ln>
        </p:spPr>
        <p:txBody>
          <a:bodyPr wrap="square" lIns="0" tIns="0" rIns="0" bIns="0" rtlCol="0">
            <a:noAutofit/>
          </a:bodyPr>
          <a:lstStyle/>
          <a:p>
            <a:endParaRPr/>
          </a:p>
        </p:txBody>
      </p:sp>
      <p:sp>
        <p:nvSpPr>
          <p:cNvPr id="312" name="object 312"/>
          <p:cNvSpPr/>
          <p:nvPr/>
        </p:nvSpPr>
        <p:spPr>
          <a:xfrm>
            <a:off x="0" y="703579"/>
            <a:ext cx="3708400" cy="0"/>
          </a:xfrm>
          <a:custGeom>
            <a:avLst/>
            <a:gdLst/>
            <a:ahLst/>
            <a:cxnLst/>
            <a:rect l="l" t="t" r="r" b="b"/>
            <a:pathLst>
              <a:path w="3708400">
                <a:moveTo>
                  <a:pt x="0" y="0"/>
                </a:moveTo>
                <a:lnTo>
                  <a:pt x="3708400" y="0"/>
                </a:lnTo>
              </a:path>
            </a:pathLst>
          </a:custGeom>
          <a:ln w="8889">
            <a:solidFill>
              <a:srgbClr val="FFAA2B"/>
            </a:solidFill>
          </a:ln>
        </p:spPr>
        <p:txBody>
          <a:bodyPr wrap="square" lIns="0" tIns="0" rIns="0" bIns="0" rtlCol="0">
            <a:noAutofit/>
          </a:bodyPr>
          <a:lstStyle/>
          <a:p>
            <a:endParaRPr/>
          </a:p>
        </p:txBody>
      </p:sp>
      <p:sp>
        <p:nvSpPr>
          <p:cNvPr id="313" name="object 313"/>
          <p:cNvSpPr/>
          <p:nvPr/>
        </p:nvSpPr>
        <p:spPr>
          <a:xfrm>
            <a:off x="8964930" y="711200"/>
            <a:ext cx="179070" cy="0"/>
          </a:xfrm>
          <a:custGeom>
            <a:avLst/>
            <a:gdLst/>
            <a:ahLst/>
            <a:cxnLst/>
            <a:rect l="l" t="t" r="r" b="b"/>
            <a:pathLst>
              <a:path w="179070">
                <a:moveTo>
                  <a:pt x="0" y="0"/>
                </a:moveTo>
                <a:lnTo>
                  <a:pt x="179070" y="0"/>
                </a:lnTo>
              </a:path>
            </a:pathLst>
          </a:custGeom>
          <a:ln w="8890">
            <a:solidFill>
              <a:srgbClr val="FFA929"/>
            </a:solidFill>
          </a:ln>
        </p:spPr>
        <p:txBody>
          <a:bodyPr wrap="square" lIns="0" tIns="0" rIns="0" bIns="0" rtlCol="0">
            <a:noAutofit/>
          </a:bodyPr>
          <a:lstStyle/>
          <a:p>
            <a:endParaRPr/>
          </a:p>
        </p:txBody>
      </p:sp>
      <p:sp>
        <p:nvSpPr>
          <p:cNvPr id="314" name="object 314"/>
          <p:cNvSpPr/>
          <p:nvPr/>
        </p:nvSpPr>
        <p:spPr>
          <a:xfrm>
            <a:off x="0" y="711200"/>
            <a:ext cx="3708400" cy="0"/>
          </a:xfrm>
          <a:custGeom>
            <a:avLst/>
            <a:gdLst/>
            <a:ahLst/>
            <a:cxnLst/>
            <a:rect l="l" t="t" r="r" b="b"/>
            <a:pathLst>
              <a:path w="3708400">
                <a:moveTo>
                  <a:pt x="0" y="0"/>
                </a:moveTo>
                <a:lnTo>
                  <a:pt x="3708400" y="0"/>
                </a:lnTo>
              </a:path>
            </a:pathLst>
          </a:custGeom>
          <a:ln w="8890">
            <a:solidFill>
              <a:srgbClr val="FFA929"/>
            </a:solidFill>
          </a:ln>
        </p:spPr>
        <p:txBody>
          <a:bodyPr wrap="square" lIns="0" tIns="0" rIns="0" bIns="0" rtlCol="0">
            <a:noAutofit/>
          </a:bodyPr>
          <a:lstStyle/>
          <a:p>
            <a:endParaRPr/>
          </a:p>
        </p:txBody>
      </p:sp>
      <p:sp>
        <p:nvSpPr>
          <p:cNvPr id="315" name="object 315"/>
          <p:cNvSpPr/>
          <p:nvPr/>
        </p:nvSpPr>
        <p:spPr>
          <a:xfrm>
            <a:off x="8964930" y="718185"/>
            <a:ext cx="179070" cy="0"/>
          </a:xfrm>
          <a:custGeom>
            <a:avLst/>
            <a:gdLst/>
            <a:ahLst/>
            <a:cxnLst/>
            <a:rect l="l" t="t" r="r" b="b"/>
            <a:pathLst>
              <a:path w="179070">
                <a:moveTo>
                  <a:pt x="0" y="0"/>
                </a:moveTo>
                <a:lnTo>
                  <a:pt x="179070" y="0"/>
                </a:lnTo>
              </a:path>
            </a:pathLst>
          </a:custGeom>
          <a:ln w="7620">
            <a:solidFill>
              <a:srgbClr val="FFA827"/>
            </a:solidFill>
          </a:ln>
        </p:spPr>
        <p:txBody>
          <a:bodyPr wrap="square" lIns="0" tIns="0" rIns="0" bIns="0" rtlCol="0">
            <a:noAutofit/>
          </a:bodyPr>
          <a:lstStyle/>
          <a:p>
            <a:endParaRPr/>
          </a:p>
        </p:txBody>
      </p:sp>
      <p:sp>
        <p:nvSpPr>
          <p:cNvPr id="316" name="object 316"/>
          <p:cNvSpPr/>
          <p:nvPr/>
        </p:nvSpPr>
        <p:spPr>
          <a:xfrm>
            <a:off x="0" y="718185"/>
            <a:ext cx="3708400" cy="0"/>
          </a:xfrm>
          <a:custGeom>
            <a:avLst/>
            <a:gdLst/>
            <a:ahLst/>
            <a:cxnLst/>
            <a:rect l="l" t="t" r="r" b="b"/>
            <a:pathLst>
              <a:path w="3708400">
                <a:moveTo>
                  <a:pt x="0" y="0"/>
                </a:moveTo>
                <a:lnTo>
                  <a:pt x="3708400" y="0"/>
                </a:lnTo>
              </a:path>
            </a:pathLst>
          </a:custGeom>
          <a:ln w="7620">
            <a:solidFill>
              <a:srgbClr val="FFA827"/>
            </a:solidFill>
          </a:ln>
        </p:spPr>
        <p:txBody>
          <a:bodyPr wrap="square" lIns="0" tIns="0" rIns="0" bIns="0" rtlCol="0">
            <a:noAutofit/>
          </a:bodyPr>
          <a:lstStyle/>
          <a:p>
            <a:endParaRPr/>
          </a:p>
        </p:txBody>
      </p:sp>
      <p:sp>
        <p:nvSpPr>
          <p:cNvPr id="317" name="object 317"/>
          <p:cNvSpPr/>
          <p:nvPr/>
        </p:nvSpPr>
        <p:spPr>
          <a:xfrm>
            <a:off x="8964930" y="725170"/>
            <a:ext cx="179070" cy="0"/>
          </a:xfrm>
          <a:custGeom>
            <a:avLst/>
            <a:gdLst/>
            <a:ahLst/>
            <a:cxnLst/>
            <a:rect l="l" t="t" r="r" b="b"/>
            <a:pathLst>
              <a:path w="179070">
                <a:moveTo>
                  <a:pt x="0" y="0"/>
                </a:moveTo>
                <a:lnTo>
                  <a:pt x="179070" y="0"/>
                </a:lnTo>
              </a:path>
            </a:pathLst>
          </a:custGeom>
          <a:ln w="8889">
            <a:solidFill>
              <a:srgbClr val="FFA725"/>
            </a:solidFill>
          </a:ln>
        </p:spPr>
        <p:txBody>
          <a:bodyPr wrap="square" lIns="0" tIns="0" rIns="0" bIns="0" rtlCol="0">
            <a:noAutofit/>
          </a:bodyPr>
          <a:lstStyle/>
          <a:p>
            <a:endParaRPr/>
          </a:p>
        </p:txBody>
      </p:sp>
      <p:sp>
        <p:nvSpPr>
          <p:cNvPr id="318" name="object 318"/>
          <p:cNvSpPr/>
          <p:nvPr/>
        </p:nvSpPr>
        <p:spPr>
          <a:xfrm>
            <a:off x="0" y="725170"/>
            <a:ext cx="3708400" cy="0"/>
          </a:xfrm>
          <a:custGeom>
            <a:avLst/>
            <a:gdLst/>
            <a:ahLst/>
            <a:cxnLst/>
            <a:rect l="l" t="t" r="r" b="b"/>
            <a:pathLst>
              <a:path w="3708400">
                <a:moveTo>
                  <a:pt x="0" y="0"/>
                </a:moveTo>
                <a:lnTo>
                  <a:pt x="3708400" y="0"/>
                </a:lnTo>
              </a:path>
            </a:pathLst>
          </a:custGeom>
          <a:ln w="8889">
            <a:solidFill>
              <a:srgbClr val="FFA725"/>
            </a:solidFill>
          </a:ln>
        </p:spPr>
        <p:txBody>
          <a:bodyPr wrap="square" lIns="0" tIns="0" rIns="0" bIns="0" rtlCol="0">
            <a:noAutofit/>
          </a:bodyPr>
          <a:lstStyle/>
          <a:p>
            <a:endParaRPr/>
          </a:p>
        </p:txBody>
      </p:sp>
      <p:sp>
        <p:nvSpPr>
          <p:cNvPr id="319" name="object 319"/>
          <p:cNvSpPr/>
          <p:nvPr/>
        </p:nvSpPr>
        <p:spPr>
          <a:xfrm>
            <a:off x="8964930" y="732789"/>
            <a:ext cx="179070" cy="0"/>
          </a:xfrm>
          <a:custGeom>
            <a:avLst/>
            <a:gdLst/>
            <a:ahLst/>
            <a:cxnLst/>
            <a:rect l="l" t="t" r="r" b="b"/>
            <a:pathLst>
              <a:path w="179070">
                <a:moveTo>
                  <a:pt x="0" y="0"/>
                </a:moveTo>
                <a:lnTo>
                  <a:pt x="179070" y="0"/>
                </a:lnTo>
              </a:path>
            </a:pathLst>
          </a:custGeom>
          <a:ln w="8890">
            <a:solidFill>
              <a:srgbClr val="FFA622"/>
            </a:solidFill>
          </a:ln>
        </p:spPr>
        <p:txBody>
          <a:bodyPr wrap="square" lIns="0" tIns="0" rIns="0" bIns="0" rtlCol="0">
            <a:noAutofit/>
          </a:bodyPr>
          <a:lstStyle/>
          <a:p>
            <a:endParaRPr/>
          </a:p>
        </p:txBody>
      </p:sp>
      <p:sp>
        <p:nvSpPr>
          <p:cNvPr id="320" name="object 320"/>
          <p:cNvSpPr/>
          <p:nvPr/>
        </p:nvSpPr>
        <p:spPr>
          <a:xfrm>
            <a:off x="0" y="732789"/>
            <a:ext cx="3708400" cy="0"/>
          </a:xfrm>
          <a:custGeom>
            <a:avLst/>
            <a:gdLst/>
            <a:ahLst/>
            <a:cxnLst/>
            <a:rect l="l" t="t" r="r" b="b"/>
            <a:pathLst>
              <a:path w="3708400">
                <a:moveTo>
                  <a:pt x="0" y="0"/>
                </a:moveTo>
                <a:lnTo>
                  <a:pt x="3708400" y="0"/>
                </a:lnTo>
              </a:path>
            </a:pathLst>
          </a:custGeom>
          <a:ln w="8890">
            <a:solidFill>
              <a:srgbClr val="FFA622"/>
            </a:solidFill>
          </a:ln>
        </p:spPr>
        <p:txBody>
          <a:bodyPr wrap="square" lIns="0" tIns="0" rIns="0" bIns="0" rtlCol="0">
            <a:noAutofit/>
          </a:bodyPr>
          <a:lstStyle/>
          <a:p>
            <a:endParaRPr/>
          </a:p>
        </p:txBody>
      </p:sp>
      <p:sp>
        <p:nvSpPr>
          <p:cNvPr id="321" name="object 321"/>
          <p:cNvSpPr/>
          <p:nvPr/>
        </p:nvSpPr>
        <p:spPr>
          <a:xfrm>
            <a:off x="8964930" y="739775"/>
            <a:ext cx="179070" cy="0"/>
          </a:xfrm>
          <a:custGeom>
            <a:avLst/>
            <a:gdLst/>
            <a:ahLst/>
            <a:cxnLst/>
            <a:rect l="l" t="t" r="r" b="b"/>
            <a:pathLst>
              <a:path w="179070">
                <a:moveTo>
                  <a:pt x="0" y="0"/>
                </a:moveTo>
                <a:lnTo>
                  <a:pt x="179070" y="0"/>
                </a:lnTo>
              </a:path>
            </a:pathLst>
          </a:custGeom>
          <a:ln w="7620">
            <a:solidFill>
              <a:srgbClr val="FFA620"/>
            </a:solidFill>
          </a:ln>
        </p:spPr>
        <p:txBody>
          <a:bodyPr wrap="square" lIns="0" tIns="0" rIns="0" bIns="0" rtlCol="0">
            <a:noAutofit/>
          </a:bodyPr>
          <a:lstStyle/>
          <a:p>
            <a:endParaRPr/>
          </a:p>
        </p:txBody>
      </p:sp>
      <p:sp>
        <p:nvSpPr>
          <p:cNvPr id="322" name="object 322"/>
          <p:cNvSpPr/>
          <p:nvPr/>
        </p:nvSpPr>
        <p:spPr>
          <a:xfrm>
            <a:off x="0" y="739775"/>
            <a:ext cx="3708400" cy="0"/>
          </a:xfrm>
          <a:custGeom>
            <a:avLst/>
            <a:gdLst/>
            <a:ahLst/>
            <a:cxnLst/>
            <a:rect l="l" t="t" r="r" b="b"/>
            <a:pathLst>
              <a:path w="3708400">
                <a:moveTo>
                  <a:pt x="0" y="0"/>
                </a:moveTo>
                <a:lnTo>
                  <a:pt x="3708400" y="0"/>
                </a:lnTo>
              </a:path>
            </a:pathLst>
          </a:custGeom>
          <a:ln w="7620">
            <a:solidFill>
              <a:srgbClr val="FFA620"/>
            </a:solidFill>
          </a:ln>
        </p:spPr>
        <p:txBody>
          <a:bodyPr wrap="square" lIns="0" tIns="0" rIns="0" bIns="0" rtlCol="0">
            <a:noAutofit/>
          </a:bodyPr>
          <a:lstStyle/>
          <a:p>
            <a:endParaRPr/>
          </a:p>
        </p:txBody>
      </p:sp>
      <p:sp>
        <p:nvSpPr>
          <p:cNvPr id="323" name="object 323"/>
          <p:cNvSpPr/>
          <p:nvPr/>
        </p:nvSpPr>
        <p:spPr>
          <a:xfrm>
            <a:off x="8964930" y="746760"/>
            <a:ext cx="179070" cy="0"/>
          </a:xfrm>
          <a:custGeom>
            <a:avLst/>
            <a:gdLst/>
            <a:ahLst/>
            <a:cxnLst/>
            <a:rect l="l" t="t" r="r" b="b"/>
            <a:pathLst>
              <a:path w="179070">
                <a:moveTo>
                  <a:pt x="0" y="0"/>
                </a:moveTo>
                <a:lnTo>
                  <a:pt x="179070" y="0"/>
                </a:lnTo>
              </a:path>
            </a:pathLst>
          </a:custGeom>
          <a:ln w="8890">
            <a:solidFill>
              <a:srgbClr val="FFA51E"/>
            </a:solidFill>
          </a:ln>
        </p:spPr>
        <p:txBody>
          <a:bodyPr wrap="square" lIns="0" tIns="0" rIns="0" bIns="0" rtlCol="0">
            <a:noAutofit/>
          </a:bodyPr>
          <a:lstStyle/>
          <a:p>
            <a:endParaRPr/>
          </a:p>
        </p:txBody>
      </p:sp>
      <p:sp>
        <p:nvSpPr>
          <p:cNvPr id="324" name="object 324"/>
          <p:cNvSpPr/>
          <p:nvPr/>
        </p:nvSpPr>
        <p:spPr>
          <a:xfrm>
            <a:off x="0" y="746760"/>
            <a:ext cx="3708400" cy="0"/>
          </a:xfrm>
          <a:custGeom>
            <a:avLst/>
            <a:gdLst/>
            <a:ahLst/>
            <a:cxnLst/>
            <a:rect l="l" t="t" r="r" b="b"/>
            <a:pathLst>
              <a:path w="3708400">
                <a:moveTo>
                  <a:pt x="0" y="0"/>
                </a:moveTo>
                <a:lnTo>
                  <a:pt x="3708400" y="0"/>
                </a:lnTo>
              </a:path>
            </a:pathLst>
          </a:custGeom>
          <a:ln w="8890">
            <a:solidFill>
              <a:srgbClr val="FFA51E"/>
            </a:solidFill>
          </a:ln>
        </p:spPr>
        <p:txBody>
          <a:bodyPr wrap="square" lIns="0" tIns="0" rIns="0" bIns="0" rtlCol="0">
            <a:noAutofit/>
          </a:bodyPr>
          <a:lstStyle/>
          <a:p>
            <a:endParaRPr/>
          </a:p>
        </p:txBody>
      </p:sp>
      <p:sp>
        <p:nvSpPr>
          <p:cNvPr id="325" name="object 325"/>
          <p:cNvSpPr/>
          <p:nvPr/>
        </p:nvSpPr>
        <p:spPr>
          <a:xfrm>
            <a:off x="8964930" y="754379"/>
            <a:ext cx="179070" cy="0"/>
          </a:xfrm>
          <a:custGeom>
            <a:avLst/>
            <a:gdLst/>
            <a:ahLst/>
            <a:cxnLst/>
            <a:rect l="l" t="t" r="r" b="b"/>
            <a:pathLst>
              <a:path w="179070">
                <a:moveTo>
                  <a:pt x="0" y="0"/>
                </a:moveTo>
                <a:lnTo>
                  <a:pt x="179070" y="0"/>
                </a:lnTo>
              </a:path>
            </a:pathLst>
          </a:custGeom>
          <a:ln w="8889">
            <a:solidFill>
              <a:srgbClr val="FFA41C"/>
            </a:solidFill>
          </a:ln>
        </p:spPr>
        <p:txBody>
          <a:bodyPr wrap="square" lIns="0" tIns="0" rIns="0" bIns="0" rtlCol="0">
            <a:noAutofit/>
          </a:bodyPr>
          <a:lstStyle/>
          <a:p>
            <a:endParaRPr/>
          </a:p>
        </p:txBody>
      </p:sp>
      <p:sp>
        <p:nvSpPr>
          <p:cNvPr id="326" name="object 326"/>
          <p:cNvSpPr/>
          <p:nvPr/>
        </p:nvSpPr>
        <p:spPr>
          <a:xfrm>
            <a:off x="0" y="754379"/>
            <a:ext cx="3708400" cy="0"/>
          </a:xfrm>
          <a:custGeom>
            <a:avLst/>
            <a:gdLst/>
            <a:ahLst/>
            <a:cxnLst/>
            <a:rect l="l" t="t" r="r" b="b"/>
            <a:pathLst>
              <a:path w="3708400">
                <a:moveTo>
                  <a:pt x="0" y="0"/>
                </a:moveTo>
                <a:lnTo>
                  <a:pt x="3708400" y="0"/>
                </a:lnTo>
              </a:path>
            </a:pathLst>
          </a:custGeom>
          <a:ln w="8889">
            <a:solidFill>
              <a:srgbClr val="FFA41C"/>
            </a:solidFill>
          </a:ln>
        </p:spPr>
        <p:txBody>
          <a:bodyPr wrap="square" lIns="0" tIns="0" rIns="0" bIns="0" rtlCol="0">
            <a:noAutofit/>
          </a:bodyPr>
          <a:lstStyle/>
          <a:p>
            <a:endParaRPr/>
          </a:p>
        </p:txBody>
      </p:sp>
      <p:sp>
        <p:nvSpPr>
          <p:cNvPr id="327" name="object 327"/>
          <p:cNvSpPr/>
          <p:nvPr/>
        </p:nvSpPr>
        <p:spPr>
          <a:xfrm>
            <a:off x="8964930" y="762000"/>
            <a:ext cx="179070" cy="0"/>
          </a:xfrm>
          <a:custGeom>
            <a:avLst/>
            <a:gdLst/>
            <a:ahLst/>
            <a:cxnLst/>
            <a:rect l="l" t="t" r="r" b="b"/>
            <a:pathLst>
              <a:path w="179070">
                <a:moveTo>
                  <a:pt x="0" y="0"/>
                </a:moveTo>
                <a:lnTo>
                  <a:pt x="179070" y="0"/>
                </a:lnTo>
              </a:path>
            </a:pathLst>
          </a:custGeom>
          <a:ln w="8890">
            <a:solidFill>
              <a:srgbClr val="FFA31A"/>
            </a:solidFill>
          </a:ln>
        </p:spPr>
        <p:txBody>
          <a:bodyPr wrap="square" lIns="0" tIns="0" rIns="0" bIns="0" rtlCol="0">
            <a:noAutofit/>
          </a:bodyPr>
          <a:lstStyle/>
          <a:p>
            <a:endParaRPr/>
          </a:p>
        </p:txBody>
      </p:sp>
      <p:sp>
        <p:nvSpPr>
          <p:cNvPr id="328" name="object 328"/>
          <p:cNvSpPr/>
          <p:nvPr/>
        </p:nvSpPr>
        <p:spPr>
          <a:xfrm>
            <a:off x="0" y="762000"/>
            <a:ext cx="3708400" cy="0"/>
          </a:xfrm>
          <a:custGeom>
            <a:avLst/>
            <a:gdLst/>
            <a:ahLst/>
            <a:cxnLst/>
            <a:rect l="l" t="t" r="r" b="b"/>
            <a:pathLst>
              <a:path w="3708400">
                <a:moveTo>
                  <a:pt x="0" y="0"/>
                </a:moveTo>
                <a:lnTo>
                  <a:pt x="3708400" y="0"/>
                </a:lnTo>
              </a:path>
            </a:pathLst>
          </a:custGeom>
          <a:ln w="8890">
            <a:solidFill>
              <a:srgbClr val="FFA31A"/>
            </a:solidFill>
          </a:ln>
        </p:spPr>
        <p:txBody>
          <a:bodyPr wrap="square" lIns="0" tIns="0" rIns="0" bIns="0" rtlCol="0">
            <a:noAutofit/>
          </a:bodyPr>
          <a:lstStyle/>
          <a:p>
            <a:endParaRPr/>
          </a:p>
        </p:txBody>
      </p:sp>
      <p:sp>
        <p:nvSpPr>
          <p:cNvPr id="329" name="object 329"/>
          <p:cNvSpPr/>
          <p:nvPr/>
        </p:nvSpPr>
        <p:spPr>
          <a:xfrm>
            <a:off x="8964930" y="768985"/>
            <a:ext cx="179070" cy="0"/>
          </a:xfrm>
          <a:custGeom>
            <a:avLst/>
            <a:gdLst/>
            <a:ahLst/>
            <a:cxnLst/>
            <a:rect l="l" t="t" r="r" b="b"/>
            <a:pathLst>
              <a:path w="179070">
                <a:moveTo>
                  <a:pt x="0" y="0"/>
                </a:moveTo>
                <a:lnTo>
                  <a:pt x="179070" y="0"/>
                </a:lnTo>
              </a:path>
            </a:pathLst>
          </a:custGeom>
          <a:ln w="7620">
            <a:solidFill>
              <a:srgbClr val="FFA217"/>
            </a:solidFill>
          </a:ln>
        </p:spPr>
        <p:txBody>
          <a:bodyPr wrap="square" lIns="0" tIns="0" rIns="0" bIns="0" rtlCol="0">
            <a:noAutofit/>
          </a:bodyPr>
          <a:lstStyle/>
          <a:p>
            <a:endParaRPr/>
          </a:p>
        </p:txBody>
      </p:sp>
      <p:sp>
        <p:nvSpPr>
          <p:cNvPr id="330" name="object 330"/>
          <p:cNvSpPr/>
          <p:nvPr/>
        </p:nvSpPr>
        <p:spPr>
          <a:xfrm>
            <a:off x="0" y="768985"/>
            <a:ext cx="3708400" cy="0"/>
          </a:xfrm>
          <a:custGeom>
            <a:avLst/>
            <a:gdLst/>
            <a:ahLst/>
            <a:cxnLst/>
            <a:rect l="l" t="t" r="r" b="b"/>
            <a:pathLst>
              <a:path w="3708400">
                <a:moveTo>
                  <a:pt x="0" y="0"/>
                </a:moveTo>
                <a:lnTo>
                  <a:pt x="3708400" y="0"/>
                </a:lnTo>
              </a:path>
            </a:pathLst>
          </a:custGeom>
          <a:ln w="7620">
            <a:solidFill>
              <a:srgbClr val="FFA217"/>
            </a:solidFill>
          </a:ln>
        </p:spPr>
        <p:txBody>
          <a:bodyPr wrap="square" lIns="0" tIns="0" rIns="0" bIns="0" rtlCol="0">
            <a:noAutofit/>
          </a:bodyPr>
          <a:lstStyle/>
          <a:p>
            <a:endParaRPr/>
          </a:p>
        </p:txBody>
      </p:sp>
      <p:sp>
        <p:nvSpPr>
          <p:cNvPr id="331" name="object 331"/>
          <p:cNvSpPr/>
          <p:nvPr/>
        </p:nvSpPr>
        <p:spPr>
          <a:xfrm>
            <a:off x="8964930" y="775970"/>
            <a:ext cx="179070" cy="0"/>
          </a:xfrm>
          <a:custGeom>
            <a:avLst/>
            <a:gdLst/>
            <a:ahLst/>
            <a:cxnLst/>
            <a:rect l="l" t="t" r="r" b="b"/>
            <a:pathLst>
              <a:path w="179070">
                <a:moveTo>
                  <a:pt x="0" y="0"/>
                </a:moveTo>
                <a:lnTo>
                  <a:pt x="179070" y="0"/>
                </a:lnTo>
              </a:path>
            </a:pathLst>
          </a:custGeom>
          <a:ln w="8889">
            <a:solidFill>
              <a:srgbClr val="FFA115"/>
            </a:solidFill>
          </a:ln>
        </p:spPr>
        <p:txBody>
          <a:bodyPr wrap="square" lIns="0" tIns="0" rIns="0" bIns="0" rtlCol="0">
            <a:noAutofit/>
          </a:bodyPr>
          <a:lstStyle/>
          <a:p>
            <a:endParaRPr/>
          </a:p>
        </p:txBody>
      </p:sp>
      <p:sp>
        <p:nvSpPr>
          <p:cNvPr id="332" name="object 332"/>
          <p:cNvSpPr/>
          <p:nvPr/>
        </p:nvSpPr>
        <p:spPr>
          <a:xfrm>
            <a:off x="0" y="775970"/>
            <a:ext cx="3708400" cy="0"/>
          </a:xfrm>
          <a:custGeom>
            <a:avLst/>
            <a:gdLst/>
            <a:ahLst/>
            <a:cxnLst/>
            <a:rect l="l" t="t" r="r" b="b"/>
            <a:pathLst>
              <a:path w="3708400">
                <a:moveTo>
                  <a:pt x="0" y="0"/>
                </a:moveTo>
                <a:lnTo>
                  <a:pt x="3708400" y="0"/>
                </a:lnTo>
              </a:path>
            </a:pathLst>
          </a:custGeom>
          <a:ln w="8889">
            <a:solidFill>
              <a:srgbClr val="FFA115"/>
            </a:solidFill>
          </a:ln>
        </p:spPr>
        <p:txBody>
          <a:bodyPr wrap="square" lIns="0" tIns="0" rIns="0" bIns="0" rtlCol="0">
            <a:noAutofit/>
          </a:bodyPr>
          <a:lstStyle/>
          <a:p>
            <a:endParaRPr/>
          </a:p>
        </p:txBody>
      </p:sp>
      <p:sp>
        <p:nvSpPr>
          <p:cNvPr id="333" name="object 333"/>
          <p:cNvSpPr/>
          <p:nvPr/>
        </p:nvSpPr>
        <p:spPr>
          <a:xfrm>
            <a:off x="8964930" y="783589"/>
            <a:ext cx="179070" cy="0"/>
          </a:xfrm>
          <a:custGeom>
            <a:avLst/>
            <a:gdLst/>
            <a:ahLst/>
            <a:cxnLst/>
            <a:rect l="l" t="t" r="r" b="b"/>
            <a:pathLst>
              <a:path w="179070">
                <a:moveTo>
                  <a:pt x="0" y="0"/>
                </a:moveTo>
                <a:lnTo>
                  <a:pt x="179070" y="0"/>
                </a:lnTo>
              </a:path>
            </a:pathLst>
          </a:custGeom>
          <a:ln w="8890">
            <a:solidFill>
              <a:srgbClr val="FFA013"/>
            </a:solidFill>
          </a:ln>
        </p:spPr>
        <p:txBody>
          <a:bodyPr wrap="square" lIns="0" tIns="0" rIns="0" bIns="0" rtlCol="0">
            <a:noAutofit/>
          </a:bodyPr>
          <a:lstStyle/>
          <a:p>
            <a:endParaRPr/>
          </a:p>
        </p:txBody>
      </p:sp>
      <p:sp>
        <p:nvSpPr>
          <p:cNvPr id="334" name="object 334"/>
          <p:cNvSpPr/>
          <p:nvPr/>
        </p:nvSpPr>
        <p:spPr>
          <a:xfrm>
            <a:off x="0" y="783589"/>
            <a:ext cx="3708400" cy="0"/>
          </a:xfrm>
          <a:custGeom>
            <a:avLst/>
            <a:gdLst/>
            <a:ahLst/>
            <a:cxnLst/>
            <a:rect l="l" t="t" r="r" b="b"/>
            <a:pathLst>
              <a:path w="3708400">
                <a:moveTo>
                  <a:pt x="0" y="0"/>
                </a:moveTo>
                <a:lnTo>
                  <a:pt x="3708400" y="0"/>
                </a:lnTo>
              </a:path>
            </a:pathLst>
          </a:custGeom>
          <a:ln w="8890">
            <a:solidFill>
              <a:srgbClr val="FFA013"/>
            </a:solidFill>
          </a:ln>
        </p:spPr>
        <p:txBody>
          <a:bodyPr wrap="square" lIns="0" tIns="0" rIns="0" bIns="0" rtlCol="0">
            <a:noAutofit/>
          </a:bodyPr>
          <a:lstStyle/>
          <a:p>
            <a:endParaRPr/>
          </a:p>
        </p:txBody>
      </p:sp>
      <p:sp>
        <p:nvSpPr>
          <p:cNvPr id="335" name="object 335"/>
          <p:cNvSpPr/>
          <p:nvPr/>
        </p:nvSpPr>
        <p:spPr>
          <a:xfrm>
            <a:off x="8964930" y="790575"/>
            <a:ext cx="179070" cy="0"/>
          </a:xfrm>
          <a:custGeom>
            <a:avLst/>
            <a:gdLst/>
            <a:ahLst/>
            <a:cxnLst/>
            <a:rect l="l" t="t" r="r" b="b"/>
            <a:pathLst>
              <a:path w="179070">
                <a:moveTo>
                  <a:pt x="0" y="0"/>
                </a:moveTo>
                <a:lnTo>
                  <a:pt x="179070" y="0"/>
                </a:lnTo>
              </a:path>
            </a:pathLst>
          </a:custGeom>
          <a:ln w="7620">
            <a:solidFill>
              <a:srgbClr val="FF9F11"/>
            </a:solidFill>
          </a:ln>
        </p:spPr>
        <p:txBody>
          <a:bodyPr wrap="square" lIns="0" tIns="0" rIns="0" bIns="0" rtlCol="0">
            <a:noAutofit/>
          </a:bodyPr>
          <a:lstStyle/>
          <a:p>
            <a:endParaRPr/>
          </a:p>
        </p:txBody>
      </p:sp>
      <p:sp>
        <p:nvSpPr>
          <p:cNvPr id="336" name="object 336"/>
          <p:cNvSpPr/>
          <p:nvPr/>
        </p:nvSpPr>
        <p:spPr>
          <a:xfrm>
            <a:off x="0" y="790575"/>
            <a:ext cx="3708400" cy="0"/>
          </a:xfrm>
          <a:custGeom>
            <a:avLst/>
            <a:gdLst/>
            <a:ahLst/>
            <a:cxnLst/>
            <a:rect l="l" t="t" r="r" b="b"/>
            <a:pathLst>
              <a:path w="3708400">
                <a:moveTo>
                  <a:pt x="0" y="0"/>
                </a:moveTo>
                <a:lnTo>
                  <a:pt x="3708400" y="0"/>
                </a:lnTo>
              </a:path>
            </a:pathLst>
          </a:custGeom>
          <a:ln w="7620">
            <a:solidFill>
              <a:srgbClr val="FF9F11"/>
            </a:solidFill>
          </a:ln>
        </p:spPr>
        <p:txBody>
          <a:bodyPr wrap="square" lIns="0" tIns="0" rIns="0" bIns="0" rtlCol="0">
            <a:noAutofit/>
          </a:bodyPr>
          <a:lstStyle/>
          <a:p>
            <a:endParaRPr/>
          </a:p>
        </p:txBody>
      </p:sp>
      <p:sp>
        <p:nvSpPr>
          <p:cNvPr id="337" name="object 337"/>
          <p:cNvSpPr/>
          <p:nvPr/>
        </p:nvSpPr>
        <p:spPr>
          <a:xfrm>
            <a:off x="8964930" y="797560"/>
            <a:ext cx="179070" cy="0"/>
          </a:xfrm>
          <a:custGeom>
            <a:avLst/>
            <a:gdLst/>
            <a:ahLst/>
            <a:cxnLst/>
            <a:rect l="l" t="t" r="r" b="b"/>
            <a:pathLst>
              <a:path w="179070">
                <a:moveTo>
                  <a:pt x="0" y="0"/>
                </a:moveTo>
                <a:lnTo>
                  <a:pt x="179070" y="0"/>
                </a:lnTo>
              </a:path>
            </a:pathLst>
          </a:custGeom>
          <a:ln w="8890">
            <a:solidFill>
              <a:srgbClr val="FF9F0F"/>
            </a:solidFill>
          </a:ln>
        </p:spPr>
        <p:txBody>
          <a:bodyPr wrap="square" lIns="0" tIns="0" rIns="0" bIns="0" rtlCol="0">
            <a:noAutofit/>
          </a:bodyPr>
          <a:lstStyle/>
          <a:p>
            <a:endParaRPr/>
          </a:p>
        </p:txBody>
      </p:sp>
      <p:sp>
        <p:nvSpPr>
          <p:cNvPr id="338" name="object 338"/>
          <p:cNvSpPr/>
          <p:nvPr/>
        </p:nvSpPr>
        <p:spPr>
          <a:xfrm>
            <a:off x="0" y="797560"/>
            <a:ext cx="3708400" cy="0"/>
          </a:xfrm>
          <a:custGeom>
            <a:avLst/>
            <a:gdLst/>
            <a:ahLst/>
            <a:cxnLst/>
            <a:rect l="l" t="t" r="r" b="b"/>
            <a:pathLst>
              <a:path w="3708400">
                <a:moveTo>
                  <a:pt x="0" y="0"/>
                </a:moveTo>
                <a:lnTo>
                  <a:pt x="3708400" y="0"/>
                </a:lnTo>
              </a:path>
            </a:pathLst>
          </a:custGeom>
          <a:ln w="8890">
            <a:solidFill>
              <a:srgbClr val="FF9F0F"/>
            </a:solidFill>
          </a:ln>
        </p:spPr>
        <p:txBody>
          <a:bodyPr wrap="square" lIns="0" tIns="0" rIns="0" bIns="0" rtlCol="0">
            <a:noAutofit/>
          </a:bodyPr>
          <a:lstStyle/>
          <a:p>
            <a:endParaRPr/>
          </a:p>
        </p:txBody>
      </p:sp>
      <p:sp>
        <p:nvSpPr>
          <p:cNvPr id="339" name="object 339"/>
          <p:cNvSpPr/>
          <p:nvPr/>
        </p:nvSpPr>
        <p:spPr>
          <a:xfrm>
            <a:off x="8964930" y="805179"/>
            <a:ext cx="179070" cy="0"/>
          </a:xfrm>
          <a:custGeom>
            <a:avLst/>
            <a:gdLst/>
            <a:ahLst/>
            <a:cxnLst/>
            <a:rect l="l" t="t" r="r" b="b"/>
            <a:pathLst>
              <a:path w="179070">
                <a:moveTo>
                  <a:pt x="0" y="0"/>
                </a:moveTo>
                <a:lnTo>
                  <a:pt x="179070" y="0"/>
                </a:lnTo>
              </a:path>
            </a:pathLst>
          </a:custGeom>
          <a:ln w="8889">
            <a:solidFill>
              <a:srgbClr val="FF9E0D"/>
            </a:solidFill>
          </a:ln>
        </p:spPr>
        <p:txBody>
          <a:bodyPr wrap="square" lIns="0" tIns="0" rIns="0" bIns="0" rtlCol="0">
            <a:noAutofit/>
          </a:bodyPr>
          <a:lstStyle/>
          <a:p>
            <a:endParaRPr/>
          </a:p>
        </p:txBody>
      </p:sp>
      <p:sp>
        <p:nvSpPr>
          <p:cNvPr id="340" name="object 340"/>
          <p:cNvSpPr/>
          <p:nvPr/>
        </p:nvSpPr>
        <p:spPr>
          <a:xfrm>
            <a:off x="0" y="805179"/>
            <a:ext cx="3708400" cy="0"/>
          </a:xfrm>
          <a:custGeom>
            <a:avLst/>
            <a:gdLst/>
            <a:ahLst/>
            <a:cxnLst/>
            <a:rect l="l" t="t" r="r" b="b"/>
            <a:pathLst>
              <a:path w="3708400">
                <a:moveTo>
                  <a:pt x="0" y="0"/>
                </a:moveTo>
                <a:lnTo>
                  <a:pt x="3708400" y="0"/>
                </a:lnTo>
              </a:path>
            </a:pathLst>
          </a:custGeom>
          <a:ln w="8889">
            <a:solidFill>
              <a:srgbClr val="FF9E0D"/>
            </a:solidFill>
          </a:ln>
        </p:spPr>
        <p:txBody>
          <a:bodyPr wrap="square" lIns="0" tIns="0" rIns="0" bIns="0" rtlCol="0">
            <a:noAutofit/>
          </a:bodyPr>
          <a:lstStyle/>
          <a:p>
            <a:endParaRPr/>
          </a:p>
        </p:txBody>
      </p:sp>
      <p:sp>
        <p:nvSpPr>
          <p:cNvPr id="341" name="object 341"/>
          <p:cNvSpPr/>
          <p:nvPr/>
        </p:nvSpPr>
        <p:spPr>
          <a:xfrm>
            <a:off x="8964930" y="812164"/>
            <a:ext cx="179070" cy="0"/>
          </a:xfrm>
          <a:custGeom>
            <a:avLst/>
            <a:gdLst/>
            <a:ahLst/>
            <a:cxnLst/>
            <a:rect l="l" t="t" r="r" b="b"/>
            <a:pathLst>
              <a:path w="179070">
                <a:moveTo>
                  <a:pt x="0" y="0"/>
                </a:moveTo>
                <a:lnTo>
                  <a:pt x="179070" y="0"/>
                </a:lnTo>
              </a:path>
            </a:pathLst>
          </a:custGeom>
          <a:ln w="7620">
            <a:solidFill>
              <a:srgbClr val="FF9D0A"/>
            </a:solidFill>
          </a:ln>
        </p:spPr>
        <p:txBody>
          <a:bodyPr wrap="square" lIns="0" tIns="0" rIns="0" bIns="0" rtlCol="0">
            <a:noAutofit/>
          </a:bodyPr>
          <a:lstStyle/>
          <a:p>
            <a:endParaRPr/>
          </a:p>
        </p:txBody>
      </p:sp>
      <p:sp>
        <p:nvSpPr>
          <p:cNvPr id="342" name="object 342"/>
          <p:cNvSpPr/>
          <p:nvPr/>
        </p:nvSpPr>
        <p:spPr>
          <a:xfrm>
            <a:off x="0" y="812164"/>
            <a:ext cx="3708400" cy="0"/>
          </a:xfrm>
          <a:custGeom>
            <a:avLst/>
            <a:gdLst/>
            <a:ahLst/>
            <a:cxnLst/>
            <a:rect l="l" t="t" r="r" b="b"/>
            <a:pathLst>
              <a:path w="3708400">
                <a:moveTo>
                  <a:pt x="0" y="0"/>
                </a:moveTo>
                <a:lnTo>
                  <a:pt x="3708400" y="0"/>
                </a:lnTo>
              </a:path>
            </a:pathLst>
          </a:custGeom>
          <a:ln w="7620">
            <a:solidFill>
              <a:srgbClr val="FF9D0A"/>
            </a:solidFill>
          </a:ln>
        </p:spPr>
        <p:txBody>
          <a:bodyPr wrap="square" lIns="0" tIns="0" rIns="0" bIns="0" rtlCol="0">
            <a:noAutofit/>
          </a:bodyPr>
          <a:lstStyle/>
          <a:p>
            <a:endParaRPr/>
          </a:p>
        </p:txBody>
      </p:sp>
      <p:sp>
        <p:nvSpPr>
          <p:cNvPr id="343" name="object 343"/>
          <p:cNvSpPr/>
          <p:nvPr/>
        </p:nvSpPr>
        <p:spPr>
          <a:xfrm>
            <a:off x="8964930" y="819150"/>
            <a:ext cx="179070" cy="0"/>
          </a:xfrm>
          <a:custGeom>
            <a:avLst/>
            <a:gdLst/>
            <a:ahLst/>
            <a:cxnLst/>
            <a:rect l="l" t="t" r="r" b="b"/>
            <a:pathLst>
              <a:path w="179070">
                <a:moveTo>
                  <a:pt x="0" y="0"/>
                </a:moveTo>
                <a:lnTo>
                  <a:pt x="179070" y="0"/>
                </a:lnTo>
              </a:path>
            </a:pathLst>
          </a:custGeom>
          <a:ln w="8890">
            <a:solidFill>
              <a:srgbClr val="FF9C08"/>
            </a:solidFill>
          </a:ln>
        </p:spPr>
        <p:txBody>
          <a:bodyPr wrap="square" lIns="0" tIns="0" rIns="0" bIns="0" rtlCol="0">
            <a:noAutofit/>
          </a:bodyPr>
          <a:lstStyle/>
          <a:p>
            <a:endParaRPr/>
          </a:p>
        </p:txBody>
      </p:sp>
      <p:sp>
        <p:nvSpPr>
          <p:cNvPr id="344" name="object 344"/>
          <p:cNvSpPr/>
          <p:nvPr/>
        </p:nvSpPr>
        <p:spPr>
          <a:xfrm>
            <a:off x="0" y="819150"/>
            <a:ext cx="3708400" cy="0"/>
          </a:xfrm>
          <a:custGeom>
            <a:avLst/>
            <a:gdLst/>
            <a:ahLst/>
            <a:cxnLst/>
            <a:rect l="l" t="t" r="r" b="b"/>
            <a:pathLst>
              <a:path w="3708400">
                <a:moveTo>
                  <a:pt x="0" y="0"/>
                </a:moveTo>
                <a:lnTo>
                  <a:pt x="3708400" y="0"/>
                </a:lnTo>
              </a:path>
            </a:pathLst>
          </a:custGeom>
          <a:ln w="8890">
            <a:solidFill>
              <a:srgbClr val="FF9C08"/>
            </a:solidFill>
          </a:ln>
        </p:spPr>
        <p:txBody>
          <a:bodyPr wrap="square" lIns="0" tIns="0" rIns="0" bIns="0" rtlCol="0">
            <a:noAutofit/>
          </a:bodyPr>
          <a:lstStyle/>
          <a:p>
            <a:endParaRPr/>
          </a:p>
        </p:txBody>
      </p:sp>
      <p:sp>
        <p:nvSpPr>
          <p:cNvPr id="345" name="object 345"/>
          <p:cNvSpPr/>
          <p:nvPr/>
        </p:nvSpPr>
        <p:spPr>
          <a:xfrm>
            <a:off x="8964930" y="826770"/>
            <a:ext cx="179070" cy="0"/>
          </a:xfrm>
          <a:custGeom>
            <a:avLst/>
            <a:gdLst/>
            <a:ahLst/>
            <a:cxnLst/>
            <a:rect l="l" t="t" r="r" b="b"/>
            <a:pathLst>
              <a:path w="179070">
                <a:moveTo>
                  <a:pt x="0" y="0"/>
                </a:moveTo>
                <a:lnTo>
                  <a:pt x="179070" y="0"/>
                </a:lnTo>
              </a:path>
            </a:pathLst>
          </a:custGeom>
          <a:ln w="8889">
            <a:solidFill>
              <a:srgbClr val="FF9B06"/>
            </a:solidFill>
          </a:ln>
        </p:spPr>
        <p:txBody>
          <a:bodyPr wrap="square" lIns="0" tIns="0" rIns="0" bIns="0" rtlCol="0">
            <a:noAutofit/>
          </a:bodyPr>
          <a:lstStyle/>
          <a:p>
            <a:endParaRPr/>
          </a:p>
        </p:txBody>
      </p:sp>
      <p:sp>
        <p:nvSpPr>
          <p:cNvPr id="346" name="object 346"/>
          <p:cNvSpPr/>
          <p:nvPr/>
        </p:nvSpPr>
        <p:spPr>
          <a:xfrm>
            <a:off x="0" y="826770"/>
            <a:ext cx="3708400" cy="0"/>
          </a:xfrm>
          <a:custGeom>
            <a:avLst/>
            <a:gdLst/>
            <a:ahLst/>
            <a:cxnLst/>
            <a:rect l="l" t="t" r="r" b="b"/>
            <a:pathLst>
              <a:path w="3708400">
                <a:moveTo>
                  <a:pt x="0" y="0"/>
                </a:moveTo>
                <a:lnTo>
                  <a:pt x="3708400" y="0"/>
                </a:lnTo>
              </a:path>
            </a:pathLst>
          </a:custGeom>
          <a:ln w="8889">
            <a:solidFill>
              <a:srgbClr val="FF9B06"/>
            </a:solidFill>
          </a:ln>
        </p:spPr>
        <p:txBody>
          <a:bodyPr wrap="square" lIns="0" tIns="0" rIns="0" bIns="0" rtlCol="0">
            <a:noAutofit/>
          </a:bodyPr>
          <a:lstStyle/>
          <a:p>
            <a:endParaRPr/>
          </a:p>
        </p:txBody>
      </p:sp>
      <p:sp>
        <p:nvSpPr>
          <p:cNvPr id="347" name="object 347"/>
          <p:cNvSpPr/>
          <p:nvPr/>
        </p:nvSpPr>
        <p:spPr>
          <a:xfrm>
            <a:off x="8964930" y="833437"/>
            <a:ext cx="179070" cy="0"/>
          </a:xfrm>
          <a:custGeom>
            <a:avLst/>
            <a:gdLst/>
            <a:ahLst/>
            <a:cxnLst/>
            <a:rect l="l" t="t" r="r" b="b"/>
            <a:pathLst>
              <a:path w="179070">
                <a:moveTo>
                  <a:pt x="0" y="0"/>
                </a:moveTo>
                <a:lnTo>
                  <a:pt x="179070" y="0"/>
                </a:lnTo>
              </a:path>
            </a:pathLst>
          </a:custGeom>
          <a:ln w="7620">
            <a:solidFill>
              <a:srgbClr val="FF9A04"/>
            </a:solidFill>
          </a:ln>
        </p:spPr>
        <p:txBody>
          <a:bodyPr wrap="square" lIns="0" tIns="0" rIns="0" bIns="0" rtlCol="0">
            <a:noAutofit/>
          </a:bodyPr>
          <a:lstStyle/>
          <a:p>
            <a:endParaRPr/>
          </a:p>
        </p:txBody>
      </p:sp>
      <p:sp>
        <p:nvSpPr>
          <p:cNvPr id="348" name="object 348"/>
          <p:cNvSpPr/>
          <p:nvPr/>
        </p:nvSpPr>
        <p:spPr>
          <a:xfrm>
            <a:off x="0" y="833437"/>
            <a:ext cx="3708400" cy="0"/>
          </a:xfrm>
          <a:custGeom>
            <a:avLst/>
            <a:gdLst/>
            <a:ahLst/>
            <a:cxnLst/>
            <a:rect l="l" t="t" r="r" b="b"/>
            <a:pathLst>
              <a:path w="3708400">
                <a:moveTo>
                  <a:pt x="0" y="0"/>
                </a:moveTo>
                <a:lnTo>
                  <a:pt x="3708400" y="0"/>
                </a:lnTo>
              </a:path>
            </a:pathLst>
          </a:custGeom>
          <a:ln w="7620">
            <a:solidFill>
              <a:srgbClr val="FF9A04"/>
            </a:solidFill>
          </a:ln>
        </p:spPr>
        <p:txBody>
          <a:bodyPr wrap="square" lIns="0" tIns="0" rIns="0" bIns="0" rtlCol="0">
            <a:noAutofit/>
          </a:bodyPr>
          <a:lstStyle/>
          <a:p>
            <a:endParaRPr/>
          </a:p>
        </p:txBody>
      </p:sp>
      <p:sp>
        <p:nvSpPr>
          <p:cNvPr id="349" name="object 349"/>
          <p:cNvSpPr/>
          <p:nvPr/>
        </p:nvSpPr>
        <p:spPr>
          <a:xfrm>
            <a:off x="0" y="0"/>
            <a:ext cx="9144000" cy="836929"/>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12579">
            <a:solidFill>
              <a:srgbClr val="000000"/>
            </a:solidFill>
          </a:ln>
        </p:spPr>
        <p:txBody>
          <a:bodyPr wrap="square" lIns="0" tIns="0" rIns="0" bIns="0" rtlCol="0">
            <a:noAutofit/>
          </a:bodyPr>
          <a:lstStyle/>
          <a:p>
            <a:endParaRPr/>
          </a:p>
        </p:txBody>
      </p:sp>
      <p:sp>
        <p:nvSpPr>
          <p:cNvPr id="350" name="object 350"/>
          <p:cNvSpPr/>
          <p:nvPr/>
        </p:nvSpPr>
        <p:spPr>
          <a:xfrm>
            <a:off x="3708400" y="153669"/>
            <a:ext cx="1295400" cy="322580"/>
          </a:xfrm>
          <a:custGeom>
            <a:avLst/>
            <a:gdLst/>
            <a:ahLst/>
            <a:cxnLst/>
            <a:rect l="l" t="t" r="r" b="b"/>
            <a:pathLst>
              <a:path w="1295400" h="322580">
                <a:moveTo>
                  <a:pt x="0" y="322580"/>
                </a:moveTo>
                <a:lnTo>
                  <a:pt x="1295400" y="322580"/>
                </a:lnTo>
                <a:lnTo>
                  <a:pt x="1295400" y="0"/>
                </a:lnTo>
                <a:lnTo>
                  <a:pt x="0" y="0"/>
                </a:lnTo>
                <a:lnTo>
                  <a:pt x="0" y="322580"/>
                </a:lnTo>
                <a:close/>
              </a:path>
            </a:pathLst>
          </a:custGeom>
          <a:solidFill>
            <a:srgbClr val="7F7F7F"/>
          </a:solidFill>
        </p:spPr>
        <p:txBody>
          <a:bodyPr wrap="square" lIns="0" tIns="0" rIns="0" bIns="0" rtlCol="0">
            <a:noAutofit/>
          </a:bodyPr>
          <a:lstStyle/>
          <a:p>
            <a:endParaRPr/>
          </a:p>
        </p:txBody>
      </p:sp>
      <p:sp>
        <p:nvSpPr>
          <p:cNvPr id="351" name="object 351"/>
          <p:cNvSpPr/>
          <p:nvPr/>
        </p:nvSpPr>
        <p:spPr>
          <a:xfrm>
            <a:off x="173990" y="184150"/>
            <a:ext cx="1450340" cy="1231900"/>
          </a:xfrm>
          <a:custGeom>
            <a:avLst/>
            <a:gdLst/>
            <a:ahLst/>
            <a:cxnLst/>
            <a:rect l="l" t="t" r="r" b="b"/>
            <a:pathLst>
              <a:path w="1450340" h="1231900">
                <a:moveTo>
                  <a:pt x="0" y="0"/>
                </a:moveTo>
                <a:lnTo>
                  <a:pt x="1450340" y="0"/>
                </a:lnTo>
                <a:lnTo>
                  <a:pt x="1450340" y="1231900"/>
                </a:lnTo>
                <a:lnTo>
                  <a:pt x="0" y="1231900"/>
                </a:lnTo>
                <a:lnTo>
                  <a:pt x="0" y="0"/>
                </a:lnTo>
                <a:close/>
              </a:path>
            </a:pathLst>
          </a:custGeom>
          <a:ln w="9344">
            <a:solidFill>
              <a:srgbClr val="000000"/>
            </a:solidFill>
          </a:ln>
        </p:spPr>
        <p:txBody>
          <a:bodyPr wrap="square" lIns="0" tIns="0" rIns="0" bIns="0" rtlCol="0">
            <a:noAutofit/>
          </a:bodyPr>
          <a:lstStyle/>
          <a:p>
            <a:endParaRPr/>
          </a:p>
        </p:txBody>
      </p:sp>
      <p:sp>
        <p:nvSpPr>
          <p:cNvPr id="352" name="object 352"/>
          <p:cNvSpPr/>
          <p:nvPr/>
        </p:nvSpPr>
        <p:spPr>
          <a:xfrm>
            <a:off x="-482600" y="52070"/>
            <a:ext cx="2540000" cy="1400809"/>
          </a:xfrm>
          <a:prstGeom prst="rect">
            <a:avLst/>
          </a:prstGeom>
          <a:blipFill>
            <a:blip r:embed="rId2" cstate="print"/>
            <a:stretch>
              <a:fillRect/>
            </a:stretch>
          </a:blipFill>
        </p:spPr>
        <p:txBody>
          <a:bodyPr wrap="square" lIns="0" tIns="0" rIns="0" bIns="0" rtlCol="0">
            <a:noAutofit/>
          </a:bodyPr>
          <a:lstStyle/>
          <a:p>
            <a:endParaRPr/>
          </a:p>
        </p:txBody>
      </p:sp>
      <p:sp>
        <p:nvSpPr>
          <p:cNvPr id="353" name="object 353"/>
          <p:cNvSpPr/>
          <p:nvPr/>
        </p:nvSpPr>
        <p:spPr>
          <a:xfrm>
            <a:off x="3708400" y="153670"/>
            <a:ext cx="5275580" cy="342900"/>
          </a:xfrm>
          <a:custGeom>
            <a:avLst/>
            <a:gdLst/>
            <a:ahLst/>
            <a:cxnLst/>
            <a:rect l="l" t="t" r="r" b="b"/>
            <a:pathLst>
              <a:path w="5275580" h="342900">
                <a:moveTo>
                  <a:pt x="0" y="0"/>
                </a:moveTo>
                <a:lnTo>
                  <a:pt x="0" y="342900"/>
                </a:lnTo>
                <a:lnTo>
                  <a:pt x="5275580" y="342900"/>
                </a:lnTo>
                <a:lnTo>
                  <a:pt x="5275580" y="0"/>
                </a:lnTo>
                <a:lnTo>
                  <a:pt x="0" y="0"/>
                </a:lnTo>
                <a:close/>
              </a:path>
            </a:pathLst>
          </a:custGeom>
          <a:solidFill>
            <a:srgbClr val="7F7F7F"/>
          </a:solidFill>
        </p:spPr>
        <p:txBody>
          <a:bodyPr wrap="square" lIns="0" tIns="0" rIns="0" bIns="0" rtlCol="0">
            <a:noAutofit/>
          </a:bodyPr>
          <a:lstStyle/>
          <a:p>
            <a:endParaRPr/>
          </a:p>
        </p:txBody>
      </p:sp>
      <p:sp>
        <p:nvSpPr>
          <p:cNvPr id="354" name="object 354"/>
          <p:cNvSpPr/>
          <p:nvPr/>
        </p:nvSpPr>
        <p:spPr>
          <a:xfrm>
            <a:off x="3708400" y="541020"/>
            <a:ext cx="5256530" cy="655319"/>
          </a:xfrm>
          <a:custGeom>
            <a:avLst/>
            <a:gdLst/>
            <a:ahLst/>
            <a:cxnLst/>
            <a:rect l="l" t="t" r="r" b="b"/>
            <a:pathLst>
              <a:path w="5256530" h="655319">
                <a:moveTo>
                  <a:pt x="0" y="0"/>
                </a:moveTo>
                <a:lnTo>
                  <a:pt x="0" y="655319"/>
                </a:lnTo>
                <a:lnTo>
                  <a:pt x="5256530" y="655319"/>
                </a:lnTo>
                <a:lnTo>
                  <a:pt x="5256530" y="0"/>
                </a:lnTo>
                <a:lnTo>
                  <a:pt x="0" y="0"/>
                </a:lnTo>
                <a:close/>
              </a:path>
            </a:pathLst>
          </a:custGeom>
          <a:solidFill>
            <a:srgbClr val="000000"/>
          </a:solidFill>
        </p:spPr>
        <p:txBody>
          <a:bodyPr wrap="square" lIns="0" tIns="0" rIns="0" bIns="0" rtlCol="0">
            <a:noAutofit/>
          </a:bodyPr>
          <a:lstStyle/>
          <a:p>
            <a:endParaRPr/>
          </a:p>
        </p:txBody>
      </p:sp>
      <p:sp>
        <p:nvSpPr>
          <p:cNvPr id="355" name="object 355"/>
          <p:cNvSpPr/>
          <p:nvPr/>
        </p:nvSpPr>
        <p:spPr>
          <a:xfrm>
            <a:off x="3708400" y="541020"/>
            <a:ext cx="5256530" cy="655319"/>
          </a:xfrm>
          <a:custGeom>
            <a:avLst/>
            <a:gdLst/>
            <a:ahLst/>
            <a:cxnLst/>
            <a:rect l="l" t="t" r="r" b="b"/>
            <a:pathLst>
              <a:path w="5256530" h="655319">
                <a:moveTo>
                  <a:pt x="0" y="0"/>
                </a:moveTo>
                <a:lnTo>
                  <a:pt x="5256530" y="0"/>
                </a:lnTo>
                <a:lnTo>
                  <a:pt x="5256530" y="655319"/>
                </a:lnTo>
                <a:lnTo>
                  <a:pt x="0" y="655319"/>
                </a:lnTo>
                <a:lnTo>
                  <a:pt x="0" y="0"/>
                </a:lnTo>
                <a:close/>
              </a:path>
            </a:pathLst>
          </a:custGeom>
          <a:ln w="9344">
            <a:solidFill>
              <a:srgbClr val="000000"/>
            </a:solidFill>
          </a:ln>
        </p:spPr>
        <p:txBody>
          <a:bodyPr wrap="square" lIns="0" tIns="0" rIns="0" bIns="0" rtlCol="0">
            <a:noAutofit/>
          </a:bodyPr>
          <a:lstStyle/>
          <a:p>
            <a:endParaRPr/>
          </a:p>
        </p:txBody>
      </p:sp>
      <p:sp>
        <p:nvSpPr>
          <p:cNvPr id="60" name="object 60"/>
          <p:cNvSpPr txBox="1"/>
          <p:nvPr/>
        </p:nvSpPr>
        <p:spPr>
          <a:xfrm>
            <a:off x="0" y="28922"/>
            <a:ext cx="9144000" cy="70772"/>
          </a:xfrm>
          <a:prstGeom prst="rect">
            <a:avLst/>
          </a:prstGeom>
        </p:spPr>
        <p:txBody>
          <a:bodyPr wrap="square" lIns="0" tIns="0" rIns="0" bIns="0" rtlCol="0">
            <a:noAutofit/>
          </a:bodyPr>
          <a:lstStyle/>
          <a:p>
            <a:pPr marL="25400">
              <a:lnSpc>
                <a:spcPts val="550"/>
              </a:lnSpc>
              <a:spcBef>
                <a:spcPts val="7"/>
              </a:spcBef>
            </a:pPr>
            <a:endParaRPr sz="550"/>
          </a:p>
        </p:txBody>
      </p:sp>
      <p:sp>
        <p:nvSpPr>
          <p:cNvPr id="59" name="object 59"/>
          <p:cNvSpPr txBox="1"/>
          <p:nvPr/>
        </p:nvSpPr>
        <p:spPr>
          <a:xfrm>
            <a:off x="0" y="99694"/>
            <a:ext cx="9144000" cy="50800"/>
          </a:xfrm>
          <a:prstGeom prst="rect">
            <a:avLst/>
          </a:prstGeom>
        </p:spPr>
        <p:txBody>
          <a:bodyPr wrap="square" lIns="0" tIns="0" rIns="0" bIns="0" rtlCol="0">
            <a:noAutofit/>
          </a:bodyPr>
          <a:lstStyle/>
          <a:p>
            <a:endParaRPr/>
          </a:p>
        </p:txBody>
      </p:sp>
      <p:sp>
        <p:nvSpPr>
          <p:cNvPr id="58" name="object 58"/>
          <p:cNvSpPr txBox="1"/>
          <p:nvPr/>
        </p:nvSpPr>
        <p:spPr>
          <a:xfrm>
            <a:off x="0" y="150495"/>
            <a:ext cx="3708400" cy="50800"/>
          </a:xfrm>
          <a:prstGeom prst="rect">
            <a:avLst/>
          </a:prstGeom>
        </p:spPr>
        <p:txBody>
          <a:bodyPr wrap="square" lIns="0" tIns="0" rIns="0" bIns="0" rtlCol="0">
            <a:noAutofit/>
          </a:bodyPr>
          <a:lstStyle/>
          <a:p>
            <a:endParaRPr/>
          </a:p>
        </p:txBody>
      </p:sp>
      <p:sp>
        <p:nvSpPr>
          <p:cNvPr id="57" name="object 57"/>
          <p:cNvSpPr txBox="1"/>
          <p:nvPr/>
        </p:nvSpPr>
        <p:spPr>
          <a:xfrm>
            <a:off x="3708400" y="150495"/>
            <a:ext cx="5275580" cy="344169"/>
          </a:xfrm>
          <a:prstGeom prst="rect">
            <a:avLst/>
          </a:prstGeom>
        </p:spPr>
        <p:txBody>
          <a:bodyPr wrap="square" lIns="0" tIns="0" rIns="0" bIns="0" rtlCol="0">
            <a:noAutofit/>
          </a:bodyPr>
          <a:lstStyle/>
          <a:p>
            <a:pPr>
              <a:lnSpc>
                <a:spcPts val="500"/>
              </a:lnSpc>
              <a:spcBef>
                <a:spcPts val="19"/>
              </a:spcBef>
            </a:pPr>
            <a:endParaRPr sz="500"/>
          </a:p>
          <a:p>
            <a:pPr marL="563879">
              <a:lnSpc>
                <a:spcPts val="2190"/>
              </a:lnSpc>
              <a:spcBef>
                <a:spcPts val="109"/>
              </a:spcBef>
            </a:pPr>
            <a:r>
              <a:rPr sz="3000" b="1" i="1" spc="4" baseline="-2898" dirty="0" smtClean="0">
                <a:solidFill>
                  <a:srgbClr val="FFFFFF"/>
                </a:solidFill>
                <a:latin typeface="Arial"/>
                <a:cs typeface="Arial"/>
              </a:rPr>
              <a:t>E</a:t>
            </a:r>
            <a:r>
              <a:rPr sz="3000" b="1" i="1" spc="-4" baseline="-2898" dirty="0" smtClean="0">
                <a:solidFill>
                  <a:srgbClr val="FFFFFF"/>
                </a:solidFill>
                <a:latin typeface="Arial"/>
                <a:cs typeface="Arial"/>
              </a:rPr>
              <a:t>l</a:t>
            </a:r>
            <a:r>
              <a:rPr sz="3000" b="1" i="1" spc="0" baseline="-2898" dirty="0" smtClean="0">
                <a:solidFill>
                  <a:srgbClr val="FFFFFF"/>
                </a:solidFill>
                <a:latin typeface="Arial"/>
                <a:cs typeface="Arial"/>
              </a:rPr>
              <a:t>e</a:t>
            </a:r>
            <a:r>
              <a:rPr sz="3000" b="1" i="1" spc="4" baseline="-2898" dirty="0" smtClean="0">
                <a:solidFill>
                  <a:srgbClr val="FFFFFF"/>
                </a:solidFill>
                <a:latin typeface="Arial"/>
                <a:cs typeface="Arial"/>
              </a:rPr>
              <a:t>c</a:t>
            </a:r>
            <a:r>
              <a:rPr sz="3000" b="1" i="1" spc="0" baseline="-2898" dirty="0" smtClean="0">
                <a:solidFill>
                  <a:srgbClr val="FFFFFF"/>
                </a:solidFill>
                <a:latin typeface="Arial"/>
                <a:cs typeface="Arial"/>
              </a:rPr>
              <a:t>tr</a:t>
            </a:r>
            <a:r>
              <a:rPr sz="3000" b="1" i="1" spc="-4" baseline="-2898" dirty="0" smtClean="0">
                <a:solidFill>
                  <a:srgbClr val="FFFFFF"/>
                </a:solidFill>
                <a:latin typeface="Arial"/>
                <a:cs typeface="Arial"/>
              </a:rPr>
              <a:t>i</a:t>
            </a:r>
            <a:r>
              <a:rPr sz="3000" b="1" i="1" spc="0" baseline="-2898" dirty="0" smtClean="0">
                <a:solidFill>
                  <a:srgbClr val="FFFFFF"/>
                </a:solidFill>
                <a:latin typeface="Arial"/>
                <a:cs typeface="Arial"/>
              </a:rPr>
              <a:t>c </a:t>
            </a:r>
            <a:r>
              <a:rPr sz="3000" b="1" i="1" spc="4" baseline="-2898" dirty="0" smtClean="0">
                <a:solidFill>
                  <a:srgbClr val="FFFFFF"/>
                </a:solidFill>
                <a:latin typeface="Arial"/>
                <a:cs typeface="Arial"/>
              </a:rPr>
              <a:t>v</a:t>
            </a:r>
            <a:r>
              <a:rPr sz="3000" b="1" i="1" spc="0" baseline="-2898" dirty="0" smtClean="0">
                <a:solidFill>
                  <a:srgbClr val="FFFFFF"/>
                </a:solidFill>
                <a:latin typeface="Arial"/>
                <a:cs typeface="Arial"/>
              </a:rPr>
              <a:t>e</a:t>
            </a:r>
            <a:r>
              <a:rPr sz="3000" b="1" i="1" spc="4" baseline="-2898" dirty="0" smtClean="0">
                <a:solidFill>
                  <a:srgbClr val="FFFFFF"/>
                </a:solidFill>
                <a:latin typeface="Arial"/>
                <a:cs typeface="Arial"/>
              </a:rPr>
              <a:t>h</a:t>
            </a:r>
            <a:r>
              <a:rPr sz="3000" b="1" i="1" spc="-4" baseline="-2898" dirty="0" smtClean="0">
                <a:solidFill>
                  <a:srgbClr val="FFFFFF"/>
                </a:solidFill>
                <a:latin typeface="Arial"/>
                <a:cs typeface="Arial"/>
              </a:rPr>
              <a:t>i</a:t>
            </a:r>
            <a:r>
              <a:rPr sz="3000" b="1" i="1" spc="4" baseline="-2898" dirty="0" smtClean="0">
                <a:solidFill>
                  <a:srgbClr val="FFFFFF"/>
                </a:solidFill>
                <a:latin typeface="Arial"/>
                <a:cs typeface="Arial"/>
              </a:rPr>
              <a:t>c</a:t>
            </a:r>
            <a:r>
              <a:rPr sz="3000" b="1" i="1" spc="0" baseline="-2898" dirty="0" smtClean="0">
                <a:solidFill>
                  <a:srgbClr val="FFFFFF"/>
                </a:solidFill>
                <a:latin typeface="Arial"/>
                <a:cs typeface="Arial"/>
              </a:rPr>
              <a:t>u</a:t>
            </a:r>
            <a:r>
              <a:rPr sz="3000" b="1" i="1" spc="-4" baseline="-2898" dirty="0" smtClean="0">
                <a:solidFill>
                  <a:srgbClr val="FFFFFF"/>
                </a:solidFill>
                <a:latin typeface="Arial"/>
                <a:cs typeface="Arial"/>
              </a:rPr>
              <a:t>l</a:t>
            </a:r>
            <a:r>
              <a:rPr sz="3000" b="1" i="1" spc="0" baseline="-2898" dirty="0" smtClean="0">
                <a:solidFill>
                  <a:srgbClr val="FFFFFF"/>
                </a:solidFill>
                <a:latin typeface="Arial"/>
                <a:cs typeface="Arial"/>
              </a:rPr>
              <a:t>e </a:t>
            </a:r>
            <a:r>
              <a:rPr sz="3000" b="1" i="1" spc="4" baseline="-2898" dirty="0" smtClean="0">
                <a:solidFill>
                  <a:srgbClr val="FFFFFF"/>
                </a:solidFill>
                <a:latin typeface="Arial"/>
                <a:cs typeface="Arial"/>
              </a:rPr>
              <a:t>s</a:t>
            </a:r>
            <a:r>
              <a:rPr sz="3000" b="1" i="1" spc="0" baseline="-2898" dirty="0" smtClean="0">
                <a:solidFill>
                  <a:srgbClr val="FFFFFF"/>
                </a:solidFill>
                <a:latin typeface="Arial"/>
                <a:cs typeface="Arial"/>
              </a:rPr>
              <a:t>h</a:t>
            </a:r>
            <a:r>
              <a:rPr sz="3000" b="1" i="1" spc="4" baseline="-2898" dirty="0" smtClean="0">
                <a:solidFill>
                  <a:srgbClr val="FFFFFF"/>
                </a:solidFill>
                <a:latin typeface="Arial"/>
                <a:cs typeface="Arial"/>
              </a:rPr>
              <a:t>a</a:t>
            </a:r>
            <a:r>
              <a:rPr sz="3000" b="1" i="1" spc="0" baseline="-2898" dirty="0" smtClean="0">
                <a:solidFill>
                  <a:srgbClr val="FFFFFF"/>
                </a:solidFill>
                <a:latin typeface="Arial"/>
                <a:cs typeface="Arial"/>
              </a:rPr>
              <a:t>r</a:t>
            </a:r>
            <a:r>
              <a:rPr sz="3000" b="1" i="1" spc="-4" baseline="-2898" dirty="0" smtClean="0">
                <a:solidFill>
                  <a:srgbClr val="FFFFFF"/>
                </a:solidFill>
                <a:latin typeface="Arial"/>
                <a:cs typeface="Arial"/>
              </a:rPr>
              <a:t>i</a:t>
            </a:r>
            <a:r>
              <a:rPr sz="3000" b="1" i="1" spc="0" baseline="-2898" dirty="0" smtClean="0">
                <a:solidFill>
                  <a:srgbClr val="FFFFFF"/>
                </a:solidFill>
                <a:latin typeface="Arial"/>
                <a:cs typeface="Arial"/>
              </a:rPr>
              <a:t>ng s</a:t>
            </a:r>
            <a:r>
              <a:rPr sz="3000" b="1" i="1" spc="4" baseline="-2898" dirty="0" smtClean="0">
                <a:solidFill>
                  <a:srgbClr val="FFFFFF"/>
                </a:solidFill>
                <a:latin typeface="Arial"/>
                <a:cs typeface="Arial"/>
              </a:rPr>
              <a:t>ys</a:t>
            </a:r>
            <a:r>
              <a:rPr sz="3000" b="1" i="1" spc="0" baseline="-2898" dirty="0" smtClean="0">
                <a:solidFill>
                  <a:srgbClr val="FFFFFF"/>
                </a:solidFill>
                <a:latin typeface="Arial"/>
                <a:cs typeface="Arial"/>
              </a:rPr>
              <a:t>tem</a:t>
            </a:r>
            <a:endParaRPr sz="2000">
              <a:latin typeface="Arial"/>
              <a:cs typeface="Arial"/>
            </a:endParaRPr>
          </a:p>
        </p:txBody>
      </p:sp>
      <p:sp>
        <p:nvSpPr>
          <p:cNvPr id="56" name="object 56"/>
          <p:cNvSpPr txBox="1"/>
          <p:nvPr/>
        </p:nvSpPr>
        <p:spPr>
          <a:xfrm>
            <a:off x="8983980" y="150495"/>
            <a:ext cx="16002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55" name="object 55"/>
          <p:cNvSpPr txBox="1"/>
          <p:nvPr/>
        </p:nvSpPr>
        <p:spPr>
          <a:xfrm>
            <a:off x="0" y="201295"/>
            <a:ext cx="173990" cy="50800"/>
          </a:xfrm>
          <a:prstGeom prst="rect">
            <a:avLst/>
          </a:prstGeom>
        </p:spPr>
        <p:txBody>
          <a:bodyPr wrap="square" lIns="0" tIns="0" rIns="0" bIns="0" rtlCol="0">
            <a:noAutofit/>
          </a:bodyPr>
          <a:lstStyle/>
          <a:p>
            <a:endParaRPr/>
          </a:p>
        </p:txBody>
      </p:sp>
      <p:sp>
        <p:nvSpPr>
          <p:cNvPr id="54" name="object 54"/>
          <p:cNvSpPr txBox="1"/>
          <p:nvPr/>
        </p:nvSpPr>
        <p:spPr>
          <a:xfrm>
            <a:off x="173990" y="201295"/>
            <a:ext cx="1450340" cy="50800"/>
          </a:xfrm>
          <a:prstGeom prst="rect">
            <a:avLst/>
          </a:prstGeom>
        </p:spPr>
        <p:txBody>
          <a:bodyPr wrap="square" lIns="0" tIns="0" rIns="0" bIns="0" rtlCol="0">
            <a:noAutofit/>
          </a:bodyPr>
          <a:lstStyle/>
          <a:p>
            <a:endParaRPr/>
          </a:p>
        </p:txBody>
      </p:sp>
      <p:sp>
        <p:nvSpPr>
          <p:cNvPr id="53" name="object 53"/>
          <p:cNvSpPr txBox="1"/>
          <p:nvPr/>
        </p:nvSpPr>
        <p:spPr>
          <a:xfrm>
            <a:off x="1624330" y="201295"/>
            <a:ext cx="2084070" cy="50800"/>
          </a:xfrm>
          <a:prstGeom prst="rect">
            <a:avLst/>
          </a:prstGeom>
        </p:spPr>
        <p:txBody>
          <a:bodyPr wrap="square" lIns="0" tIns="0" rIns="0" bIns="0" rtlCol="0">
            <a:noAutofit/>
          </a:bodyPr>
          <a:lstStyle/>
          <a:p>
            <a:endParaRPr/>
          </a:p>
        </p:txBody>
      </p:sp>
      <p:sp>
        <p:nvSpPr>
          <p:cNvPr id="52" name="object 52"/>
          <p:cNvSpPr txBox="1"/>
          <p:nvPr/>
        </p:nvSpPr>
        <p:spPr>
          <a:xfrm>
            <a:off x="0" y="184150"/>
            <a:ext cx="1624330" cy="67945"/>
          </a:xfrm>
          <a:prstGeom prst="rect">
            <a:avLst/>
          </a:prstGeom>
        </p:spPr>
        <p:txBody>
          <a:bodyPr wrap="square" lIns="0" tIns="0" rIns="0" bIns="0" rtlCol="0">
            <a:noAutofit/>
          </a:bodyPr>
          <a:lstStyle/>
          <a:p>
            <a:pPr marL="25400">
              <a:lnSpc>
                <a:spcPts val="500"/>
              </a:lnSpc>
              <a:spcBef>
                <a:spcPts val="35"/>
              </a:spcBef>
            </a:pPr>
            <a:endParaRPr sz="500"/>
          </a:p>
        </p:txBody>
      </p:sp>
      <p:sp>
        <p:nvSpPr>
          <p:cNvPr id="51" name="object 51"/>
          <p:cNvSpPr txBox="1"/>
          <p:nvPr/>
        </p:nvSpPr>
        <p:spPr>
          <a:xfrm>
            <a:off x="1624330" y="153670"/>
            <a:ext cx="2084070" cy="98425"/>
          </a:xfrm>
          <a:prstGeom prst="rect">
            <a:avLst/>
          </a:prstGeom>
        </p:spPr>
        <p:txBody>
          <a:bodyPr wrap="square" lIns="0" tIns="0" rIns="0" bIns="0" rtlCol="0">
            <a:noAutofit/>
          </a:bodyPr>
          <a:lstStyle/>
          <a:p>
            <a:pPr marL="25400">
              <a:lnSpc>
                <a:spcPts val="750"/>
              </a:lnSpc>
              <a:spcBef>
                <a:spcPts val="25"/>
              </a:spcBef>
            </a:pPr>
            <a:endParaRPr sz="750"/>
          </a:p>
        </p:txBody>
      </p:sp>
      <p:sp>
        <p:nvSpPr>
          <p:cNvPr id="50" name="object 50"/>
          <p:cNvSpPr txBox="1"/>
          <p:nvPr/>
        </p:nvSpPr>
        <p:spPr>
          <a:xfrm>
            <a:off x="3708400" y="153670"/>
            <a:ext cx="5275580" cy="340995"/>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8983980" y="153670"/>
            <a:ext cx="160020" cy="69214"/>
          </a:xfrm>
          <a:prstGeom prst="rect">
            <a:avLst/>
          </a:prstGeom>
        </p:spPr>
        <p:txBody>
          <a:bodyPr wrap="square" lIns="0" tIns="0" rIns="0" bIns="0" rtlCol="0">
            <a:noAutofit/>
          </a:bodyPr>
          <a:lstStyle/>
          <a:p>
            <a:pPr marL="25400">
              <a:lnSpc>
                <a:spcPts val="500"/>
              </a:lnSpc>
              <a:spcBef>
                <a:spcPts val="44"/>
              </a:spcBef>
            </a:pPr>
            <a:endParaRPr sz="500"/>
          </a:p>
        </p:txBody>
      </p:sp>
      <p:sp>
        <p:nvSpPr>
          <p:cNvPr id="48" name="object 48"/>
          <p:cNvSpPr txBox="1"/>
          <p:nvPr/>
        </p:nvSpPr>
        <p:spPr>
          <a:xfrm>
            <a:off x="0" y="25209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7" name="object 47"/>
          <p:cNvSpPr txBox="1"/>
          <p:nvPr/>
        </p:nvSpPr>
        <p:spPr>
          <a:xfrm>
            <a:off x="173990" y="25209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6" name="object 46"/>
          <p:cNvSpPr txBox="1"/>
          <p:nvPr/>
        </p:nvSpPr>
        <p:spPr>
          <a:xfrm>
            <a:off x="1624330" y="25209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5" name="object 45"/>
          <p:cNvSpPr txBox="1"/>
          <p:nvPr/>
        </p:nvSpPr>
        <p:spPr>
          <a:xfrm>
            <a:off x="8983980" y="222884"/>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4" name="object 44"/>
          <p:cNvSpPr txBox="1"/>
          <p:nvPr/>
        </p:nvSpPr>
        <p:spPr>
          <a:xfrm>
            <a:off x="0" y="32448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3" name="object 43"/>
          <p:cNvSpPr txBox="1"/>
          <p:nvPr/>
        </p:nvSpPr>
        <p:spPr>
          <a:xfrm>
            <a:off x="173990" y="32448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2" name="object 42"/>
          <p:cNvSpPr txBox="1"/>
          <p:nvPr/>
        </p:nvSpPr>
        <p:spPr>
          <a:xfrm>
            <a:off x="1624330" y="32448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1" name="object 41"/>
          <p:cNvSpPr txBox="1"/>
          <p:nvPr/>
        </p:nvSpPr>
        <p:spPr>
          <a:xfrm>
            <a:off x="8983980" y="295275"/>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0" name="object 40"/>
          <p:cNvSpPr txBox="1"/>
          <p:nvPr/>
        </p:nvSpPr>
        <p:spPr>
          <a:xfrm>
            <a:off x="0" y="396875"/>
            <a:ext cx="173990" cy="46990"/>
          </a:xfrm>
          <a:prstGeom prst="rect">
            <a:avLst/>
          </a:prstGeom>
        </p:spPr>
        <p:txBody>
          <a:bodyPr wrap="square" lIns="0" tIns="0" rIns="0" bIns="0" rtlCol="0">
            <a:noAutofit/>
          </a:bodyPr>
          <a:lstStyle/>
          <a:p>
            <a:endParaRPr/>
          </a:p>
        </p:txBody>
      </p:sp>
      <p:sp>
        <p:nvSpPr>
          <p:cNvPr id="39" name="object 39"/>
          <p:cNvSpPr txBox="1"/>
          <p:nvPr/>
        </p:nvSpPr>
        <p:spPr>
          <a:xfrm>
            <a:off x="173990" y="396875"/>
            <a:ext cx="1450340" cy="46990"/>
          </a:xfrm>
          <a:prstGeom prst="rect">
            <a:avLst/>
          </a:prstGeom>
        </p:spPr>
        <p:txBody>
          <a:bodyPr wrap="square" lIns="0" tIns="0" rIns="0" bIns="0" rtlCol="0">
            <a:noAutofit/>
          </a:bodyPr>
          <a:lstStyle/>
          <a:p>
            <a:endParaRPr/>
          </a:p>
        </p:txBody>
      </p:sp>
      <p:sp>
        <p:nvSpPr>
          <p:cNvPr id="38" name="object 38"/>
          <p:cNvSpPr txBox="1"/>
          <p:nvPr/>
        </p:nvSpPr>
        <p:spPr>
          <a:xfrm>
            <a:off x="1624330" y="396875"/>
            <a:ext cx="2084070" cy="46990"/>
          </a:xfrm>
          <a:prstGeom prst="rect">
            <a:avLst/>
          </a:prstGeom>
        </p:spPr>
        <p:txBody>
          <a:bodyPr wrap="square" lIns="0" tIns="0" rIns="0" bIns="0" rtlCol="0">
            <a:noAutofit/>
          </a:bodyPr>
          <a:lstStyle/>
          <a:p>
            <a:endParaRPr/>
          </a:p>
        </p:txBody>
      </p:sp>
      <p:sp>
        <p:nvSpPr>
          <p:cNvPr id="37" name="object 37"/>
          <p:cNvSpPr txBox="1"/>
          <p:nvPr/>
        </p:nvSpPr>
        <p:spPr>
          <a:xfrm>
            <a:off x="8983980" y="367665"/>
            <a:ext cx="160020" cy="61594"/>
          </a:xfrm>
          <a:prstGeom prst="rect">
            <a:avLst/>
          </a:prstGeom>
        </p:spPr>
        <p:txBody>
          <a:bodyPr wrap="square" lIns="0" tIns="0" rIns="0" bIns="0" rtlCol="0">
            <a:noAutofit/>
          </a:bodyPr>
          <a:lstStyle/>
          <a:p>
            <a:endParaRPr/>
          </a:p>
        </p:txBody>
      </p:sp>
      <p:sp>
        <p:nvSpPr>
          <p:cNvPr id="36" name="object 36"/>
          <p:cNvSpPr txBox="1"/>
          <p:nvPr/>
        </p:nvSpPr>
        <p:spPr>
          <a:xfrm>
            <a:off x="8983980" y="429260"/>
            <a:ext cx="160020" cy="65404"/>
          </a:xfrm>
          <a:prstGeom prst="rect">
            <a:avLst/>
          </a:prstGeom>
        </p:spPr>
        <p:txBody>
          <a:bodyPr wrap="square" lIns="0" tIns="0" rIns="0" bIns="0" rtlCol="0">
            <a:noAutofit/>
          </a:bodyPr>
          <a:lstStyle/>
          <a:p>
            <a:pPr marL="25400">
              <a:lnSpc>
                <a:spcPts val="500"/>
              </a:lnSpc>
              <a:spcBef>
                <a:spcPts val="14"/>
              </a:spcBef>
            </a:pPr>
            <a:endParaRPr sz="500"/>
          </a:p>
        </p:txBody>
      </p:sp>
      <p:sp>
        <p:nvSpPr>
          <p:cNvPr id="35" name="object 35"/>
          <p:cNvSpPr txBox="1"/>
          <p:nvPr/>
        </p:nvSpPr>
        <p:spPr>
          <a:xfrm>
            <a:off x="0" y="443865"/>
            <a:ext cx="173990" cy="50800"/>
          </a:xfrm>
          <a:prstGeom prst="rect">
            <a:avLst/>
          </a:prstGeom>
        </p:spPr>
        <p:txBody>
          <a:bodyPr wrap="square" lIns="0" tIns="0" rIns="0" bIns="0" rtlCol="0">
            <a:noAutofit/>
          </a:bodyPr>
          <a:lstStyle/>
          <a:p>
            <a:endParaRPr/>
          </a:p>
        </p:txBody>
      </p:sp>
      <p:sp>
        <p:nvSpPr>
          <p:cNvPr id="34" name="object 34"/>
          <p:cNvSpPr txBox="1"/>
          <p:nvPr/>
        </p:nvSpPr>
        <p:spPr>
          <a:xfrm>
            <a:off x="173990" y="443865"/>
            <a:ext cx="1450340" cy="50800"/>
          </a:xfrm>
          <a:prstGeom prst="rect">
            <a:avLst/>
          </a:prstGeom>
        </p:spPr>
        <p:txBody>
          <a:bodyPr wrap="square" lIns="0" tIns="0" rIns="0" bIns="0" rtlCol="0">
            <a:noAutofit/>
          </a:bodyPr>
          <a:lstStyle/>
          <a:p>
            <a:endParaRPr/>
          </a:p>
        </p:txBody>
      </p:sp>
      <p:sp>
        <p:nvSpPr>
          <p:cNvPr id="33" name="object 33"/>
          <p:cNvSpPr txBox="1"/>
          <p:nvPr/>
        </p:nvSpPr>
        <p:spPr>
          <a:xfrm>
            <a:off x="1624330" y="443865"/>
            <a:ext cx="2084070" cy="50800"/>
          </a:xfrm>
          <a:prstGeom prst="rect">
            <a:avLst/>
          </a:prstGeom>
        </p:spPr>
        <p:txBody>
          <a:bodyPr wrap="square" lIns="0" tIns="0" rIns="0" bIns="0" rtlCol="0">
            <a:noAutofit/>
          </a:bodyPr>
          <a:lstStyle/>
          <a:p>
            <a:endParaRPr/>
          </a:p>
        </p:txBody>
      </p:sp>
      <p:sp>
        <p:nvSpPr>
          <p:cNvPr id="32" name="object 32"/>
          <p:cNvSpPr txBox="1"/>
          <p:nvPr/>
        </p:nvSpPr>
        <p:spPr>
          <a:xfrm>
            <a:off x="0" y="494665"/>
            <a:ext cx="173990" cy="0"/>
          </a:xfrm>
          <a:prstGeom prst="rect">
            <a:avLst/>
          </a:prstGeom>
        </p:spPr>
        <p:txBody>
          <a:bodyPr wrap="square" lIns="0" tIns="0" rIns="0" bIns="0" rtlCol="0">
            <a:noAutofit/>
          </a:bodyPr>
          <a:lstStyle/>
          <a:p>
            <a:endParaRPr/>
          </a:p>
        </p:txBody>
      </p:sp>
      <p:sp>
        <p:nvSpPr>
          <p:cNvPr id="31" name="object 31"/>
          <p:cNvSpPr txBox="1"/>
          <p:nvPr/>
        </p:nvSpPr>
        <p:spPr>
          <a:xfrm>
            <a:off x="173990" y="494665"/>
            <a:ext cx="1450340" cy="0"/>
          </a:xfrm>
          <a:prstGeom prst="rect">
            <a:avLst/>
          </a:prstGeom>
        </p:spPr>
        <p:txBody>
          <a:bodyPr wrap="square" lIns="0" tIns="0" rIns="0" bIns="0" rtlCol="0">
            <a:noAutofit/>
          </a:bodyPr>
          <a:lstStyle/>
          <a:p>
            <a:endParaRPr/>
          </a:p>
        </p:txBody>
      </p:sp>
      <p:sp>
        <p:nvSpPr>
          <p:cNvPr id="30" name="object 30"/>
          <p:cNvSpPr txBox="1"/>
          <p:nvPr/>
        </p:nvSpPr>
        <p:spPr>
          <a:xfrm>
            <a:off x="1624330" y="494665"/>
            <a:ext cx="2084070" cy="0"/>
          </a:xfrm>
          <a:prstGeom prst="rect">
            <a:avLst/>
          </a:prstGeom>
        </p:spPr>
        <p:txBody>
          <a:bodyPr wrap="square" lIns="0" tIns="0" rIns="0" bIns="0" rtlCol="0">
            <a:noAutofit/>
          </a:bodyPr>
          <a:lstStyle/>
          <a:p>
            <a:endParaRPr/>
          </a:p>
        </p:txBody>
      </p:sp>
      <p:sp>
        <p:nvSpPr>
          <p:cNvPr id="29" name="object 29"/>
          <p:cNvSpPr txBox="1"/>
          <p:nvPr/>
        </p:nvSpPr>
        <p:spPr>
          <a:xfrm>
            <a:off x="0" y="443229"/>
            <a:ext cx="17399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8" name="object 28"/>
          <p:cNvSpPr txBox="1"/>
          <p:nvPr/>
        </p:nvSpPr>
        <p:spPr>
          <a:xfrm>
            <a:off x="173990" y="443229"/>
            <a:ext cx="145034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7" name="object 27"/>
          <p:cNvSpPr txBox="1"/>
          <p:nvPr/>
        </p:nvSpPr>
        <p:spPr>
          <a:xfrm>
            <a:off x="1624330" y="443229"/>
            <a:ext cx="751967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6" name="object 26"/>
          <p:cNvSpPr txBox="1"/>
          <p:nvPr/>
        </p:nvSpPr>
        <p:spPr>
          <a:xfrm>
            <a:off x="0" y="530225"/>
            <a:ext cx="173990" cy="76200"/>
          </a:xfrm>
          <a:prstGeom prst="rect">
            <a:avLst/>
          </a:prstGeom>
        </p:spPr>
        <p:txBody>
          <a:bodyPr wrap="square" lIns="0" tIns="0" rIns="0" bIns="0" rtlCol="0">
            <a:noAutofit/>
          </a:bodyPr>
          <a:lstStyle/>
          <a:p>
            <a:pPr marL="25400">
              <a:lnSpc>
                <a:spcPts val="600"/>
              </a:lnSpc>
            </a:pPr>
            <a:endParaRPr sz="600"/>
          </a:p>
        </p:txBody>
      </p:sp>
      <p:sp>
        <p:nvSpPr>
          <p:cNvPr id="25" name="object 25"/>
          <p:cNvSpPr txBox="1"/>
          <p:nvPr/>
        </p:nvSpPr>
        <p:spPr>
          <a:xfrm>
            <a:off x="173990" y="530225"/>
            <a:ext cx="1450340" cy="76200"/>
          </a:xfrm>
          <a:prstGeom prst="rect">
            <a:avLst/>
          </a:prstGeom>
        </p:spPr>
        <p:txBody>
          <a:bodyPr wrap="square" lIns="0" tIns="0" rIns="0" bIns="0" rtlCol="0">
            <a:noAutofit/>
          </a:bodyPr>
          <a:lstStyle/>
          <a:p>
            <a:pPr marL="25400">
              <a:lnSpc>
                <a:spcPts val="600"/>
              </a:lnSpc>
            </a:pPr>
            <a:endParaRPr sz="600"/>
          </a:p>
        </p:txBody>
      </p:sp>
      <p:sp>
        <p:nvSpPr>
          <p:cNvPr id="24" name="object 24"/>
          <p:cNvSpPr txBox="1"/>
          <p:nvPr/>
        </p:nvSpPr>
        <p:spPr>
          <a:xfrm>
            <a:off x="1624330" y="530225"/>
            <a:ext cx="2084070" cy="76200"/>
          </a:xfrm>
          <a:prstGeom prst="rect">
            <a:avLst/>
          </a:prstGeom>
        </p:spPr>
        <p:txBody>
          <a:bodyPr wrap="square" lIns="0" tIns="0" rIns="0" bIns="0" rtlCol="0">
            <a:noAutofit/>
          </a:bodyPr>
          <a:lstStyle/>
          <a:p>
            <a:pPr marL="25400">
              <a:lnSpc>
                <a:spcPts val="600"/>
              </a:lnSpc>
            </a:pPr>
            <a:endParaRPr sz="600"/>
          </a:p>
        </p:txBody>
      </p:sp>
      <p:sp>
        <p:nvSpPr>
          <p:cNvPr id="23" name="object 23"/>
          <p:cNvSpPr txBox="1"/>
          <p:nvPr/>
        </p:nvSpPr>
        <p:spPr>
          <a:xfrm>
            <a:off x="3708400" y="530225"/>
            <a:ext cx="5256530" cy="284767"/>
          </a:xfrm>
          <a:prstGeom prst="rect">
            <a:avLst/>
          </a:prstGeom>
        </p:spPr>
        <p:txBody>
          <a:bodyPr wrap="square" lIns="0" tIns="0" rIns="0" bIns="0" rtlCol="0">
            <a:noAutofit/>
          </a:bodyPr>
          <a:lstStyle/>
          <a:p>
            <a:pPr>
              <a:lnSpc>
                <a:spcPts val="550"/>
              </a:lnSpc>
              <a:spcBef>
                <a:spcPts val="16"/>
              </a:spcBef>
            </a:pPr>
            <a:endParaRPr sz="550" dirty="0"/>
          </a:p>
          <a:p>
            <a:pPr marL="90170">
              <a:lnSpc>
                <a:spcPts val="1675"/>
              </a:lnSpc>
              <a:spcBef>
                <a:spcPts val="83"/>
              </a:spcBef>
            </a:pPr>
            <a:r>
              <a:rPr lang="en-US" altLang="zh-CN" sz="2700" b="1" i="1" baseline="-11273" dirty="0" smtClean="0">
                <a:solidFill>
                  <a:srgbClr val="FFFFFF"/>
                </a:solidFill>
                <a:latin typeface="Arial"/>
                <a:cs typeface="Arial"/>
              </a:rPr>
              <a:t>Advantages of this system</a:t>
            </a:r>
            <a:endParaRPr sz="1800" dirty="0">
              <a:latin typeface="Arial"/>
              <a:cs typeface="Arial"/>
            </a:endParaRPr>
          </a:p>
        </p:txBody>
      </p:sp>
      <p:sp>
        <p:nvSpPr>
          <p:cNvPr id="22" name="object 22"/>
          <p:cNvSpPr txBox="1"/>
          <p:nvPr/>
        </p:nvSpPr>
        <p:spPr>
          <a:xfrm>
            <a:off x="8964930" y="530225"/>
            <a:ext cx="179070" cy="53975"/>
          </a:xfrm>
          <a:prstGeom prst="rect">
            <a:avLst/>
          </a:prstGeom>
        </p:spPr>
        <p:txBody>
          <a:bodyPr wrap="square" lIns="0" tIns="0" rIns="0" bIns="0" rtlCol="0">
            <a:noAutofit/>
          </a:bodyPr>
          <a:lstStyle/>
          <a:p>
            <a:endParaRPr/>
          </a:p>
        </p:txBody>
      </p:sp>
      <p:sp>
        <p:nvSpPr>
          <p:cNvPr id="21" name="object 21"/>
          <p:cNvSpPr txBox="1"/>
          <p:nvPr/>
        </p:nvSpPr>
        <p:spPr>
          <a:xfrm>
            <a:off x="0" y="606425"/>
            <a:ext cx="17399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20" name="object 20"/>
          <p:cNvSpPr txBox="1"/>
          <p:nvPr/>
        </p:nvSpPr>
        <p:spPr>
          <a:xfrm>
            <a:off x="173990" y="606425"/>
            <a:ext cx="145034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9" name="object 19"/>
          <p:cNvSpPr txBox="1"/>
          <p:nvPr/>
        </p:nvSpPr>
        <p:spPr>
          <a:xfrm>
            <a:off x="1624330" y="606425"/>
            <a:ext cx="208407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8" name="object 18"/>
          <p:cNvSpPr txBox="1"/>
          <p:nvPr/>
        </p:nvSpPr>
        <p:spPr>
          <a:xfrm>
            <a:off x="8964930" y="584200"/>
            <a:ext cx="179070" cy="65405"/>
          </a:xfrm>
          <a:prstGeom prst="rect">
            <a:avLst/>
          </a:prstGeom>
        </p:spPr>
        <p:txBody>
          <a:bodyPr wrap="square" lIns="0" tIns="0" rIns="0" bIns="0" rtlCol="0">
            <a:noAutofit/>
          </a:bodyPr>
          <a:lstStyle/>
          <a:p>
            <a:pPr marL="25400">
              <a:lnSpc>
                <a:spcPts val="500"/>
              </a:lnSpc>
              <a:spcBef>
                <a:spcPts val="15"/>
              </a:spcBef>
            </a:pPr>
            <a:endParaRPr sz="500"/>
          </a:p>
        </p:txBody>
      </p:sp>
      <p:sp>
        <p:nvSpPr>
          <p:cNvPr id="17" name="object 17"/>
          <p:cNvSpPr txBox="1"/>
          <p:nvPr/>
        </p:nvSpPr>
        <p:spPr>
          <a:xfrm>
            <a:off x="0" y="67881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6" name="object 16"/>
          <p:cNvSpPr txBox="1"/>
          <p:nvPr/>
        </p:nvSpPr>
        <p:spPr>
          <a:xfrm>
            <a:off x="173990" y="67881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5" name="object 15"/>
          <p:cNvSpPr txBox="1"/>
          <p:nvPr/>
        </p:nvSpPr>
        <p:spPr>
          <a:xfrm>
            <a:off x="1624330" y="67881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4" name="object 14"/>
          <p:cNvSpPr txBox="1"/>
          <p:nvPr/>
        </p:nvSpPr>
        <p:spPr>
          <a:xfrm>
            <a:off x="8964930" y="649605"/>
            <a:ext cx="179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3" name="object 13"/>
          <p:cNvSpPr txBox="1"/>
          <p:nvPr/>
        </p:nvSpPr>
        <p:spPr>
          <a:xfrm>
            <a:off x="0" y="751204"/>
            <a:ext cx="17399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2" name="object 12"/>
          <p:cNvSpPr txBox="1"/>
          <p:nvPr/>
        </p:nvSpPr>
        <p:spPr>
          <a:xfrm>
            <a:off x="173990" y="751204"/>
            <a:ext cx="145034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1" name="object 11"/>
          <p:cNvSpPr txBox="1"/>
          <p:nvPr/>
        </p:nvSpPr>
        <p:spPr>
          <a:xfrm>
            <a:off x="1624330" y="751204"/>
            <a:ext cx="208407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0" name="object 10"/>
          <p:cNvSpPr txBox="1"/>
          <p:nvPr/>
        </p:nvSpPr>
        <p:spPr>
          <a:xfrm>
            <a:off x="8964930" y="721994"/>
            <a:ext cx="179070" cy="92997"/>
          </a:xfrm>
          <a:prstGeom prst="rect">
            <a:avLst/>
          </a:prstGeom>
        </p:spPr>
        <p:txBody>
          <a:bodyPr wrap="square" lIns="0" tIns="0" rIns="0" bIns="0" rtlCol="0">
            <a:noAutofit/>
          </a:bodyPr>
          <a:lstStyle/>
          <a:p>
            <a:pPr marL="25400">
              <a:lnSpc>
                <a:spcPts val="700"/>
              </a:lnSpc>
              <a:spcBef>
                <a:spcPts val="32"/>
              </a:spcBef>
            </a:pPr>
            <a:endParaRPr sz="700"/>
          </a:p>
        </p:txBody>
      </p:sp>
      <p:sp>
        <p:nvSpPr>
          <p:cNvPr id="9" name="object 9"/>
          <p:cNvSpPr txBox="1"/>
          <p:nvPr/>
        </p:nvSpPr>
        <p:spPr>
          <a:xfrm>
            <a:off x="0" y="814992"/>
            <a:ext cx="173990" cy="601057"/>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73990" y="814992"/>
            <a:ext cx="1450340" cy="601057"/>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1624330" y="814992"/>
            <a:ext cx="2084070" cy="381347"/>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3708400" y="814992"/>
            <a:ext cx="5256530" cy="381347"/>
          </a:xfrm>
          <a:prstGeom prst="rect">
            <a:avLst/>
          </a:prstGeom>
        </p:spPr>
        <p:txBody>
          <a:bodyPr wrap="square" lIns="0" tIns="0" rIns="0" bIns="0" rtlCol="0">
            <a:noAutofit/>
          </a:bodyPr>
          <a:lstStyle/>
          <a:p>
            <a:pPr marL="90170">
              <a:lnSpc>
                <a:spcPts val="2630"/>
              </a:lnSpc>
              <a:spcBef>
                <a:spcPts val="131"/>
              </a:spcBef>
            </a:pPr>
            <a:r>
              <a:rPr lang="zh-CN" altLang="en-US" sz="2400" baseline="-1076" dirty="0" smtClean="0">
                <a:solidFill>
                  <a:srgbClr val="FFFFFF"/>
                </a:solidFill>
                <a:latin typeface="Microsoft JhengHei"/>
                <a:cs typeface="Microsoft JhengHei"/>
              </a:rPr>
              <a:t>系统将会带来的发展优势</a:t>
            </a:r>
            <a:endParaRPr sz="1600" dirty="0">
              <a:latin typeface="Microsoft JhengHei"/>
              <a:cs typeface="Microsoft JhengHei"/>
            </a:endParaRPr>
          </a:p>
        </p:txBody>
      </p:sp>
      <p:sp>
        <p:nvSpPr>
          <p:cNvPr id="5" name="object 5"/>
          <p:cNvSpPr txBox="1"/>
          <p:nvPr/>
        </p:nvSpPr>
        <p:spPr>
          <a:xfrm>
            <a:off x="8964930" y="814992"/>
            <a:ext cx="179070" cy="381347"/>
          </a:xfrm>
          <a:prstGeom prst="rect">
            <a:avLst/>
          </a:prstGeom>
        </p:spPr>
        <p:txBody>
          <a:bodyPr wrap="square" lIns="0" tIns="0" rIns="0" bIns="0" rtlCol="0">
            <a:noAutofit/>
          </a:bodyPr>
          <a:lstStyle/>
          <a:p>
            <a:pPr marL="25400">
              <a:lnSpc>
                <a:spcPts val="1000"/>
              </a:lnSpc>
            </a:pPr>
            <a:endParaRPr sz="1000"/>
          </a:p>
        </p:txBody>
      </p:sp>
      <p:pic>
        <p:nvPicPr>
          <p:cNvPr id="25604" name="Picture 4" descr="c:\users\ibm\appdata\roaming\360se6\USERDA~1\Temp\WKIAIV~1.PNG"/>
          <p:cNvPicPr>
            <a:picLocks noChangeAspect="1" noChangeArrowheads="1"/>
          </p:cNvPicPr>
          <p:nvPr/>
        </p:nvPicPr>
        <p:blipFill>
          <a:blip r:embed="rId3" cstate="print"/>
          <a:srcRect/>
          <a:stretch>
            <a:fillRect/>
          </a:stretch>
        </p:blipFill>
        <p:spPr bwMode="auto">
          <a:xfrm>
            <a:off x="4071938" y="2057400"/>
            <a:ext cx="2557462" cy="1600200"/>
          </a:xfrm>
          <a:prstGeom prst="rect">
            <a:avLst/>
          </a:prstGeom>
          <a:noFill/>
        </p:spPr>
      </p:pic>
      <p:sp>
        <p:nvSpPr>
          <p:cNvPr id="370" name="object 7"/>
          <p:cNvSpPr txBox="1"/>
          <p:nvPr/>
        </p:nvSpPr>
        <p:spPr>
          <a:xfrm>
            <a:off x="1600200" y="1143000"/>
            <a:ext cx="3124200" cy="798710"/>
          </a:xfrm>
          <a:prstGeom prst="rect">
            <a:avLst/>
          </a:prstGeom>
        </p:spPr>
        <p:txBody>
          <a:bodyPr wrap="square" lIns="0" tIns="0" rIns="0" bIns="0" rtlCol="0">
            <a:noAutofit/>
          </a:bodyPr>
          <a:lstStyle/>
          <a:p>
            <a:pPr marL="12700">
              <a:lnSpc>
                <a:spcPts val="6865"/>
              </a:lnSpc>
              <a:spcBef>
                <a:spcPts val="1241"/>
              </a:spcBef>
            </a:pPr>
            <a:r>
              <a:rPr sz="5400" b="1" spc="9" baseline="-1610" dirty="0" smtClean="0">
                <a:solidFill>
                  <a:srgbClr val="666666"/>
                </a:solidFill>
                <a:latin typeface="Arial"/>
                <a:cs typeface="Arial"/>
              </a:rPr>
              <a:t>M</a:t>
            </a:r>
            <a:r>
              <a:rPr sz="6000" b="1" spc="-4" baseline="-1449" dirty="0" smtClean="0">
                <a:solidFill>
                  <a:srgbClr val="FF9933"/>
                </a:solidFill>
                <a:latin typeface="Arial"/>
                <a:cs typeface="Arial"/>
              </a:rPr>
              <a:t>A</a:t>
            </a:r>
            <a:r>
              <a:rPr sz="5400" b="1" spc="0" baseline="-1610" dirty="0" smtClean="0">
                <a:solidFill>
                  <a:srgbClr val="666666"/>
                </a:solidFill>
                <a:latin typeface="Arial"/>
                <a:cs typeface="Arial"/>
              </a:rPr>
              <a:t>CAUTO</a:t>
            </a:r>
            <a:endParaRPr sz="3200" dirty="0">
              <a:latin typeface="Arial"/>
              <a:cs typeface="Arial"/>
            </a:endParaRPr>
          </a:p>
        </p:txBody>
      </p:sp>
      <p:sp>
        <p:nvSpPr>
          <p:cNvPr id="361" name="线形标注 1 360"/>
          <p:cNvSpPr/>
          <p:nvPr/>
        </p:nvSpPr>
        <p:spPr>
          <a:xfrm>
            <a:off x="3962400" y="1981200"/>
            <a:ext cx="4800600" cy="2133600"/>
          </a:xfrm>
          <a:prstGeom prst="borderCallout1">
            <a:avLst>
              <a:gd name="adj1" fmla="val 39550"/>
              <a:gd name="adj2" fmla="val -229"/>
              <a:gd name="adj3" fmla="val 28772"/>
              <a:gd name="adj4" fmla="val -708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8" name="object 63"/>
          <p:cNvSpPr txBox="1"/>
          <p:nvPr/>
        </p:nvSpPr>
        <p:spPr>
          <a:xfrm>
            <a:off x="4038600" y="3505200"/>
            <a:ext cx="4724400" cy="609600"/>
          </a:xfrm>
          <a:prstGeom prst="rect">
            <a:avLst/>
          </a:prstGeom>
        </p:spPr>
        <p:txBody>
          <a:bodyPr wrap="square" lIns="0" tIns="0" rIns="0" bIns="0" rtlCol="0">
            <a:noAutofit/>
          </a:bodyPr>
          <a:lstStyle/>
          <a:p>
            <a:pPr>
              <a:lnSpc>
                <a:spcPts val="1000"/>
              </a:lnSpc>
            </a:pPr>
            <a:endParaRPr sz="1000" dirty="0" smtClean="0"/>
          </a:p>
          <a:p>
            <a:pPr marL="216158" marR="233690" algn="ctr">
              <a:lnSpc>
                <a:spcPts val="2299"/>
              </a:lnSpc>
              <a:spcBef>
                <a:spcPts val="197"/>
              </a:spcBef>
            </a:pPr>
            <a:r>
              <a:rPr lang="en-US" altLang="zh-CN" sz="1600" b="1" dirty="0" smtClean="0">
                <a:latin typeface="Arial"/>
                <a:cs typeface="Arial"/>
              </a:rPr>
              <a:t>Wuhan		</a:t>
            </a:r>
            <a:r>
              <a:rPr lang="zh-CN" altLang="en-US" sz="1600" spc="19" dirty="0" smtClean="0">
                <a:latin typeface="Microsoft JhengHei"/>
                <a:cs typeface="Microsoft JhengHei"/>
              </a:rPr>
              <a:t>武汉</a:t>
            </a:r>
            <a:endParaRPr sz="1600" dirty="0">
              <a:latin typeface="Microsoft JhengHei"/>
              <a:cs typeface="Microsoft JhengHei"/>
            </a:endParaRPr>
          </a:p>
        </p:txBody>
      </p:sp>
      <p:sp>
        <p:nvSpPr>
          <p:cNvPr id="369" name="object 63"/>
          <p:cNvSpPr txBox="1"/>
          <p:nvPr/>
        </p:nvSpPr>
        <p:spPr>
          <a:xfrm>
            <a:off x="3962400" y="4343400"/>
            <a:ext cx="4800600" cy="2133600"/>
          </a:xfrm>
          <a:prstGeom prst="rect">
            <a:avLst/>
          </a:prstGeom>
          <a:ln w="38100"/>
        </p:spPr>
        <p:style>
          <a:lnRef idx="2">
            <a:schemeClr val="accent6"/>
          </a:lnRef>
          <a:fillRef idx="1">
            <a:schemeClr val="lt1"/>
          </a:fillRef>
          <a:effectRef idx="0">
            <a:schemeClr val="accent6"/>
          </a:effectRef>
          <a:fontRef idx="minor">
            <a:schemeClr val="dk1"/>
          </a:fontRef>
        </p:style>
        <p:txBody>
          <a:bodyPr wrap="square" lIns="0" tIns="0" rIns="0" bIns="0" rtlCol="0">
            <a:noAutofit/>
          </a:bodyPr>
          <a:lstStyle/>
          <a:p>
            <a:pPr algn="just">
              <a:lnSpc>
                <a:spcPts val="1000"/>
              </a:lnSpc>
            </a:pPr>
            <a:endParaRPr sz="900" dirty="0" smtClean="0"/>
          </a:p>
          <a:p>
            <a:pPr marL="216158" marR="233690" algn="just">
              <a:lnSpc>
                <a:spcPts val="2299"/>
              </a:lnSpc>
              <a:spcBef>
                <a:spcPts val="197"/>
              </a:spcBef>
            </a:pPr>
            <a:r>
              <a:rPr lang="en-US" altLang="zh-CN" sz="1400" b="1" dirty="0" err="1" smtClean="0">
                <a:latin typeface="Arial"/>
                <a:cs typeface="Arial"/>
              </a:rPr>
              <a:t>MacAuto</a:t>
            </a:r>
            <a:r>
              <a:rPr lang="en-US" altLang="zh-CN" sz="1400" b="1" dirty="0" smtClean="0">
                <a:latin typeface="Arial"/>
                <a:cs typeface="Arial"/>
              </a:rPr>
              <a:t> system will help increase employment and activity in the city. It will also help attract foreign companies, especially innovation and </a:t>
            </a:r>
            <a:r>
              <a:rPr lang="en-US" altLang="zh-CN" sz="1400" b="1" dirty="0" err="1" smtClean="0">
                <a:latin typeface="Arial"/>
                <a:cs typeface="Arial"/>
              </a:rPr>
              <a:t>hightech</a:t>
            </a:r>
            <a:r>
              <a:rPr lang="en-US" altLang="zh-CN" sz="1400" b="1" dirty="0" smtClean="0">
                <a:latin typeface="Arial"/>
                <a:cs typeface="Arial"/>
              </a:rPr>
              <a:t> companies.</a:t>
            </a:r>
            <a:endParaRPr lang="en-US" altLang="zh-CN" sz="1400" spc="19" dirty="0" smtClean="0">
              <a:latin typeface="Microsoft JhengHei"/>
              <a:cs typeface="Arial"/>
            </a:endParaRPr>
          </a:p>
          <a:p>
            <a:pPr marL="216158" marR="233690" algn="just">
              <a:lnSpc>
                <a:spcPts val="2299"/>
              </a:lnSpc>
              <a:spcBef>
                <a:spcPts val="197"/>
              </a:spcBef>
            </a:pPr>
            <a:r>
              <a:rPr lang="en-US" altLang="zh-CN" sz="1600" spc="19" dirty="0" err="1" smtClean="0">
                <a:latin typeface="Microsoft JhengHei"/>
                <a:cs typeface="Microsoft JhengHei"/>
              </a:rPr>
              <a:t>MacAuto</a:t>
            </a:r>
            <a:r>
              <a:rPr lang="zh-CN" altLang="en-US" sz="1600" spc="19" dirty="0" smtClean="0">
                <a:latin typeface="Microsoft JhengHei"/>
                <a:cs typeface="Microsoft JhengHei"/>
              </a:rPr>
              <a:t>系统有助增加就业和吸引外商外资企业，特别是创新型企业和高科技技术企业。</a:t>
            </a:r>
            <a:endParaRPr sz="1600" dirty="0">
              <a:latin typeface="Microsoft JhengHei"/>
              <a:cs typeface="Microsoft JhengHei"/>
            </a:endParaRPr>
          </a:p>
        </p:txBody>
      </p:sp>
      <p:sp>
        <p:nvSpPr>
          <p:cNvPr id="371" name="object 63"/>
          <p:cNvSpPr txBox="1"/>
          <p:nvPr/>
        </p:nvSpPr>
        <p:spPr>
          <a:xfrm>
            <a:off x="3733800" y="1371600"/>
            <a:ext cx="5181600" cy="609600"/>
          </a:xfrm>
          <a:prstGeom prst="rect">
            <a:avLst/>
          </a:prstGeom>
        </p:spPr>
        <p:txBody>
          <a:bodyPr wrap="square" lIns="0" tIns="0" rIns="0" bIns="0" rtlCol="0">
            <a:noAutofit/>
          </a:bodyPr>
          <a:lstStyle/>
          <a:p>
            <a:pPr>
              <a:lnSpc>
                <a:spcPts val="1000"/>
              </a:lnSpc>
            </a:pPr>
            <a:endParaRPr sz="1050" dirty="0" smtClean="0">
              <a:solidFill>
                <a:schemeClr val="accent6">
                  <a:lumMod val="75000"/>
                </a:schemeClr>
              </a:solidFill>
            </a:endParaRPr>
          </a:p>
          <a:p>
            <a:pPr marL="216158" marR="233690" algn="ctr">
              <a:lnSpc>
                <a:spcPts val="2299"/>
              </a:lnSpc>
              <a:spcBef>
                <a:spcPts val="197"/>
              </a:spcBef>
            </a:pPr>
            <a:r>
              <a:rPr lang="en-US" altLang="zh-CN" b="1" smtClean="0">
                <a:solidFill>
                  <a:schemeClr val="accent6">
                    <a:lumMod val="75000"/>
                  </a:schemeClr>
                </a:solidFill>
                <a:latin typeface="Arial"/>
                <a:cs typeface="Arial"/>
              </a:rPr>
              <a:t>Attracting </a:t>
            </a:r>
            <a:r>
              <a:rPr lang="en-US" altLang="zh-CN" b="1" dirty="0" smtClean="0">
                <a:solidFill>
                  <a:schemeClr val="accent6">
                    <a:lumMod val="75000"/>
                  </a:schemeClr>
                </a:solidFill>
                <a:latin typeface="Arial"/>
                <a:cs typeface="Arial"/>
              </a:rPr>
              <a:t>foreign companies </a:t>
            </a:r>
            <a:r>
              <a:rPr lang="zh-CN" altLang="en-US" dirty="0" smtClean="0">
                <a:solidFill>
                  <a:schemeClr val="accent6">
                    <a:lumMod val="75000"/>
                  </a:schemeClr>
                </a:solidFill>
                <a:latin typeface="Microsoft JhengHei"/>
                <a:cs typeface="Microsoft JhengHei"/>
              </a:rPr>
              <a:t>吸引外资</a:t>
            </a:r>
            <a:endParaRPr dirty="0">
              <a:solidFill>
                <a:schemeClr val="accent6">
                  <a:lumMod val="75000"/>
                </a:schemeClr>
              </a:solidFill>
              <a:latin typeface="Microsoft JhengHei"/>
              <a:cs typeface="Microsoft JhengHei"/>
            </a:endParaRPr>
          </a:p>
        </p:txBody>
      </p:sp>
      <p:pic>
        <p:nvPicPr>
          <p:cNvPr id="358" name="Picture 2" descr="http://up.upnews.cn/2013/11/129.jpg"/>
          <p:cNvPicPr>
            <a:picLocks noChangeAspect="1" noChangeArrowheads="1"/>
          </p:cNvPicPr>
          <p:nvPr/>
        </p:nvPicPr>
        <p:blipFill>
          <a:blip r:embed="rId4" cstate="print"/>
          <a:srcRect/>
          <a:stretch>
            <a:fillRect/>
          </a:stretch>
        </p:blipFill>
        <p:spPr bwMode="auto">
          <a:xfrm>
            <a:off x="6477000" y="2057401"/>
            <a:ext cx="2177143" cy="1447800"/>
          </a:xfrm>
          <a:prstGeom prst="rect">
            <a:avLst/>
          </a:prstGeom>
          <a:ln>
            <a:noFill/>
          </a:ln>
          <a:effectLst>
            <a:outerShdw blurRad="292100" dist="139700" dir="2700000" algn="tl" rotWithShape="0">
              <a:srgbClr val="333333">
                <a:alpha val="65000"/>
              </a:srgbClr>
            </a:outerShdw>
          </a:effectLst>
        </p:spPr>
      </p:pic>
      <p:pic>
        <p:nvPicPr>
          <p:cNvPr id="5122" name="Picture 2" descr="http://guangdong.sinaimg.cn/cr/2014/0611/1316303288.jpg"/>
          <p:cNvPicPr>
            <a:picLocks noChangeAspect="1" noChangeArrowheads="1"/>
          </p:cNvPicPr>
          <p:nvPr/>
        </p:nvPicPr>
        <p:blipFill>
          <a:blip r:embed="rId5" cstate="print"/>
          <a:srcRect/>
          <a:stretch>
            <a:fillRect/>
          </a:stretch>
        </p:blipFill>
        <p:spPr bwMode="auto">
          <a:xfrm>
            <a:off x="228600" y="1981200"/>
            <a:ext cx="3429000" cy="2171700"/>
          </a:xfrm>
          <a:prstGeom prst="rect">
            <a:avLst/>
          </a:prstGeom>
          <a:noFill/>
        </p:spPr>
      </p:pic>
      <p:pic>
        <p:nvPicPr>
          <p:cNvPr id="5123" name="Picture 3"/>
          <p:cNvPicPr>
            <a:picLocks noChangeAspect="1" noChangeArrowheads="1"/>
          </p:cNvPicPr>
          <p:nvPr/>
        </p:nvPicPr>
        <p:blipFill>
          <a:blip r:embed="rId6" cstate="print"/>
          <a:srcRect b="14706"/>
          <a:stretch>
            <a:fillRect/>
          </a:stretch>
        </p:blipFill>
        <p:spPr bwMode="auto">
          <a:xfrm>
            <a:off x="228600" y="4267200"/>
            <a:ext cx="3429000" cy="2209800"/>
          </a:xfrm>
          <a:prstGeom prst="rect">
            <a:avLst/>
          </a:prstGeom>
          <a:noFill/>
          <a:ln w="9525">
            <a:noFill/>
            <a:miter lim="800000"/>
            <a:headEnd/>
            <a:tailEnd/>
          </a:ln>
        </p:spPr>
      </p:pic>
      <p:pic>
        <p:nvPicPr>
          <p:cNvPr id="5125" name="Picture 5" descr="http://www1.autoimg.cn/newspic/2013/12/5/620x0_0_2013120514495783883.jpg"/>
          <p:cNvPicPr>
            <a:picLocks noChangeAspect="1" noChangeArrowheads="1"/>
          </p:cNvPicPr>
          <p:nvPr/>
        </p:nvPicPr>
        <p:blipFill>
          <a:blip r:embed="rId7" cstate="print"/>
          <a:srcRect/>
          <a:stretch>
            <a:fillRect/>
          </a:stretch>
        </p:blipFill>
        <p:spPr bwMode="auto">
          <a:xfrm>
            <a:off x="457200" y="5486400"/>
            <a:ext cx="457200" cy="228600"/>
          </a:xfrm>
          <a:prstGeom prst="rect">
            <a:avLst/>
          </a:prstGeom>
          <a:noFill/>
          <a:ln>
            <a:solidFill>
              <a:srgbClr val="FF0000"/>
            </a:solidFill>
          </a:ln>
        </p:spPr>
      </p:pic>
      <p:sp>
        <p:nvSpPr>
          <p:cNvPr id="359" name="object 63"/>
          <p:cNvSpPr txBox="1"/>
          <p:nvPr/>
        </p:nvSpPr>
        <p:spPr>
          <a:xfrm>
            <a:off x="76200" y="4114800"/>
            <a:ext cx="3886200" cy="457200"/>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wrap="square" lIns="0" tIns="0" rIns="0" bIns="0" rtlCol="0">
            <a:noAutofit/>
          </a:bodyPr>
          <a:lstStyle/>
          <a:p>
            <a:pPr algn="just">
              <a:lnSpc>
                <a:spcPts val="1000"/>
              </a:lnSpc>
            </a:pPr>
            <a:endParaRPr sz="500" dirty="0" smtClean="0"/>
          </a:p>
          <a:p>
            <a:pPr marL="216158" marR="233690" algn="just">
              <a:lnSpc>
                <a:spcPts val="2299"/>
              </a:lnSpc>
              <a:spcBef>
                <a:spcPts val="197"/>
              </a:spcBef>
            </a:pPr>
            <a:r>
              <a:rPr lang="en-US" altLang="zh-CN" sz="1000" b="1" dirty="0" smtClean="0">
                <a:latin typeface="Arial"/>
                <a:cs typeface="Arial"/>
              </a:rPr>
              <a:t>Renault-</a:t>
            </a:r>
            <a:r>
              <a:rPr lang="en-US" altLang="zh-CN" sz="1000" b="1" dirty="0" err="1" smtClean="0">
                <a:latin typeface="Arial"/>
                <a:cs typeface="Arial"/>
              </a:rPr>
              <a:t>Dongfeng</a:t>
            </a:r>
            <a:r>
              <a:rPr lang="en-US" altLang="zh-CN" sz="1000" b="1" dirty="0" smtClean="0">
                <a:latin typeface="Arial"/>
                <a:cs typeface="Arial"/>
              </a:rPr>
              <a:t> Factory has settled down in Wuhan.</a:t>
            </a:r>
            <a:endParaRPr lang="en-US" altLang="zh-CN" sz="1000" spc="19" dirty="0" smtClean="0">
              <a:latin typeface="Microsoft JhengHei"/>
              <a:cs typeface="Arial"/>
            </a:endParaRPr>
          </a:p>
        </p:txBody>
      </p:sp>
      <p:sp>
        <p:nvSpPr>
          <p:cNvPr id="360" name="object 63"/>
          <p:cNvSpPr txBox="1"/>
          <p:nvPr/>
        </p:nvSpPr>
        <p:spPr>
          <a:xfrm>
            <a:off x="381000" y="4343400"/>
            <a:ext cx="3352800" cy="457200"/>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wrap="square" lIns="0" tIns="0" rIns="0" bIns="0" rtlCol="0">
            <a:noAutofit/>
          </a:bodyPr>
          <a:lstStyle/>
          <a:p>
            <a:pPr algn="just">
              <a:lnSpc>
                <a:spcPts val="1000"/>
              </a:lnSpc>
            </a:pPr>
            <a:endParaRPr sz="500" dirty="0" smtClean="0"/>
          </a:p>
          <a:p>
            <a:pPr marL="216158" marR="233690" algn="r">
              <a:lnSpc>
                <a:spcPts val="2299"/>
              </a:lnSpc>
              <a:spcBef>
                <a:spcPts val="197"/>
              </a:spcBef>
            </a:pPr>
            <a:r>
              <a:rPr lang="zh-CN" altLang="en-US" sz="1200" dirty="0" smtClean="0">
                <a:latin typeface="Microsoft JhengHei"/>
                <a:cs typeface="Microsoft JhengHei"/>
              </a:rPr>
              <a:t>东风雷诺在武汉建立生产基地</a:t>
            </a:r>
            <a:endParaRPr sz="1200" dirty="0">
              <a:latin typeface="Microsoft JhengHei"/>
              <a:cs typeface="Microsoft JhengHei"/>
            </a:endParaRPr>
          </a:p>
        </p:txBody>
      </p:sp>
      <p:sp>
        <p:nvSpPr>
          <p:cNvPr id="362" name="矩形 361"/>
          <p:cNvSpPr/>
          <p:nvPr/>
        </p:nvSpPr>
        <p:spPr>
          <a:xfrm>
            <a:off x="2209800" y="3395246"/>
            <a:ext cx="1524000" cy="338554"/>
          </a:xfrm>
          <a:prstGeom prst="rect">
            <a:avLst/>
          </a:prstGeom>
        </p:spPr>
        <p:txBody>
          <a:bodyPr wrap="square">
            <a:spAutoFit/>
          </a:bodyPr>
          <a:lstStyle/>
          <a:p>
            <a:r>
              <a:rPr lang="en-US" altLang="zh-CN" sz="800" b="1" dirty="0" smtClean="0">
                <a:solidFill>
                  <a:schemeClr val="bg1"/>
                </a:solidFill>
                <a:latin typeface="Arial"/>
                <a:cs typeface="Arial"/>
              </a:rPr>
              <a:t>Renault-</a:t>
            </a:r>
            <a:r>
              <a:rPr lang="en-US" altLang="zh-CN" sz="800" b="1" dirty="0" err="1" smtClean="0">
                <a:solidFill>
                  <a:schemeClr val="bg1"/>
                </a:solidFill>
                <a:latin typeface="Arial"/>
                <a:cs typeface="Arial"/>
              </a:rPr>
              <a:t>Dongfeng</a:t>
            </a:r>
            <a:r>
              <a:rPr lang="en-US" altLang="zh-CN" sz="800" b="1" dirty="0" smtClean="0">
                <a:solidFill>
                  <a:schemeClr val="bg1"/>
                </a:solidFill>
                <a:latin typeface="Arial"/>
                <a:cs typeface="Arial"/>
              </a:rPr>
              <a:t> Factory </a:t>
            </a:r>
          </a:p>
          <a:p>
            <a:pPr algn="ctr"/>
            <a:r>
              <a:rPr lang="en-US" altLang="zh-CN" sz="800" b="1" dirty="0" smtClean="0">
                <a:solidFill>
                  <a:schemeClr val="bg1"/>
                </a:solidFill>
                <a:latin typeface="Arial"/>
                <a:cs typeface="Arial"/>
              </a:rPr>
              <a:t> in Wuhan</a:t>
            </a:r>
            <a:endParaRPr lang="en-GB" sz="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object 357"/>
          <p:cNvSpPr txBox="1"/>
          <p:nvPr/>
        </p:nvSpPr>
        <p:spPr>
          <a:xfrm>
            <a:off x="3708400" y="153670"/>
            <a:ext cx="5275580" cy="342900"/>
          </a:xfrm>
          <a:prstGeom prst="rect">
            <a:avLst/>
          </a:prstGeom>
        </p:spPr>
        <p:txBody>
          <a:bodyPr wrap="square" lIns="0" tIns="0" rIns="0" bIns="0" rtlCol="0">
            <a:noAutofit/>
          </a:bodyPr>
          <a:lstStyle/>
          <a:p>
            <a:pPr marL="1860550">
              <a:lnSpc>
                <a:spcPct val="95825"/>
              </a:lnSpc>
              <a:spcBef>
                <a:spcPts val="480"/>
              </a:spcBef>
            </a:pPr>
            <a:r>
              <a:rPr sz="1800" b="1" i="1" spc="9" dirty="0" smtClean="0">
                <a:solidFill>
                  <a:srgbClr val="FFFFFF"/>
                </a:solidFill>
                <a:latin typeface="Arial"/>
                <a:cs typeface="Arial"/>
              </a:rPr>
              <a:t>L</a:t>
            </a:r>
            <a:r>
              <a:rPr sz="1800" b="1" i="1" spc="0" dirty="0" smtClean="0">
                <a:solidFill>
                  <a:srgbClr val="FFFFFF"/>
                </a:solidFill>
                <a:latin typeface="Arial"/>
                <a:cs typeface="Arial"/>
              </a:rPr>
              <a:t>’e</a:t>
            </a:r>
            <a:r>
              <a:rPr sz="1800" b="1" i="1" spc="-14" dirty="0" smtClean="0">
                <a:solidFill>
                  <a:srgbClr val="FFFFFF"/>
                </a:solidFill>
                <a:latin typeface="Arial"/>
                <a:cs typeface="Arial"/>
              </a:rPr>
              <a:t>x</a:t>
            </a:r>
            <a:r>
              <a:rPr sz="1800" b="1" i="1" spc="9" dirty="0" smtClean="0">
                <a:solidFill>
                  <a:srgbClr val="FFFFFF"/>
                </a:solidFill>
                <a:latin typeface="Arial"/>
                <a:cs typeface="Arial"/>
              </a:rPr>
              <a:t>p</a:t>
            </a:r>
            <a:r>
              <a:rPr sz="1800" b="1" i="1" spc="0" dirty="0" smtClean="0">
                <a:solidFill>
                  <a:srgbClr val="FFFFFF"/>
                </a:solidFill>
                <a:latin typeface="Arial"/>
                <a:cs typeface="Arial"/>
              </a:rPr>
              <a:t>é</a:t>
            </a:r>
            <a:r>
              <a:rPr sz="1800" b="1" i="1" spc="-9" dirty="0" smtClean="0">
                <a:solidFill>
                  <a:srgbClr val="FFFFFF"/>
                </a:solidFill>
                <a:latin typeface="Arial"/>
                <a:cs typeface="Arial"/>
              </a:rPr>
              <a:t>r</a:t>
            </a:r>
            <a:r>
              <a:rPr sz="1800" b="1" i="1" spc="0" dirty="0" smtClean="0">
                <a:solidFill>
                  <a:srgbClr val="FFFFFF"/>
                </a:solidFill>
                <a:latin typeface="Arial"/>
                <a:cs typeface="Arial"/>
              </a:rPr>
              <a:t>ience de Mac</a:t>
            </a:r>
            <a:r>
              <a:rPr sz="1800" b="1" i="1" spc="-9" dirty="0" smtClean="0">
                <a:solidFill>
                  <a:srgbClr val="FFFFFF"/>
                </a:solidFill>
                <a:latin typeface="Arial"/>
                <a:cs typeface="Arial"/>
              </a:rPr>
              <a:t>A</a:t>
            </a:r>
            <a:r>
              <a:rPr sz="1800" b="1" i="1" spc="9" dirty="0" smtClean="0">
                <a:solidFill>
                  <a:srgbClr val="FFFFFF"/>
                </a:solidFill>
                <a:latin typeface="Arial"/>
                <a:cs typeface="Arial"/>
              </a:rPr>
              <a:t>u</a:t>
            </a:r>
            <a:r>
              <a:rPr sz="1800" b="1" i="1" spc="0" dirty="0" smtClean="0">
                <a:solidFill>
                  <a:srgbClr val="FFFFFF"/>
                </a:solidFill>
                <a:latin typeface="Arial"/>
                <a:cs typeface="Arial"/>
              </a:rPr>
              <a:t>to</a:t>
            </a:r>
            <a:endParaRPr sz="1800">
              <a:latin typeface="Arial"/>
              <a:cs typeface="Arial"/>
            </a:endParaRPr>
          </a:p>
        </p:txBody>
      </p:sp>
      <p:sp>
        <p:nvSpPr>
          <p:cNvPr id="151" name="object 151"/>
          <p:cNvSpPr/>
          <p:nvPr/>
        </p:nvSpPr>
        <p:spPr>
          <a:xfrm>
            <a:off x="-1270" y="1015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FFC"/>
            </a:solidFill>
          </a:ln>
        </p:spPr>
        <p:txBody>
          <a:bodyPr wrap="square" lIns="0" tIns="0" rIns="0" bIns="0" rtlCol="0">
            <a:noAutofit/>
          </a:bodyPr>
          <a:lstStyle/>
          <a:p>
            <a:endParaRPr/>
          </a:p>
        </p:txBody>
      </p:sp>
      <p:sp>
        <p:nvSpPr>
          <p:cNvPr id="152" name="object 152"/>
          <p:cNvSpPr/>
          <p:nvPr/>
        </p:nvSpPr>
        <p:spPr>
          <a:xfrm>
            <a:off x="-1270" y="171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DFA"/>
            </a:solidFill>
          </a:ln>
        </p:spPr>
        <p:txBody>
          <a:bodyPr wrap="square" lIns="0" tIns="0" rIns="0" bIns="0" rtlCol="0">
            <a:noAutofit/>
          </a:bodyPr>
          <a:lstStyle/>
          <a:p>
            <a:endParaRPr/>
          </a:p>
        </p:txBody>
      </p:sp>
      <p:sp>
        <p:nvSpPr>
          <p:cNvPr id="153" name="object 153"/>
          <p:cNvSpPr/>
          <p:nvPr/>
        </p:nvSpPr>
        <p:spPr>
          <a:xfrm>
            <a:off x="-1270" y="241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CF8"/>
            </a:solidFill>
          </a:ln>
        </p:spPr>
        <p:txBody>
          <a:bodyPr wrap="square" lIns="0" tIns="0" rIns="0" bIns="0" rtlCol="0">
            <a:noAutofit/>
          </a:bodyPr>
          <a:lstStyle/>
          <a:p>
            <a:endParaRPr/>
          </a:p>
        </p:txBody>
      </p:sp>
      <p:sp>
        <p:nvSpPr>
          <p:cNvPr id="154" name="object 154"/>
          <p:cNvSpPr/>
          <p:nvPr/>
        </p:nvSpPr>
        <p:spPr>
          <a:xfrm>
            <a:off x="-1270" y="3175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BF6"/>
            </a:solidFill>
          </a:ln>
        </p:spPr>
        <p:txBody>
          <a:bodyPr wrap="square" lIns="0" tIns="0" rIns="0" bIns="0" rtlCol="0">
            <a:noAutofit/>
          </a:bodyPr>
          <a:lstStyle/>
          <a:p>
            <a:endParaRPr/>
          </a:p>
        </p:txBody>
      </p:sp>
      <p:sp>
        <p:nvSpPr>
          <p:cNvPr id="155" name="object 155"/>
          <p:cNvSpPr/>
          <p:nvPr/>
        </p:nvSpPr>
        <p:spPr>
          <a:xfrm>
            <a:off x="-1270" y="3873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AF4"/>
            </a:solidFill>
          </a:ln>
        </p:spPr>
        <p:txBody>
          <a:bodyPr wrap="square" lIns="0" tIns="0" rIns="0" bIns="0" rtlCol="0">
            <a:noAutofit/>
          </a:bodyPr>
          <a:lstStyle/>
          <a:p>
            <a:endParaRPr/>
          </a:p>
        </p:txBody>
      </p:sp>
      <p:sp>
        <p:nvSpPr>
          <p:cNvPr id="156" name="object 156"/>
          <p:cNvSpPr/>
          <p:nvPr/>
        </p:nvSpPr>
        <p:spPr>
          <a:xfrm>
            <a:off x="-1270" y="457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9F1"/>
            </a:solidFill>
          </a:ln>
        </p:spPr>
        <p:txBody>
          <a:bodyPr wrap="square" lIns="0" tIns="0" rIns="0" bIns="0" rtlCol="0">
            <a:noAutofit/>
          </a:bodyPr>
          <a:lstStyle/>
          <a:p>
            <a:endParaRPr/>
          </a:p>
        </p:txBody>
      </p:sp>
      <p:sp>
        <p:nvSpPr>
          <p:cNvPr id="157" name="object 157"/>
          <p:cNvSpPr/>
          <p:nvPr/>
        </p:nvSpPr>
        <p:spPr>
          <a:xfrm>
            <a:off x="-1270" y="533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8EF"/>
            </a:solidFill>
          </a:ln>
        </p:spPr>
        <p:txBody>
          <a:bodyPr wrap="square" lIns="0" tIns="0" rIns="0" bIns="0" rtlCol="0">
            <a:noAutofit/>
          </a:bodyPr>
          <a:lstStyle/>
          <a:p>
            <a:endParaRPr/>
          </a:p>
        </p:txBody>
      </p:sp>
      <p:sp>
        <p:nvSpPr>
          <p:cNvPr id="158" name="object 158"/>
          <p:cNvSpPr/>
          <p:nvPr/>
        </p:nvSpPr>
        <p:spPr>
          <a:xfrm>
            <a:off x="-1270" y="603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8ED"/>
            </a:solidFill>
          </a:ln>
        </p:spPr>
        <p:txBody>
          <a:bodyPr wrap="square" lIns="0" tIns="0" rIns="0" bIns="0" rtlCol="0">
            <a:noAutofit/>
          </a:bodyPr>
          <a:lstStyle/>
          <a:p>
            <a:endParaRPr/>
          </a:p>
        </p:txBody>
      </p:sp>
      <p:sp>
        <p:nvSpPr>
          <p:cNvPr id="159" name="object 159"/>
          <p:cNvSpPr/>
          <p:nvPr/>
        </p:nvSpPr>
        <p:spPr>
          <a:xfrm>
            <a:off x="-1270" y="673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7EB"/>
            </a:solidFill>
          </a:ln>
        </p:spPr>
        <p:txBody>
          <a:bodyPr wrap="square" lIns="0" tIns="0" rIns="0" bIns="0" rtlCol="0">
            <a:noAutofit/>
          </a:bodyPr>
          <a:lstStyle/>
          <a:p>
            <a:endParaRPr/>
          </a:p>
        </p:txBody>
      </p:sp>
      <p:sp>
        <p:nvSpPr>
          <p:cNvPr id="160" name="object 160"/>
          <p:cNvSpPr/>
          <p:nvPr/>
        </p:nvSpPr>
        <p:spPr>
          <a:xfrm>
            <a:off x="-1270" y="749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6E9"/>
            </a:solidFill>
          </a:ln>
        </p:spPr>
        <p:txBody>
          <a:bodyPr wrap="square" lIns="0" tIns="0" rIns="0" bIns="0" rtlCol="0">
            <a:noAutofit/>
          </a:bodyPr>
          <a:lstStyle/>
          <a:p>
            <a:endParaRPr/>
          </a:p>
        </p:txBody>
      </p:sp>
      <p:sp>
        <p:nvSpPr>
          <p:cNvPr id="161" name="object 161"/>
          <p:cNvSpPr/>
          <p:nvPr/>
        </p:nvSpPr>
        <p:spPr>
          <a:xfrm>
            <a:off x="-1270" y="819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5E7"/>
            </a:solidFill>
          </a:ln>
        </p:spPr>
        <p:txBody>
          <a:bodyPr wrap="square" lIns="0" tIns="0" rIns="0" bIns="0" rtlCol="0">
            <a:noAutofit/>
          </a:bodyPr>
          <a:lstStyle/>
          <a:p>
            <a:endParaRPr/>
          </a:p>
        </p:txBody>
      </p:sp>
      <p:sp>
        <p:nvSpPr>
          <p:cNvPr id="162" name="object 162"/>
          <p:cNvSpPr/>
          <p:nvPr/>
        </p:nvSpPr>
        <p:spPr>
          <a:xfrm>
            <a:off x="-1270" y="889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4E4"/>
            </a:solidFill>
          </a:ln>
        </p:spPr>
        <p:txBody>
          <a:bodyPr wrap="square" lIns="0" tIns="0" rIns="0" bIns="0" rtlCol="0">
            <a:noAutofit/>
          </a:bodyPr>
          <a:lstStyle/>
          <a:p>
            <a:endParaRPr/>
          </a:p>
        </p:txBody>
      </p:sp>
      <p:sp>
        <p:nvSpPr>
          <p:cNvPr id="163" name="object 163"/>
          <p:cNvSpPr/>
          <p:nvPr/>
        </p:nvSpPr>
        <p:spPr>
          <a:xfrm>
            <a:off x="-1270" y="965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3E2"/>
            </a:solidFill>
          </a:ln>
        </p:spPr>
        <p:txBody>
          <a:bodyPr wrap="square" lIns="0" tIns="0" rIns="0" bIns="0" rtlCol="0">
            <a:noAutofit/>
          </a:bodyPr>
          <a:lstStyle/>
          <a:p>
            <a:endParaRPr/>
          </a:p>
        </p:txBody>
      </p:sp>
      <p:sp>
        <p:nvSpPr>
          <p:cNvPr id="164" name="object 164"/>
          <p:cNvSpPr/>
          <p:nvPr/>
        </p:nvSpPr>
        <p:spPr>
          <a:xfrm>
            <a:off x="-1270" y="1041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2E0"/>
            </a:solidFill>
          </a:ln>
        </p:spPr>
        <p:txBody>
          <a:bodyPr wrap="square" lIns="0" tIns="0" rIns="0" bIns="0" rtlCol="0">
            <a:noAutofit/>
          </a:bodyPr>
          <a:lstStyle/>
          <a:p>
            <a:endParaRPr/>
          </a:p>
        </p:txBody>
      </p:sp>
      <p:sp>
        <p:nvSpPr>
          <p:cNvPr id="165" name="object 165"/>
          <p:cNvSpPr/>
          <p:nvPr/>
        </p:nvSpPr>
        <p:spPr>
          <a:xfrm>
            <a:off x="-1270" y="1111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1DE"/>
            </a:solidFill>
          </a:ln>
        </p:spPr>
        <p:txBody>
          <a:bodyPr wrap="square" lIns="0" tIns="0" rIns="0" bIns="0" rtlCol="0">
            <a:noAutofit/>
          </a:bodyPr>
          <a:lstStyle/>
          <a:p>
            <a:endParaRPr/>
          </a:p>
        </p:txBody>
      </p:sp>
      <p:sp>
        <p:nvSpPr>
          <p:cNvPr id="166" name="object 166"/>
          <p:cNvSpPr/>
          <p:nvPr/>
        </p:nvSpPr>
        <p:spPr>
          <a:xfrm>
            <a:off x="-1270" y="1181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1DC"/>
            </a:solidFill>
          </a:ln>
        </p:spPr>
        <p:txBody>
          <a:bodyPr wrap="square" lIns="0" tIns="0" rIns="0" bIns="0" rtlCol="0">
            <a:noAutofit/>
          </a:bodyPr>
          <a:lstStyle/>
          <a:p>
            <a:endParaRPr/>
          </a:p>
        </p:txBody>
      </p:sp>
      <p:sp>
        <p:nvSpPr>
          <p:cNvPr id="167" name="object 167"/>
          <p:cNvSpPr/>
          <p:nvPr/>
        </p:nvSpPr>
        <p:spPr>
          <a:xfrm>
            <a:off x="-1270" y="1257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0D9"/>
            </a:solidFill>
          </a:ln>
        </p:spPr>
        <p:txBody>
          <a:bodyPr wrap="square" lIns="0" tIns="0" rIns="0" bIns="0" rtlCol="0">
            <a:noAutofit/>
          </a:bodyPr>
          <a:lstStyle/>
          <a:p>
            <a:endParaRPr/>
          </a:p>
        </p:txBody>
      </p:sp>
      <p:sp>
        <p:nvSpPr>
          <p:cNvPr id="168" name="object 168"/>
          <p:cNvSpPr/>
          <p:nvPr/>
        </p:nvSpPr>
        <p:spPr>
          <a:xfrm>
            <a:off x="-1270" y="1327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FD7"/>
            </a:solidFill>
          </a:ln>
        </p:spPr>
        <p:txBody>
          <a:bodyPr wrap="square" lIns="0" tIns="0" rIns="0" bIns="0" rtlCol="0">
            <a:noAutofit/>
          </a:bodyPr>
          <a:lstStyle/>
          <a:p>
            <a:endParaRPr/>
          </a:p>
        </p:txBody>
      </p:sp>
      <p:sp>
        <p:nvSpPr>
          <p:cNvPr id="169" name="object 169"/>
          <p:cNvSpPr/>
          <p:nvPr/>
        </p:nvSpPr>
        <p:spPr>
          <a:xfrm>
            <a:off x="-1270" y="1397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EED5"/>
            </a:solidFill>
          </a:ln>
        </p:spPr>
        <p:txBody>
          <a:bodyPr wrap="square" lIns="0" tIns="0" rIns="0" bIns="0" rtlCol="0">
            <a:noAutofit/>
          </a:bodyPr>
          <a:lstStyle/>
          <a:p>
            <a:endParaRPr/>
          </a:p>
        </p:txBody>
      </p:sp>
      <p:sp>
        <p:nvSpPr>
          <p:cNvPr id="170" name="object 170"/>
          <p:cNvSpPr/>
          <p:nvPr/>
        </p:nvSpPr>
        <p:spPr>
          <a:xfrm>
            <a:off x="-1270" y="1473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DD3"/>
            </a:solidFill>
          </a:ln>
        </p:spPr>
        <p:txBody>
          <a:bodyPr wrap="square" lIns="0" tIns="0" rIns="0" bIns="0" rtlCol="0">
            <a:noAutofit/>
          </a:bodyPr>
          <a:lstStyle/>
          <a:p>
            <a:endParaRPr/>
          </a:p>
        </p:txBody>
      </p:sp>
      <p:sp>
        <p:nvSpPr>
          <p:cNvPr id="171" name="object 171"/>
          <p:cNvSpPr/>
          <p:nvPr/>
        </p:nvSpPr>
        <p:spPr>
          <a:xfrm>
            <a:off x="-1270" y="15430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CD1"/>
            </a:solidFill>
          </a:ln>
        </p:spPr>
        <p:txBody>
          <a:bodyPr wrap="square" lIns="0" tIns="0" rIns="0" bIns="0" rtlCol="0">
            <a:noAutofit/>
          </a:bodyPr>
          <a:lstStyle/>
          <a:p>
            <a:endParaRPr/>
          </a:p>
        </p:txBody>
      </p:sp>
      <p:sp>
        <p:nvSpPr>
          <p:cNvPr id="172" name="object 172"/>
          <p:cNvSpPr/>
          <p:nvPr/>
        </p:nvSpPr>
        <p:spPr>
          <a:xfrm>
            <a:off x="-1270" y="16129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BCF"/>
            </a:solidFill>
          </a:ln>
        </p:spPr>
        <p:txBody>
          <a:bodyPr wrap="square" lIns="0" tIns="0" rIns="0" bIns="0" rtlCol="0">
            <a:noAutofit/>
          </a:bodyPr>
          <a:lstStyle/>
          <a:p>
            <a:endParaRPr/>
          </a:p>
        </p:txBody>
      </p:sp>
      <p:sp>
        <p:nvSpPr>
          <p:cNvPr id="173" name="object 173"/>
          <p:cNvSpPr/>
          <p:nvPr/>
        </p:nvSpPr>
        <p:spPr>
          <a:xfrm>
            <a:off x="8983980" y="168909"/>
            <a:ext cx="160020" cy="0"/>
          </a:xfrm>
          <a:custGeom>
            <a:avLst/>
            <a:gdLst/>
            <a:ahLst/>
            <a:cxnLst/>
            <a:rect l="l" t="t" r="r" b="b"/>
            <a:pathLst>
              <a:path w="160020">
                <a:moveTo>
                  <a:pt x="0" y="0"/>
                </a:moveTo>
                <a:lnTo>
                  <a:pt x="160020" y="0"/>
                </a:lnTo>
              </a:path>
            </a:pathLst>
          </a:custGeom>
          <a:ln w="8890">
            <a:solidFill>
              <a:srgbClr val="FFEACC"/>
            </a:solidFill>
          </a:ln>
        </p:spPr>
        <p:txBody>
          <a:bodyPr wrap="square" lIns="0" tIns="0" rIns="0" bIns="0" rtlCol="0">
            <a:noAutofit/>
          </a:bodyPr>
          <a:lstStyle/>
          <a:p>
            <a:endParaRPr/>
          </a:p>
        </p:txBody>
      </p:sp>
      <p:sp>
        <p:nvSpPr>
          <p:cNvPr id="174" name="object 174"/>
          <p:cNvSpPr/>
          <p:nvPr/>
        </p:nvSpPr>
        <p:spPr>
          <a:xfrm>
            <a:off x="0" y="168909"/>
            <a:ext cx="3708400" cy="0"/>
          </a:xfrm>
          <a:custGeom>
            <a:avLst/>
            <a:gdLst/>
            <a:ahLst/>
            <a:cxnLst/>
            <a:rect l="l" t="t" r="r" b="b"/>
            <a:pathLst>
              <a:path w="3708400">
                <a:moveTo>
                  <a:pt x="0" y="0"/>
                </a:moveTo>
                <a:lnTo>
                  <a:pt x="3708400" y="0"/>
                </a:lnTo>
              </a:path>
            </a:pathLst>
          </a:custGeom>
          <a:ln w="8890">
            <a:solidFill>
              <a:srgbClr val="FFEACC"/>
            </a:solidFill>
          </a:ln>
        </p:spPr>
        <p:txBody>
          <a:bodyPr wrap="square" lIns="0" tIns="0" rIns="0" bIns="0" rtlCol="0">
            <a:noAutofit/>
          </a:bodyPr>
          <a:lstStyle/>
          <a:p>
            <a:endParaRPr/>
          </a:p>
        </p:txBody>
      </p:sp>
      <p:sp>
        <p:nvSpPr>
          <p:cNvPr id="175" name="object 175"/>
          <p:cNvSpPr/>
          <p:nvPr/>
        </p:nvSpPr>
        <p:spPr>
          <a:xfrm>
            <a:off x="8983980" y="175894"/>
            <a:ext cx="160020" cy="0"/>
          </a:xfrm>
          <a:custGeom>
            <a:avLst/>
            <a:gdLst/>
            <a:ahLst/>
            <a:cxnLst/>
            <a:rect l="l" t="t" r="r" b="b"/>
            <a:pathLst>
              <a:path w="160020">
                <a:moveTo>
                  <a:pt x="0" y="0"/>
                </a:moveTo>
                <a:lnTo>
                  <a:pt x="160020" y="0"/>
                </a:lnTo>
              </a:path>
            </a:pathLst>
          </a:custGeom>
          <a:ln w="7620">
            <a:solidFill>
              <a:srgbClr val="FFEACA"/>
            </a:solidFill>
          </a:ln>
        </p:spPr>
        <p:txBody>
          <a:bodyPr wrap="square" lIns="0" tIns="0" rIns="0" bIns="0" rtlCol="0">
            <a:noAutofit/>
          </a:bodyPr>
          <a:lstStyle/>
          <a:p>
            <a:endParaRPr/>
          </a:p>
        </p:txBody>
      </p:sp>
      <p:sp>
        <p:nvSpPr>
          <p:cNvPr id="176" name="object 176"/>
          <p:cNvSpPr/>
          <p:nvPr/>
        </p:nvSpPr>
        <p:spPr>
          <a:xfrm>
            <a:off x="0" y="175894"/>
            <a:ext cx="3708400" cy="0"/>
          </a:xfrm>
          <a:custGeom>
            <a:avLst/>
            <a:gdLst/>
            <a:ahLst/>
            <a:cxnLst/>
            <a:rect l="l" t="t" r="r" b="b"/>
            <a:pathLst>
              <a:path w="3708400">
                <a:moveTo>
                  <a:pt x="0" y="0"/>
                </a:moveTo>
                <a:lnTo>
                  <a:pt x="3708400" y="0"/>
                </a:lnTo>
              </a:path>
            </a:pathLst>
          </a:custGeom>
          <a:ln w="7620">
            <a:solidFill>
              <a:srgbClr val="FFEACA"/>
            </a:solidFill>
          </a:ln>
        </p:spPr>
        <p:txBody>
          <a:bodyPr wrap="square" lIns="0" tIns="0" rIns="0" bIns="0" rtlCol="0">
            <a:noAutofit/>
          </a:bodyPr>
          <a:lstStyle/>
          <a:p>
            <a:endParaRPr/>
          </a:p>
        </p:txBody>
      </p:sp>
      <p:sp>
        <p:nvSpPr>
          <p:cNvPr id="177" name="object 177"/>
          <p:cNvSpPr/>
          <p:nvPr/>
        </p:nvSpPr>
        <p:spPr>
          <a:xfrm>
            <a:off x="8983980" y="182880"/>
            <a:ext cx="160020" cy="0"/>
          </a:xfrm>
          <a:custGeom>
            <a:avLst/>
            <a:gdLst/>
            <a:ahLst/>
            <a:cxnLst/>
            <a:rect l="l" t="t" r="r" b="b"/>
            <a:pathLst>
              <a:path w="160020">
                <a:moveTo>
                  <a:pt x="0" y="0"/>
                </a:moveTo>
                <a:lnTo>
                  <a:pt x="160020" y="0"/>
                </a:lnTo>
              </a:path>
            </a:pathLst>
          </a:custGeom>
          <a:ln w="8890">
            <a:solidFill>
              <a:srgbClr val="FFE9C8"/>
            </a:solidFill>
          </a:ln>
        </p:spPr>
        <p:txBody>
          <a:bodyPr wrap="square" lIns="0" tIns="0" rIns="0" bIns="0" rtlCol="0">
            <a:noAutofit/>
          </a:bodyPr>
          <a:lstStyle/>
          <a:p>
            <a:endParaRPr/>
          </a:p>
        </p:txBody>
      </p:sp>
      <p:sp>
        <p:nvSpPr>
          <p:cNvPr id="178" name="object 178"/>
          <p:cNvSpPr/>
          <p:nvPr/>
        </p:nvSpPr>
        <p:spPr>
          <a:xfrm>
            <a:off x="0" y="182880"/>
            <a:ext cx="3708400" cy="0"/>
          </a:xfrm>
          <a:custGeom>
            <a:avLst/>
            <a:gdLst/>
            <a:ahLst/>
            <a:cxnLst/>
            <a:rect l="l" t="t" r="r" b="b"/>
            <a:pathLst>
              <a:path w="3708400">
                <a:moveTo>
                  <a:pt x="0" y="0"/>
                </a:moveTo>
                <a:lnTo>
                  <a:pt x="3708400" y="0"/>
                </a:lnTo>
              </a:path>
            </a:pathLst>
          </a:custGeom>
          <a:ln w="8890">
            <a:solidFill>
              <a:srgbClr val="FFE9C8"/>
            </a:solidFill>
          </a:ln>
        </p:spPr>
        <p:txBody>
          <a:bodyPr wrap="square" lIns="0" tIns="0" rIns="0" bIns="0" rtlCol="0">
            <a:noAutofit/>
          </a:bodyPr>
          <a:lstStyle/>
          <a:p>
            <a:endParaRPr/>
          </a:p>
        </p:txBody>
      </p:sp>
      <p:sp>
        <p:nvSpPr>
          <p:cNvPr id="179" name="object 179"/>
          <p:cNvSpPr/>
          <p:nvPr/>
        </p:nvSpPr>
        <p:spPr>
          <a:xfrm>
            <a:off x="8983980" y="190500"/>
            <a:ext cx="160020" cy="0"/>
          </a:xfrm>
          <a:custGeom>
            <a:avLst/>
            <a:gdLst/>
            <a:ahLst/>
            <a:cxnLst/>
            <a:rect l="l" t="t" r="r" b="b"/>
            <a:pathLst>
              <a:path w="160020">
                <a:moveTo>
                  <a:pt x="0" y="0"/>
                </a:moveTo>
                <a:lnTo>
                  <a:pt x="160020" y="0"/>
                </a:lnTo>
              </a:path>
            </a:pathLst>
          </a:custGeom>
          <a:ln w="8889">
            <a:solidFill>
              <a:srgbClr val="FFE8C6"/>
            </a:solidFill>
          </a:ln>
        </p:spPr>
        <p:txBody>
          <a:bodyPr wrap="square" lIns="0" tIns="0" rIns="0" bIns="0" rtlCol="0">
            <a:noAutofit/>
          </a:bodyPr>
          <a:lstStyle/>
          <a:p>
            <a:endParaRPr/>
          </a:p>
        </p:txBody>
      </p:sp>
      <p:sp>
        <p:nvSpPr>
          <p:cNvPr id="180" name="object 180"/>
          <p:cNvSpPr/>
          <p:nvPr/>
        </p:nvSpPr>
        <p:spPr>
          <a:xfrm>
            <a:off x="0" y="190500"/>
            <a:ext cx="3708400" cy="0"/>
          </a:xfrm>
          <a:custGeom>
            <a:avLst/>
            <a:gdLst/>
            <a:ahLst/>
            <a:cxnLst/>
            <a:rect l="l" t="t" r="r" b="b"/>
            <a:pathLst>
              <a:path w="3708400">
                <a:moveTo>
                  <a:pt x="0" y="0"/>
                </a:moveTo>
                <a:lnTo>
                  <a:pt x="3708400" y="0"/>
                </a:lnTo>
              </a:path>
            </a:pathLst>
          </a:custGeom>
          <a:ln w="8889">
            <a:solidFill>
              <a:srgbClr val="FFE8C6"/>
            </a:solidFill>
          </a:ln>
        </p:spPr>
        <p:txBody>
          <a:bodyPr wrap="square" lIns="0" tIns="0" rIns="0" bIns="0" rtlCol="0">
            <a:noAutofit/>
          </a:bodyPr>
          <a:lstStyle/>
          <a:p>
            <a:endParaRPr/>
          </a:p>
        </p:txBody>
      </p:sp>
      <p:sp>
        <p:nvSpPr>
          <p:cNvPr id="181" name="object 181"/>
          <p:cNvSpPr/>
          <p:nvPr/>
        </p:nvSpPr>
        <p:spPr>
          <a:xfrm>
            <a:off x="8983980" y="198119"/>
            <a:ext cx="160020" cy="0"/>
          </a:xfrm>
          <a:custGeom>
            <a:avLst/>
            <a:gdLst/>
            <a:ahLst/>
            <a:cxnLst/>
            <a:rect l="l" t="t" r="r" b="b"/>
            <a:pathLst>
              <a:path w="160020">
                <a:moveTo>
                  <a:pt x="0" y="0"/>
                </a:moveTo>
                <a:lnTo>
                  <a:pt x="160020" y="0"/>
                </a:lnTo>
              </a:path>
            </a:pathLst>
          </a:custGeom>
          <a:ln w="8890">
            <a:solidFill>
              <a:srgbClr val="FFE7C4"/>
            </a:solidFill>
          </a:ln>
        </p:spPr>
        <p:txBody>
          <a:bodyPr wrap="square" lIns="0" tIns="0" rIns="0" bIns="0" rtlCol="0">
            <a:noAutofit/>
          </a:bodyPr>
          <a:lstStyle/>
          <a:p>
            <a:endParaRPr/>
          </a:p>
        </p:txBody>
      </p:sp>
      <p:sp>
        <p:nvSpPr>
          <p:cNvPr id="182" name="object 182"/>
          <p:cNvSpPr/>
          <p:nvPr/>
        </p:nvSpPr>
        <p:spPr>
          <a:xfrm>
            <a:off x="0" y="198119"/>
            <a:ext cx="3708400" cy="0"/>
          </a:xfrm>
          <a:custGeom>
            <a:avLst/>
            <a:gdLst/>
            <a:ahLst/>
            <a:cxnLst/>
            <a:rect l="l" t="t" r="r" b="b"/>
            <a:pathLst>
              <a:path w="3708400">
                <a:moveTo>
                  <a:pt x="0" y="0"/>
                </a:moveTo>
                <a:lnTo>
                  <a:pt x="3708400" y="0"/>
                </a:lnTo>
              </a:path>
            </a:pathLst>
          </a:custGeom>
          <a:ln w="8890">
            <a:solidFill>
              <a:srgbClr val="FFE7C4"/>
            </a:solidFill>
          </a:ln>
        </p:spPr>
        <p:txBody>
          <a:bodyPr wrap="square" lIns="0" tIns="0" rIns="0" bIns="0" rtlCol="0">
            <a:noAutofit/>
          </a:bodyPr>
          <a:lstStyle/>
          <a:p>
            <a:endParaRPr/>
          </a:p>
        </p:txBody>
      </p:sp>
      <p:sp>
        <p:nvSpPr>
          <p:cNvPr id="183" name="object 183"/>
          <p:cNvSpPr/>
          <p:nvPr/>
        </p:nvSpPr>
        <p:spPr>
          <a:xfrm>
            <a:off x="8983980" y="205104"/>
            <a:ext cx="160020" cy="0"/>
          </a:xfrm>
          <a:custGeom>
            <a:avLst/>
            <a:gdLst/>
            <a:ahLst/>
            <a:cxnLst/>
            <a:rect l="l" t="t" r="r" b="b"/>
            <a:pathLst>
              <a:path w="160020">
                <a:moveTo>
                  <a:pt x="0" y="0"/>
                </a:moveTo>
                <a:lnTo>
                  <a:pt x="160020" y="0"/>
                </a:lnTo>
              </a:path>
            </a:pathLst>
          </a:custGeom>
          <a:ln w="7620">
            <a:solidFill>
              <a:srgbClr val="FFE6C1"/>
            </a:solidFill>
          </a:ln>
        </p:spPr>
        <p:txBody>
          <a:bodyPr wrap="square" lIns="0" tIns="0" rIns="0" bIns="0" rtlCol="0">
            <a:noAutofit/>
          </a:bodyPr>
          <a:lstStyle/>
          <a:p>
            <a:endParaRPr/>
          </a:p>
        </p:txBody>
      </p:sp>
      <p:sp>
        <p:nvSpPr>
          <p:cNvPr id="184" name="object 184"/>
          <p:cNvSpPr/>
          <p:nvPr/>
        </p:nvSpPr>
        <p:spPr>
          <a:xfrm>
            <a:off x="0" y="205104"/>
            <a:ext cx="3708400" cy="0"/>
          </a:xfrm>
          <a:custGeom>
            <a:avLst/>
            <a:gdLst/>
            <a:ahLst/>
            <a:cxnLst/>
            <a:rect l="l" t="t" r="r" b="b"/>
            <a:pathLst>
              <a:path w="3708400">
                <a:moveTo>
                  <a:pt x="0" y="0"/>
                </a:moveTo>
                <a:lnTo>
                  <a:pt x="3708400" y="0"/>
                </a:lnTo>
              </a:path>
            </a:pathLst>
          </a:custGeom>
          <a:ln w="7620">
            <a:solidFill>
              <a:srgbClr val="FFE6C1"/>
            </a:solidFill>
          </a:ln>
        </p:spPr>
        <p:txBody>
          <a:bodyPr wrap="square" lIns="0" tIns="0" rIns="0" bIns="0" rtlCol="0">
            <a:noAutofit/>
          </a:bodyPr>
          <a:lstStyle/>
          <a:p>
            <a:endParaRPr/>
          </a:p>
        </p:txBody>
      </p:sp>
      <p:sp>
        <p:nvSpPr>
          <p:cNvPr id="185" name="object 185"/>
          <p:cNvSpPr/>
          <p:nvPr/>
        </p:nvSpPr>
        <p:spPr>
          <a:xfrm>
            <a:off x="8983980" y="212090"/>
            <a:ext cx="160020" cy="0"/>
          </a:xfrm>
          <a:custGeom>
            <a:avLst/>
            <a:gdLst/>
            <a:ahLst/>
            <a:cxnLst/>
            <a:rect l="l" t="t" r="r" b="b"/>
            <a:pathLst>
              <a:path w="160020">
                <a:moveTo>
                  <a:pt x="0" y="0"/>
                </a:moveTo>
                <a:lnTo>
                  <a:pt x="160020" y="0"/>
                </a:lnTo>
              </a:path>
            </a:pathLst>
          </a:custGeom>
          <a:ln w="8890">
            <a:solidFill>
              <a:srgbClr val="FFE5BF"/>
            </a:solidFill>
          </a:ln>
        </p:spPr>
        <p:txBody>
          <a:bodyPr wrap="square" lIns="0" tIns="0" rIns="0" bIns="0" rtlCol="0">
            <a:noAutofit/>
          </a:bodyPr>
          <a:lstStyle/>
          <a:p>
            <a:endParaRPr/>
          </a:p>
        </p:txBody>
      </p:sp>
      <p:sp>
        <p:nvSpPr>
          <p:cNvPr id="186" name="object 186"/>
          <p:cNvSpPr/>
          <p:nvPr/>
        </p:nvSpPr>
        <p:spPr>
          <a:xfrm>
            <a:off x="0" y="212090"/>
            <a:ext cx="3708400" cy="0"/>
          </a:xfrm>
          <a:custGeom>
            <a:avLst/>
            <a:gdLst/>
            <a:ahLst/>
            <a:cxnLst/>
            <a:rect l="l" t="t" r="r" b="b"/>
            <a:pathLst>
              <a:path w="3708400">
                <a:moveTo>
                  <a:pt x="0" y="0"/>
                </a:moveTo>
                <a:lnTo>
                  <a:pt x="3708400" y="0"/>
                </a:lnTo>
              </a:path>
            </a:pathLst>
          </a:custGeom>
          <a:ln w="8890">
            <a:solidFill>
              <a:srgbClr val="FFE5BF"/>
            </a:solidFill>
          </a:ln>
        </p:spPr>
        <p:txBody>
          <a:bodyPr wrap="square" lIns="0" tIns="0" rIns="0" bIns="0" rtlCol="0">
            <a:noAutofit/>
          </a:bodyPr>
          <a:lstStyle/>
          <a:p>
            <a:endParaRPr/>
          </a:p>
        </p:txBody>
      </p:sp>
      <p:sp>
        <p:nvSpPr>
          <p:cNvPr id="187" name="object 187"/>
          <p:cNvSpPr/>
          <p:nvPr/>
        </p:nvSpPr>
        <p:spPr>
          <a:xfrm>
            <a:off x="8983980" y="219709"/>
            <a:ext cx="160020" cy="0"/>
          </a:xfrm>
          <a:custGeom>
            <a:avLst/>
            <a:gdLst/>
            <a:ahLst/>
            <a:cxnLst/>
            <a:rect l="l" t="t" r="r" b="b"/>
            <a:pathLst>
              <a:path w="160020">
                <a:moveTo>
                  <a:pt x="0" y="0"/>
                </a:moveTo>
                <a:lnTo>
                  <a:pt x="160020" y="0"/>
                </a:lnTo>
              </a:path>
            </a:pathLst>
          </a:custGeom>
          <a:ln w="8890">
            <a:solidFill>
              <a:srgbClr val="FFE4BD"/>
            </a:solidFill>
          </a:ln>
        </p:spPr>
        <p:txBody>
          <a:bodyPr wrap="square" lIns="0" tIns="0" rIns="0" bIns="0" rtlCol="0">
            <a:noAutofit/>
          </a:bodyPr>
          <a:lstStyle/>
          <a:p>
            <a:endParaRPr/>
          </a:p>
        </p:txBody>
      </p:sp>
      <p:sp>
        <p:nvSpPr>
          <p:cNvPr id="188" name="object 188"/>
          <p:cNvSpPr/>
          <p:nvPr/>
        </p:nvSpPr>
        <p:spPr>
          <a:xfrm>
            <a:off x="0" y="219709"/>
            <a:ext cx="3708400" cy="0"/>
          </a:xfrm>
          <a:custGeom>
            <a:avLst/>
            <a:gdLst/>
            <a:ahLst/>
            <a:cxnLst/>
            <a:rect l="l" t="t" r="r" b="b"/>
            <a:pathLst>
              <a:path w="3708400">
                <a:moveTo>
                  <a:pt x="0" y="0"/>
                </a:moveTo>
                <a:lnTo>
                  <a:pt x="3708400" y="0"/>
                </a:lnTo>
              </a:path>
            </a:pathLst>
          </a:custGeom>
          <a:ln w="8890">
            <a:solidFill>
              <a:srgbClr val="FFE4BD"/>
            </a:solidFill>
          </a:ln>
        </p:spPr>
        <p:txBody>
          <a:bodyPr wrap="square" lIns="0" tIns="0" rIns="0" bIns="0" rtlCol="0">
            <a:noAutofit/>
          </a:bodyPr>
          <a:lstStyle/>
          <a:p>
            <a:endParaRPr/>
          </a:p>
        </p:txBody>
      </p:sp>
      <p:sp>
        <p:nvSpPr>
          <p:cNvPr id="189" name="object 189"/>
          <p:cNvSpPr/>
          <p:nvPr/>
        </p:nvSpPr>
        <p:spPr>
          <a:xfrm>
            <a:off x="8983980" y="226694"/>
            <a:ext cx="160020" cy="0"/>
          </a:xfrm>
          <a:custGeom>
            <a:avLst/>
            <a:gdLst/>
            <a:ahLst/>
            <a:cxnLst/>
            <a:rect l="l" t="t" r="r" b="b"/>
            <a:pathLst>
              <a:path w="160020">
                <a:moveTo>
                  <a:pt x="0" y="0"/>
                </a:moveTo>
                <a:lnTo>
                  <a:pt x="160020" y="0"/>
                </a:lnTo>
              </a:path>
            </a:pathLst>
          </a:custGeom>
          <a:ln w="7620">
            <a:solidFill>
              <a:srgbClr val="FFE3BB"/>
            </a:solidFill>
          </a:ln>
        </p:spPr>
        <p:txBody>
          <a:bodyPr wrap="square" lIns="0" tIns="0" rIns="0" bIns="0" rtlCol="0">
            <a:noAutofit/>
          </a:bodyPr>
          <a:lstStyle/>
          <a:p>
            <a:endParaRPr/>
          </a:p>
        </p:txBody>
      </p:sp>
      <p:sp>
        <p:nvSpPr>
          <p:cNvPr id="190" name="object 190"/>
          <p:cNvSpPr/>
          <p:nvPr/>
        </p:nvSpPr>
        <p:spPr>
          <a:xfrm>
            <a:off x="0" y="226694"/>
            <a:ext cx="3708400" cy="0"/>
          </a:xfrm>
          <a:custGeom>
            <a:avLst/>
            <a:gdLst/>
            <a:ahLst/>
            <a:cxnLst/>
            <a:rect l="l" t="t" r="r" b="b"/>
            <a:pathLst>
              <a:path w="3708400">
                <a:moveTo>
                  <a:pt x="0" y="0"/>
                </a:moveTo>
                <a:lnTo>
                  <a:pt x="3708400" y="0"/>
                </a:lnTo>
              </a:path>
            </a:pathLst>
          </a:custGeom>
          <a:ln w="7620">
            <a:solidFill>
              <a:srgbClr val="FFE3BB"/>
            </a:solidFill>
          </a:ln>
        </p:spPr>
        <p:txBody>
          <a:bodyPr wrap="square" lIns="0" tIns="0" rIns="0" bIns="0" rtlCol="0">
            <a:noAutofit/>
          </a:bodyPr>
          <a:lstStyle/>
          <a:p>
            <a:endParaRPr/>
          </a:p>
        </p:txBody>
      </p:sp>
      <p:sp>
        <p:nvSpPr>
          <p:cNvPr id="191" name="object 191"/>
          <p:cNvSpPr/>
          <p:nvPr/>
        </p:nvSpPr>
        <p:spPr>
          <a:xfrm>
            <a:off x="8983980" y="233680"/>
            <a:ext cx="160020" cy="0"/>
          </a:xfrm>
          <a:custGeom>
            <a:avLst/>
            <a:gdLst/>
            <a:ahLst/>
            <a:cxnLst/>
            <a:rect l="l" t="t" r="r" b="b"/>
            <a:pathLst>
              <a:path w="160020">
                <a:moveTo>
                  <a:pt x="0" y="0"/>
                </a:moveTo>
                <a:lnTo>
                  <a:pt x="160020" y="0"/>
                </a:lnTo>
              </a:path>
            </a:pathLst>
          </a:custGeom>
          <a:ln w="8890">
            <a:solidFill>
              <a:srgbClr val="FFE3B9"/>
            </a:solidFill>
          </a:ln>
        </p:spPr>
        <p:txBody>
          <a:bodyPr wrap="square" lIns="0" tIns="0" rIns="0" bIns="0" rtlCol="0">
            <a:noAutofit/>
          </a:bodyPr>
          <a:lstStyle/>
          <a:p>
            <a:endParaRPr/>
          </a:p>
        </p:txBody>
      </p:sp>
      <p:sp>
        <p:nvSpPr>
          <p:cNvPr id="192" name="object 192"/>
          <p:cNvSpPr/>
          <p:nvPr/>
        </p:nvSpPr>
        <p:spPr>
          <a:xfrm>
            <a:off x="0" y="233680"/>
            <a:ext cx="3708400" cy="0"/>
          </a:xfrm>
          <a:custGeom>
            <a:avLst/>
            <a:gdLst/>
            <a:ahLst/>
            <a:cxnLst/>
            <a:rect l="l" t="t" r="r" b="b"/>
            <a:pathLst>
              <a:path w="3708400">
                <a:moveTo>
                  <a:pt x="0" y="0"/>
                </a:moveTo>
                <a:lnTo>
                  <a:pt x="3708400" y="0"/>
                </a:lnTo>
              </a:path>
            </a:pathLst>
          </a:custGeom>
          <a:ln w="8890">
            <a:solidFill>
              <a:srgbClr val="FFE3B9"/>
            </a:solidFill>
          </a:ln>
        </p:spPr>
        <p:txBody>
          <a:bodyPr wrap="square" lIns="0" tIns="0" rIns="0" bIns="0" rtlCol="0">
            <a:noAutofit/>
          </a:bodyPr>
          <a:lstStyle/>
          <a:p>
            <a:endParaRPr/>
          </a:p>
        </p:txBody>
      </p:sp>
      <p:sp>
        <p:nvSpPr>
          <p:cNvPr id="193" name="object 193"/>
          <p:cNvSpPr/>
          <p:nvPr/>
        </p:nvSpPr>
        <p:spPr>
          <a:xfrm>
            <a:off x="8983980" y="241300"/>
            <a:ext cx="160020" cy="0"/>
          </a:xfrm>
          <a:custGeom>
            <a:avLst/>
            <a:gdLst/>
            <a:ahLst/>
            <a:cxnLst/>
            <a:rect l="l" t="t" r="r" b="b"/>
            <a:pathLst>
              <a:path w="160020">
                <a:moveTo>
                  <a:pt x="0" y="0"/>
                </a:moveTo>
                <a:lnTo>
                  <a:pt x="160020" y="0"/>
                </a:lnTo>
              </a:path>
            </a:pathLst>
          </a:custGeom>
          <a:ln w="8889">
            <a:solidFill>
              <a:srgbClr val="FFE2B7"/>
            </a:solidFill>
          </a:ln>
        </p:spPr>
        <p:txBody>
          <a:bodyPr wrap="square" lIns="0" tIns="0" rIns="0" bIns="0" rtlCol="0">
            <a:noAutofit/>
          </a:bodyPr>
          <a:lstStyle/>
          <a:p>
            <a:endParaRPr/>
          </a:p>
        </p:txBody>
      </p:sp>
      <p:sp>
        <p:nvSpPr>
          <p:cNvPr id="194" name="object 194"/>
          <p:cNvSpPr/>
          <p:nvPr/>
        </p:nvSpPr>
        <p:spPr>
          <a:xfrm>
            <a:off x="0" y="241300"/>
            <a:ext cx="3708400" cy="0"/>
          </a:xfrm>
          <a:custGeom>
            <a:avLst/>
            <a:gdLst/>
            <a:ahLst/>
            <a:cxnLst/>
            <a:rect l="l" t="t" r="r" b="b"/>
            <a:pathLst>
              <a:path w="3708400">
                <a:moveTo>
                  <a:pt x="0" y="0"/>
                </a:moveTo>
                <a:lnTo>
                  <a:pt x="3708400" y="0"/>
                </a:lnTo>
              </a:path>
            </a:pathLst>
          </a:custGeom>
          <a:ln w="8889">
            <a:solidFill>
              <a:srgbClr val="FFE2B7"/>
            </a:solidFill>
          </a:ln>
        </p:spPr>
        <p:txBody>
          <a:bodyPr wrap="square" lIns="0" tIns="0" rIns="0" bIns="0" rtlCol="0">
            <a:noAutofit/>
          </a:bodyPr>
          <a:lstStyle/>
          <a:p>
            <a:endParaRPr/>
          </a:p>
        </p:txBody>
      </p:sp>
      <p:sp>
        <p:nvSpPr>
          <p:cNvPr id="195" name="object 195"/>
          <p:cNvSpPr/>
          <p:nvPr/>
        </p:nvSpPr>
        <p:spPr>
          <a:xfrm>
            <a:off x="8983980" y="248284"/>
            <a:ext cx="160020" cy="0"/>
          </a:xfrm>
          <a:custGeom>
            <a:avLst/>
            <a:gdLst/>
            <a:ahLst/>
            <a:cxnLst/>
            <a:rect l="l" t="t" r="r" b="b"/>
            <a:pathLst>
              <a:path w="160020">
                <a:moveTo>
                  <a:pt x="0" y="0"/>
                </a:moveTo>
                <a:lnTo>
                  <a:pt x="160020" y="0"/>
                </a:lnTo>
              </a:path>
            </a:pathLst>
          </a:custGeom>
          <a:ln w="7620">
            <a:solidFill>
              <a:srgbClr val="FFE1B4"/>
            </a:solidFill>
          </a:ln>
        </p:spPr>
        <p:txBody>
          <a:bodyPr wrap="square" lIns="0" tIns="0" rIns="0" bIns="0" rtlCol="0">
            <a:noAutofit/>
          </a:bodyPr>
          <a:lstStyle/>
          <a:p>
            <a:endParaRPr/>
          </a:p>
        </p:txBody>
      </p:sp>
      <p:sp>
        <p:nvSpPr>
          <p:cNvPr id="196" name="object 196"/>
          <p:cNvSpPr/>
          <p:nvPr/>
        </p:nvSpPr>
        <p:spPr>
          <a:xfrm>
            <a:off x="0" y="248284"/>
            <a:ext cx="3708400" cy="0"/>
          </a:xfrm>
          <a:custGeom>
            <a:avLst/>
            <a:gdLst/>
            <a:ahLst/>
            <a:cxnLst/>
            <a:rect l="l" t="t" r="r" b="b"/>
            <a:pathLst>
              <a:path w="3708400">
                <a:moveTo>
                  <a:pt x="0" y="0"/>
                </a:moveTo>
                <a:lnTo>
                  <a:pt x="3708400" y="0"/>
                </a:lnTo>
              </a:path>
            </a:pathLst>
          </a:custGeom>
          <a:ln w="7620">
            <a:solidFill>
              <a:srgbClr val="FFE1B4"/>
            </a:solidFill>
          </a:ln>
        </p:spPr>
        <p:txBody>
          <a:bodyPr wrap="square" lIns="0" tIns="0" rIns="0" bIns="0" rtlCol="0">
            <a:noAutofit/>
          </a:bodyPr>
          <a:lstStyle/>
          <a:p>
            <a:endParaRPr/>
          </a:p>
        </p:txBody>
      </p:sp>
      <p:sp>
        <p:nvSpPr>
          <p:cNvPr id="197" name="object 197"/>
          <p:cNvSpPr/>
          <p:nvPr/>
        </p:nvSpPr>
        <p:spPr>
          <a:xfrm>
            <a:off x="8983980" y="255269"/>
            <a:ext cx="160020" cy="0"/>
          </a:xfrm>
          <a:custGeom>
            <a:avLst/>
            <a:gdLst/>
            <a:ahLst/>
            <a:cxnLst/>
            <a:rect l="l" t="t" r="r" b="b"/>
            <a:pathLst>
              <a:path w="160020">
                <a:moveTo>
                  <a:pt x="0" y="0"/>
                </a:moveTo>
                <a:lnTo>
                  <a:pt x="160020" y="0"/>
                </a:lnTo>
              </a:path>
            </a:pathLst>
          </a:custGeom>
          <a:ln w="8890">
            <a:solidFill>
              <a:srgbClr val="FFE0B2"/>
            </a:solidFill>
          </a:ln>
        </p:spPr>
        <p:txBody>
          <a:bodyPr wrap="square" lIns="0" tIns="0" rIns="0" bIns="0" rtlCol="0">
            <a:noAutofit/>
          </a:bodyPr>
          <a:lstStyle/>
          <a:p>
            <a:endParaRPr/>
          </a:p>
        </p:txBody>
      </p:sp>
      <p:sp>
        <p:nvSpPr>
          <p:cNvPr id="198" name="object 198"/>
          <p:cNvSpPr/>
          <p:nvPr/>
        </p:nvSpPr>
        <p:spPr>
          <a:xfrm>
            <a:off x="0" y="255269"/>
            <a:ext cx="3708400" cy="0"/>
          </a:xfrm>
          <a:custGeom>
            <a:avLst/>
            <a:gdLst/>
            <a:ahLst/>
            <a:cxnLst/>
            <a:rect l="l" t="t" r="r" b="b"/>
            <a:pathLst>
              <a:path w="3708400">
                <a:moveTo>
                  <a:pt x="0" y="0"/>
                </a:moveTo>
                <a:lnTo>
                  <a:pt x="3708400" y="0"/>
                </a:lnTo>
              </a:path>
            </a:pathLst>
          </a:custGeom>
          <a:ln w="8890">
            <a:solidFill>
              <a:srgbClr val="FFE0B2"/>
            </a:solidFill>
          </a:ln>
        </p:spPr>
        <p:txBody>
          <a:bodyPr wrap="square" lIns="0" tIns="0" rIns="0" bIns="0" rtlCol="0">
            <a:noAutofit/>
          </a:bodyPr>
          <a:lstStyle/>
          <a:p>
            <a:endParaRPr/>
          </a:p>
        </p:txBody>
      </p:sp>
      <p:sp>
        <p:nvSpPr>
          <p:cNvPr id="199" name="object 199"/>
          <p:cNvSpPr/>
          <p:nvPr/>
        </p:nvSpPr>
        <p:spPr>
          <a:xfrm>
            <a:off x="8983980" y="262890"/>
            <a:ext cx="160020" cy="0"/>
          </a:xfrm>
          <a:custGeom>
            <a:avLst/>
            <a:gdLst/>
            <a:ahLst/>
            <a:cxnLst/>
            <a:rect l="l" t="t" r="r" b="b"/>
            <a:pathLst>
              <a:path w="160020">
                <a:moveTo>
                  <a:pt x="0" y="0"/>
                </a:moveTo>
                <a:lnTo>
                  <a:pt x="160020" y="0"/>
                </a:lnTo>
              </a:path>
            </a:pathLst>
          </a:custGeom>
          <a:ln w="8890">
            <a:solidFill>
              <a:srgbClr val="FFDFB0"/>
            </a:solidFill>
          </a:ln>
        </p:spPr>
        <p:txBody>
          <a:bodyPr wrap="square" lIns="0" tIns="0" rIns="0" bIns="0" rtlCol="0">
            <a:noAutofit/>
          </a:bodyPr>
          <a:lstStyle/>
          <a:p>
            <a:endParaRPr/>
          </a:p>
        </p:txBody>
      </p:sp>
      <p:sp>
        <p:nvSpPr>
          <p:cNvPr id="200" name="object 200"/>
          <p:cNvSpPr/>
          <p:nvPr/>
        </p:nvSpPr>
        <p:spPr>
          <a:xfrm>
            <a:off x="0" y="262890"/>
            <a:ext cx="3708400" cy="0"/>
          </a:xfrm>
          <a:custGeom>
            <a:avLst/>
            <a:gdLst/>
            <a:ahLst/>
            <a:cxnLst/>
            <a:rect l="l" t="t" r="r" b="b"/>
            <a:pathLst>
              <a:path w="3708400">
                <a:moveTo>
                  <a:pt x="0" y="0"/>
                </a:moveTo>
                <a:lnTo>
                  <a:pt x="3708400" y="0"/>
                </a:lnTo>
              </a:path>
            </a:pathLst>
          </a:custGeom>
          <a:ln w="8890">
            <a:solidFill>
              <a:srgbClr val="FFDFB0"/>
            </a:solidFill>
          </a:ln>
        </p:spPr>
        <p:txBody>
          <a:bodyPr wrap="square" lIns="0" tIns="0" rIns="0" bIns="0" rtlCol="0">
            <a:noAutofit/>
          </a:bodyPr>
          <a:lstStyle/>
          <a:p>
            <a:endParaRPr/>
          </a:p>
        </p:txBody>
      </p:sp>
      <p:sp>
        <p:nvSpPr>
          <p:cNvPr id="201" name="object 201"/>
          <p:cNvSpPr/>
          <p:nvPr/>
        </p:nvSpPr>
        <p:spPr>
          <a:xfrm>
            <a:off x="8983980" y="269875"/>
            <a:ext cx="160020" cy="0"/>
          </a:xfrm>
          <a:custGeom>
            <a:avLst/>
            <a:gdLst/>
            <a:ahLst/>
            <a:cxnLst/>
            <a:rect l="l" t="t" r="r" b="b"/>
            <a:pathLst>
              <a:path w="160020">
                <a:moveTo>
                  <a:pt x="0" y="0"/>
                </a:moveTo>
                <a:lnTo>
                  <a:pt x="160020" y="0"/>
                </a:lnTo>
              </a:path>
            </a:pathLst>
          </a:custGeom>
          <a:ln w="7620">
            <a:solidFill>
              <a:srgbClr val="FFDEAE"/>
            </a:solidFill>
          </a:ln>
        </p:spPr>
        <p:txBody>
          <a:bodyPr wrap="square" lIns="0" tIns="0" rIns="0" bIns="0" rtlCol="0">
            <a:noAutofit/>
          </a:bodyPr>
          <a:lstStyle/>
          <a:p>
            <a:endParaRPr/>
          </a:p>
        </p:txBody>
      </p:sp>
      <p:sp>
        <p:nvSpPr>
          <p:cNvPr id="202" name="object 202"/>
          <p:cNvSpPr/>
          <p:nvPr/>
        </p:nvSpPr>
        <p:spPr>
          <a:xfrm>
            <a:off x="0" y="269875"/>
            <a:ext cx="3708400" cy="0"/>
          </a:xfrm>
          <a:custGeom>
            <a:avLst/>
            <a:gdLst/>
            <a:ahLst/>
            <a:cxnLst/>
            <a:rect l="l" t="t" r="r" b="b"/>
            <a:pathLst>
              <a:path w="3708400">
                <a:moveTo>
                  <a:pt x="0" y="0"/>
                </a:moveTo>
                <a:lnTo>
                  <a:pt x="3708400" y="0"/>
                </a:lnTo>
              </a:path>
            </a:pathLst>
          </a:custGeom>
          <a:ln w="7620">
            <a:solidFill>
              <a:srgbClr val="FFDEAE"/>
            </a:solidFill>
          </a:ln>
        </p:spPr>
        <p:txBody>
          <a:bodyPr wrap="square" lIns="0" tIns="0" rIns="0" bIns="0" rtlCol="0">
            <a:noAutofit/>
          </a:bodyPr>
          <a:lstStyle/>
          <a:p>
            <a:endParaRPr/>
          </a:p>
        </p:txBody>
      </p:sp>
      <p:sp>
        <p:nvSpPr>
          <p:cNvPr id="203" name="object 203"/>
          <p:cNvSpPr/>
          <p:nvPr/>
        </p:nvSpPr>
        <p:spPr>
          <a:xfrm>
            <a:off x="8983980" y="276859"/>
            <a:ext cx="160020" cy="0"/>
          </a:xfrm>
          <a:custGeom>
            <a:avLst/>
            <a:gdLst/>
            <a:ahLst/>
            <a:cxnLst/>
            <a:rect l="l" t="t" r="r" b="b"/>
            <a:pathLst>
              <a:path w="160020">
                <a:moveTo>
                  <a:pt x="0" y="0"/>
                </a:moveTo>
                <a:lnTo>
                  <a:pt x="160020" y="0"/>
                </a:lnTo>
              </a:path>
            </a:pathLst>
          </a:custGeom>
          <a:ln w="8890">
            <a:solidFill>
              <a:srgbClr val="FFDDAC"/>
            </a:solidFill>
          </a:ln>
        </p:spPr>
        <p:txBody>
          <a:bodyPr wrap="square" lIns="0" tIns="0" rIns="0" bIns="0" rtlCol="0">
            <a:noAutofit/>
          </a:bodyPr>
          <a:lstStyle/>
          <a:p>
            <a:endParaRPr/>
          </a:p>
        </p:txBody>
      </p:sp>
      <p:sp>
        <p:nvSpPr>
          <p:cNvPr id="204" name="object 204"/>
          <p:cNvSpPr/>
          <p:nvPr/>
        </p:nvSpPr>
        <p:spPr>
          <a:xfrm>
            <a:off x="0" y="276859"/>
            <a:ext cx="3708400" cy="0"/>
          </a:xfrm>
          <a:custGeom>
            <a:avLst/>
            <a:gdLst/>
            <a:ahLst/>
            <a:cxnLst/>
            <a:rect l="l" t="t" r="r" b="b"/>
            <a:pathLst>
              <a:path w="3708400">
                <a:moveTo>
                  <a:pt x="0" y="0"/>
                </a:moveTo>
                <a:lnTo>
                  <a:pt x="3708400" y="0"/>
                </a:lnTo>
              </a:path>
            </a:pathLst>
          </a:custGeom>
          <a:ln w="8890">
            <a:solidFill>
              <a:srgbClr val="FFDDAC"/>
            </a:solidFill>
          </a:ln>
        </p:spPr>
        <p:txBody>
          <a:bodyPr wrap="square" lIns="0" tIns="0" rIns="0" bIns="0" rtlCol="0">
            <a:noAutofit/>
          </a:bodyPr>
          <a:lstStyle/>
          <a:p>
            <a:endParaRPr/>
          </a:p>
        </p:txBody>
      </p:sp>
      <p:sp>
        <p:nvSpPr>
          <p:cNvPr id="205" name="object 205"/>
          <p:cNvSpPr/>
          <p:nvPr/>
        </p:nvSpPr>
        <p:spPr>
          <a:xfrm>
            <a:off x="8983980" y="284480"/>
            <a:ext cx="160020" cy="0"/>
          </a:xfrm>
          <a:custGeom>
            <a:avLst/>
            <a:gdLst/>
            <a:ahLst/>
            <a:cxnLst/>
            <a:rect l="l" t="t" r="r" b="b"/>
            <a:pathLst>
              <a:path w="160020">
                <a:moveTo>
                  <a:pt x="0" y="0"/>
                </a:moveTo>
                <a:lnTo>
                  <a:pt x="160020" y="0"/>
                </a:lnTo>
              </a:path>
            </a:pathLst>
          </a:custGeom>
          <a:ln w="8890">
            <a:solidFill>
              <a:srgbClr val="FFDCA9"/>
            </a:solidFill>
          </a:ln>
        </p:spPr>
        <p:txBody>
          <a:bodyPr wrap="square" lIns="0" tIns="0" rIns="0" bIns="0" rtlCol="0">
            <a:noAutofit/>
          </a:bodyPr>
          <a:lstStyle/>
          <a:p>
            <a:endParaRPr/>
          </a:p>
        </p:txBody>
      </p:sp>
      <p:sp>
        <p:nvSpPr>
          <p:cNvPr id="206" name="object 206"/>
          <p:cNvSpPr/>
          <p:nvPr/>
        </p:nvSpPr>
        <p:spPr>
          <a:xfrm>
            <a:off x="0" y="284480"/>
            <a:ext cx="3708400" cy="0"/>
          </a:xfrm>
          <a:custGeom>
            <a:avLst/>
            <a:gdLst/>
            <a:ahLst/>
            <a:cxnLst/>
            <a:rect l="l" t="t" r="r" b="b"/>
            <a:pathLst>
              <a:path w="3708400">
                <a:moveTo>
                  <a:pt x="0" y="0"/>
                </a:moveTo>
                <a:lnTo>
                  <a:pt x="3708400" y="0"/>
                </a:lnTo>
              </a:path>
            </a:pathLst>
          </a:custGeom>
          <a:ln w="8890">
            <a:solidFill>
              <a:srgbClr val="FFDCA9"/>
            </a:solidFill>
          </a:ln>
        </p:spPr>
        <p:txBody>
          <a:bodyPr wrap="square" lIns="0" tIns="0" rIns="0" bIns="0" rtlCol="0">
            <a:noAutofit/>
          </a:bodyPr>
          <a:lstStyle/>
          <a:p>
            <a:endParaRPr/>
          </a:p>
        </p:txBody>
      </p:sp>
      <p:sp>
        <p:nvSpPr>
          <p:cNvPr id="207" name="object 207"/>
          <p:cNvSpPr/>
          <p:nvPr/>
        </p:nvSpPr>
        <p:spPr>
          <a:xfrm>
            <a:off x="8983980" y="292100"/>
            <a:ext cx="160020" cy="0"/>
          </a:xfrm>
          <a:custGeom>
            <a:avLst/>
            <a:gdLst/>
            <a:ahLst/>
            <a:cxnLst/>
            <a:rect l="l" t="t" r="r" b="b"/>
            <a:pathLst>
              <a:path w="160020">
                <a:moveTo>
                  <a:pt x="0" y="0"/>
                </a:moveTo>
                <a:lnTo>
                  <a:pt x="160020" y="0"/>
                </a:lnTo>
              </a:path>
            </a:pathLst>
          </a:custGeom>
          <a:ln w="8889">
            <a:solidFill>
              <a:srgbClr val="FFDCA7"/>
            </a:solidFill>
          </a:ln>
        </p:spPr>
        <p:txBody>
          <a:bodyPr wrap="square" lIns="0" tIns="0" rIns="0" bIns="0" rtlCol="0">
            <a:noAutofit/>
          </a:bodyPr>
          <a:lstStyle/>
          <a:p>
            <a:endParaRPr/>
          </a:p>
        </p:txBody>
      </p:sp>
      <p:sp>
        <p:nvSpPr>
          <p:cNvPr id="208" name="object 208"/>
          <p:cNvSpPr/>
          <p:nvPr/>
        </p:nvSpPr>
        <p:spPr>
          <a:xfrm>
            <a:off x="0" y="292100"/>
            <a:ext cx="3708400" cy="0"/>
          </a:xfrm>
          <a:custGeom>
            <a:avLst/>
            <a:gdLst/>
            <a:ahLst/>
            <a:cxnLst/>
            <a:rect l="l" t="t" r="r" b="b"/>
            <a:pathLst>
              <a:path w="3708400">
                <a:moveTo>
                  <a:pt x="0" y="0"/>
                </a:moveTo>
                <a:lnTo>
                  <a:pt x="3708400" y="0"/>
                </a:lnTo>
              </a:path>
            </a:pathLst>
          </a:custGeom>
          <a:ln w="8889">
            <a:solidFill>
              <a:srgbClr val="FFDCA7"/>
            </a:solidFill>
          </a:ln>
        </p:spPr>
        <p:txBody>
          <a:bodyPr wrap="square" lIns="0" tIns="0" rIns="0" bIns="0" rtlCol="0">
            <a:noAutofit/>
          </a:bodyPr>
          <a:lstStyle/>
          <a:p>
            <a:endParaRPr/>
          </a:p>
        </p:txBody>
      </p:sp>
      <p:sp>
        <p:nvSpPr>
          <p:cNvPr id="209" name="object 209"/>
          <p:cNvSpPr/>
          <p:nvPr/>
        </p:nvSpPr>
        <p:spPr>
          <a:xfrm>
            <a:off x="8983980" y="299084"/>
            <a:ext cx="160020" cy="0"/>
          </a:xfrm>
          <a:custGeom>
            <a:avLst/>
            <a:gdLst/>
            <a:ahLst/>
            <a:cxnLst/>
            <a:rect l="l" t="t" r="r" b="b"/>
            <a:pathLst>
              <a:path w="160020">
                <a:moveTo>
                  <a:pt x="0" y="0"/>
                </a:moveTo>
                <a:lnTo>
                  <a:pt x="160020" y="0"/>
                </a:lnTo>
              </a:path>
            </a:pathLst>
          </a:custGeom>
          <a:ln w="7620">
            <a:solidFill>
              <a:srgbClr val="FFDBA5"/>
            </a:solidFill>
          </a:ln>
        </p:spPr>
        <p:txBody>
          <a:bodyPr wrap="square" lIns="0" tIns="0" rIns="0" bIns="0" rtlCol="0">
            <a:noAutofit/>
          </a:bodyPr>
          <a:lstStyle/>
          <a:p>
            <a:endParaRPr/>
          </a:p>
        </p:txBody>
      </p:sp>
      <p:sp>
        <p:nvSpPr>
          <p:cNvPr id="210" name="object 210"/>
          <p:cNvSpPr/>
          <p:nvPr/>
        </p:nvSpPr>
        <p:spPr>
          <a:xfrm>
            <a:off x="0" y="299084"/>
            <a:ext cx="3708400" cy="0"/>
          </a:xfrm>
          <a:custGeom>
            <a:avLst/>
            <a:gdLst/>
            <a:ahLst/>
            <a:cxnLst/>
            <a:rect l="l" t="t" r="r" b="b"/>
            <a:pathLst>
              <a:path w="3708400">
                <a:moveTo>
                  <a:pt x="0" y="0"/>
                </a:moveTo>
                <a:lnTo>
                  <a:pt x="3708400" y="0"/>
                </a:lnTo>
              </a:path>
            </a:pathLst>
          </a:custGeom>
          <a:ln w="7620">
            <a:solidFill>
              <a:srgbClr val="FFDBA5"/>
            </a:solidFill>
          </a:ln>
        </p:spPr>
        <p:txBody>
          <a:bodyPr wrap="square" lIns="0" tIns="0" rIns="0" bIns="0" rtlCol="0">
            <a:noAutofit/>
          </a:bodyPr>
          <a:lstStyle/>
          <a:p>
            <a:endParaRPr/>
          </a:p>
        </p:txBody>
      </p:sp>
      <p:sp>
        <p:nvSpPr>
          <p:cNvPr id="211" name="object 211"/>
          <p:cNvSpPr/>
          <p:nvPr/>
        </p:nvSpPr>
        <p:spPr>
          <a:xfrm>
            <a:off x="8983980" y="306069"/>
            <a:ext cx="160020" cy="0"/>
          </a:xfrm>
          <a:custGeom>
            <a:avLst/>
            <a:gdLst/>
            <a:ahLst/>
            <a:cxnLst/>
            <a:rect l="l" t="t" r="r" b="b"/>
            <a:pathLst>
              <a:path w="160020">
                <a:moveTo>
                  <a:pt x="0" y="0"/>
                </a:moveTo>
                <a:lnTo>
                  <a:pt x="160020" y="0"/>
                </a:lnTo>
              </a:path>
            </a:pathLst>
          </a:custGeom>
          <a:ln w="8890">
            <a:solidFill>
              <a:srgbClr val="FFDAA3"/>
            </a:solidFill>
          </a:ln>
        </p:spPr>
        <p:txBody>
          <a:bodyPr wrap="square" lIns="0" tIns="0" rIns="0" bIns="0" rtlCol="0">
            <a:noAutofit/>
          </a:bodyPr>
          <a:lstStyle/>
          <a:p>
            <a:endParaRPr/>
          </a:p>
        </p:txBody>
      </p:sp>
      <p:sp>
        <p:nvSpPr>
          <p:cNvPr id="212" name="object 212"/>
          <p:cNvSpPr/>
          <p:nvPr/>
        </p:nvSpPr>
        <p:spPr>
          <a:xfrm>
            <a:off x="0" y="306069"/>
            <a:ext cx="3708400" cy="0"/>
          </a:xfrm>
          <a:custGeom>
            <a:avLst/>
            <a:gdLst/>
            <a:ahLst/>
            <a:cxnLst/>
            <a:rect l="l" t="t" r="r" b="b"/>
            <a:pathLst>
              <a:path w="3708400">
                <a:moveTo>
                  <a:pt x="0" y="0"/>
                </a:moveTo>
                <a:lnTo>
                  <a:pt x="3708400" y="0"/>
                </a:lnTo>
              </a:path>
            </a:pathLst>
          </a:custGeom>
          <a:ln w="8890">
            <a:solidFill>
              <a:srgbClr val="FFDAA3"/>
            </a:solidFill>
          </a:ln>
        </p:spPr>
        <p:txBody>
          <a:bodyPr wrap="square" lIns="0" tIns="0" rIns="0" bIns="0" rtlCol="0">
            <a:noAutofit/>
          </a:bodyPr>
          <a:lstStyle/>
          <a:p>
            <a:endParaRPr/>
          </a:p>
        </p:txBody>
      </p:sp>
      <p:sp>
        <p:nvSpPr>
          <p:cNvPr id="213" name="object 213"/>
          <p:cNvSpPr/>
          <p:nvPr/>
        </p:nvSpPr>
        <p:spPr>
          <a:xfrm>
            <a:off x="8983980" y="313690"/>
            <a:ext cx="160020" cy="0"/>
          </a:xfrm>
          <a:custGeom>
            <a:avLst/>
            <a:gdLst/>
            <a:ahLst/>
            <a:cxnLst/>
            <a:rect l="l" t="t" r="r" b="b"/>
            <a:pathLst>
              <a:path w="160020">
                <a:moveTo>
                  <a:pt x="0" y="0"/>
                </a:moveTo>
                <a:lnTo>
                  <a:pt x="160020" y="0"/>
                </a:lnTo>
              </a:path>
            </a:pathLst>
          </a:custGeom>
          <a:ln w="8890">
            <a:solidFill>
              <a:srgbClr val="FFD9A1"/>
            </a:solidFill>
          </a:ln>
        </p:spPr>
        <p:txBody>
          <a:bodyPr wrap="square" lIns="0" tIns="0" rIns="0" bIns="0" rtlCol="0">
            <a:noAutofit/>
          </a:bodyPr>
          <a:lstStyle/>
          <a:p>
            <a:endParaRPr/>
          </a:p>
        </p:txBody>
      </p:sp>
      <p:sp>
        <p:nvSpPr>
          <p:cNvPr id="214" name="object 214"/>
          <p:cNvSpPr/>
          <p:nvPr/>
        </p:nvSpPr>
        <p:spPr>
          <a:xfrm>
            <a:off x="0" y="313690"/>
            <a:ext cx="3708400" cy="0"/>
          </a:xfrm>
          <a:custGeom>
            <a:avLst/>
            <a:gdLst/>
            <a:ahLst/>
            <a:cxnLst/>
            <a:rect l="l" t="t" r="r" b="b"/>
            <a:pathLst>
              <a:path w="3708400">
                <a:moveTo>
                  <a:pt x="0" y="0"/>
                </a:moveTo>
                <a:lnTo>
                  <a:pt x="3708400" y="0"/>
                </a:lnTo>
              </a:path>
            </a:pathLst>
          </a:custGeom>
          <a:ln w="8890">
            <a:solidFill>
              <a:srgbClr val="FFD9A1"/>
            </a:solidFill>
          </a:ln>
        </p:spPr>
        <p:txBody>
          <a:bodyPr wrap="square" lIns="0" tIns="0" rIns="0" bIns="0" rtlCol="0">
            <a:noAutofit/>
          </a:bodyPr>
          <a:lstStyle/>
          <a:p>
            <a:endParaRPr/>
          </a:p>
        </p:txBody>
      </p:sp>
      <p:sp>
        <p:nvSpPr>
          <p:cNvPr id="215" name="object 215"/>
          <p:cNvSpPr/>
          <p:nvPr/>
        </p:nvSpPr>
        <p:spPr>
          <a:xfrm>
            <a:off x="8983980" y="320675"/>
            <a:ext cx="160020" cy="0"/>
          </a:xfrm>
          <a:custGeom>
            <a:avLst/>
            <a:gdLst/>
            <a:ahLst/>
            <a:cxnLst/>
            <a:rect l="l" t="t" r="r" b="b"/>
            <a:pathLst>
              <a:path w="160020">
                <a:moveTo>
                  <a:pt x="0" y="0"/>
                </a:moveTo>
                <a:lnTo>
                  <a:pt x="160020" y="0"/>
                </a:lnTo>
              </a:path>
            </a:pathLst>
          </a:custGeom>
          <a:ln w="7620">
            <a:solidFill>
              <a:srgbClr val="FFD89F"/>
            </a:solidFill>
          </a:ln>
        </p:spPr>
        <p:txBody>
          <a:bodyPr wrap="square" lIns="0" tIns="0" rIns="0" bIns="0" rtlCol="0">
            <a:noAutofit/>
          </a:bodyPr>
          <a:lstStyle/>
          <a:p>
            <a:endParaRPr/>
          </a:p>
        </p:txBody>
      </p:sp>
      <p:sp>
        <p:nvSpPr>
          <p:cNvPr id="216" name="object 216"/>
          <p:cNvSpPr/>
          <p:nvPr/>
        </p:nvSpPr>
        <p:spPr>
          <a:xfrm>
            <a:off x="0" y="320675"/>
            <a:ext cx="3708400" cy="0"/>
          </a:xfrm>
          <a:custGeom>
            <a:avLst/>
            <a:gdLst/>
            <a:ahLst/>
            <a:cxnLst/>
            <a:rect l="l" t="t" r="r" b="b"/>
            <a:pathLst>
              <a:path w="3708400">
                <a:moveTo>
                  <a:pt x="0" y="0"/>
                </a:moveTo>
                <a:lnTo>
                  <a:pt x="3708400" y="0"/>
                </a:lnTo>
              </a:path>
            </a:pathLst>
          </a:custGeom>
          <a:ln w="7620">
            <a:solidFill>
              <a:srgbClr val="FFD89F"/>
            </a:solidFill>
          </a:ln>
        </p:spPr>
        <p:txBody>
          <a:bodyPr wrap="square" lIns="0" tIns="0" rIns="0" bIns="0" rtlCol="0">
            <a:noAutofit/>
          </a:bodyPr>
          <a:lstStyle/>
          <a:p>
            <a:endParaRPr/>
          </a:p>
        </p:txBody>
      </p:sp>
      <p:sp>
        <p:nvSpPr>
          <p:cNvPr id="217" name="object 217"/>
          <p:cNvSpPr/>
          <p:nvPr/>
        </p:nvSpPr>
        <p:spPr>
          <a:xfrm>
            <a:off x="8983980" y="327659"/>
            <a:ext cx="160020" cy="0"/>
          </a:xfrm>
          <a:custGeom>
            <a:avLst/>
            <a:gdLst/>
            <a:ahLst/>
            <a:cxnLst/>
            <a:rect l="l" t="t" r="r" b="b"/>
            <a:pathLst>
              <a:path w="160020">
                <a:moveTo>
                  <a:pt x="0" y="0"/>
                </a:moveTo>
                <a:lnTo>
                  <a:pt x="160020" y="0"/>
                </a:lnTo>
              </a:path>
            </a:pathLst>
          </a:custGeom>
          <a:ln w="8890">
            <a:solidFill>
              <a:srgbClr val="FFD79C"/>
            </a:solidFill>
          </a:ln>
        </p:spPr>
        <p:txBody>
          <a:bodyPr wrap="square" lIns="0" tIns="0" rIns="0" bIns="0" rtlCol="0">
            <a:noAutofit/>
          </a:bodyPr>
          <a:lstStyle/>
          <a:p>
            <a:endParaRPr/>
          </a:p>
        </p:txBody>
      </p:sp>
      <p:sp>
        <p:nvSpPr>
          <p:cNvPr id="218" name="object 218"/>
          <p:cNvSpPr/>
          <p:nvPr/>
        </p:nvSpPr>
        <p:spPr>
          <a:xfrm>
            <a:off x="0" y="327659"/>
            <a:ext cx="3708400" cy="0"/>
          </a:xfrm>
          <a:custGeom>
            <a:avLst/>
            <a:gdLst/>
            <a:ahLst/>
            <a:cxnLst/>
            <a:rect l="l" t="t" r="r" b="b"/>
            <a:pathLst>
              <a:path w="3708400">
                <a:moveTo>
                  <a:pt x="0" y="0"/>
                </a:moveTo>
                <a:lnTo>
                  <a:pt x="3708400" y="0"/>
                </a:lnTo>
              </a:path>
            </a:pathLst>
          </a:custGeom>
          <a:ln w="8890">
            <a:solidFill>
              <a:srgbClr val="FFD79C"/>
            </a:solidFill>
          </a:ln>
        </p:spPr>
        <p:txBody>
          <a:bodyPr wrap="square" lIns="0" tIns="0" rIns="0" bIns="0" rtlCol="0">
            <a:noAutofit/>
          </a:bodyPr>
          <a:lstStyle/>
          <a:p>
            <a:endParaRPr/>
          </a:p>
        </p:txBody>
      </p:sp>
      <p:sp>
        <p:nvSpPr>
          <p:cNvPr id="219" name="object 219"/>
          <p:cNvSpPr/>
          <p:nvPr/>
        </p:nvSpPr>
        <p:spPr>
          <a:xfrm>
            <a:off x="8983980" y="335280"/>
            <a:ext cx="160020" cy="0"/>
          </a:xfrm>
          <a:custGeom>
            <a:avLst/>
            <a:gdLst/>
            <a:ahLst/>
            <a:cxnLst/>
            <a:rect l="l" t="t" r="r" b="b"/>
            <a:pathLst>
              <a:path w="160020">
                <a:moveTo>
                  <a:pt x="0" y="0"/>
                </a:moveTo>
                <a:lnTo>
                  <a:pt x="160020" y="0"/>
                </a:lnTo>
              </a:path>
            </a:pathLst>
          </a:custGeom>
          <a:ln w="8890">
            <a:solidFill>
              <a:srgbClr val="FFD69A"/>
            </a:solidFill>
          </a:ln>
        </p:spPr>
        <p:txBody>
          <a:bodyPr wrap="square" lIns="0" tIns="0" rIns="0" bIns="0" rtlCol="0">
            <a:noAutofit/>
          </a:bodyPr>
          <a:lstStyle/>
          <a:p>
            <a:endParaRPr/>
          </a:p>
        </p:txBody>
      </p:sp>
      <p:sp>
        <p:nvSpPr>
          <p:cNvPr id="220" name="object 220"/>
          <p:cNvSpPr/>
          <p:nvPr/>
        </p:nvSpPr>
        <p:spPr>
          <a:xfrm>
            <a:off x="0" y="335280"/>
            <a:ext cx="3708400" cy="0"/>
          </a:xfrm>
          <a:custGeom>
            <a:avLst/>
            <a:gdLst/>
            <a:ahLst/>
            <a:cxnLst/>
            <a:rect l="l" t="t" r="r" b="b"/>
            <a:pathLst>
              <a:path w="3708400">
                <a:moveTo>
                  <a:pt x="0" y="0"/>
                </a:moveTo>
                <a:lnTo>
                  <a:pt x="3708400" y="0"/>
                </a:lnTo>
              </a:path>
            </a:pathLst>
          </a:custGeom>
          <a:ln w="8890">
            <a:solidFill>
              <a:srgbClr val="FFD69A"/>
            </a:solidFill>
          </a:ln>
        </p:spPr>
        <p:txBody>
          <a:bodyPr wrap="square" lIns="0" tIns="0" rIns="0" bIns="0" rtlCol="0">
            <a:noAutofit/>
          </a:bodyPr>
          <a:lstStyle/>
          <a:p>
            <a:endParaRPr/>
          </a:p>
        </p:txBody>
      </p:sp>
      <p:sp>
        <p:nvSpPr>
          <p:cNvPr id="221" name="object 221"/>
          <p:cNvSpPr/>
          <p:nvPr/>
        </p:nvSpPr>
        <p:spPr>
          <a:xfrm>
            <a:off x="8983980" y="342265"/>
            <a:ext cx="160020" cy="0"/>
          </a:xfrm>
          <a:custGeom>
            <a:avLst/>
            <a:gdLst/>
            <a:ahLst/>
            <a:cxnLst/>
            <a:rect l="l" t="t" r="r" b="b"/>
            <a:pathLst>
              <a:path w="160020">
                <a:moveTo>
                  <a:pt x="0" y="0"/>
                </a:moveTo>
                <a:lnTo>
                  <a:pt x="160020" y="0"/>
                </a:lnTo>
              </a:path>
            </a:pathLst>
          </a:custGeom>
          <a:ln w="7620">
            <a:solidFill>
              <a:srgbClr val="FFD699"/>
            </a:solidFill>
          </a:ln>
        </p:spPr>
        <p:txBody>
          <a:bodyPr wrap="square" lIns="0" tIns="0" rIns="0" bIns="0" rtlCol="0">
            <a:noAutofit/>
          </a:bodyPr>
          <a:lstStyle/>
          <a:p>
            <a:endParaRPr/>
          </a:p>
        </p:txBody>
      </p:sp>
      <p:sp>
        <p:nvSpPr>
          <p:cNvPr id="222" name="object 222"/>
          <p:cNvSpPr/>
          <p:nvPr/>
        </p:nvSpPr>
        <p:spPr>
          <a:xfrm>
            <a:off x="0" y="342265"/>
            <a:ext cx="3708400" cy="0"/>
          </a:xfrm>
          <a:custGeom>
            <a:avLst/>
            <a:gdLst/>
            <a:ahLst/>
            <a:cxnLst/>
            <a:rect l="l" t="t" r="r" b="b"/>
            <a:pathLst>
              <a:path w="3708400">
                <a:moveTo>
                  <a:pt x="0" y="0"/>
                </a:moveTo>
                <a:lnTo>
                  <a:pt x="3708400" y="0"/>
                </a:lnTo>
              </a:path>
            </a:pathLst>
          </a:custGeom>
          <a:ln w="7620">
            <a:solidFill>
              <a:srgbClr val="FFD699"/>
            </a:solidFill>
          </a:ln>
        </p:spPr>
        <p:txBody>
          <a:bodyPr wrap="square" lIns="0" tIns="0" rIns="0" bIns="0" rtlCol="0">
            <a:noAutofit/>
          </a:bodyPr>
          <a:lstStyle/>
          <a:p>
            <a:endParaRPr/>
          </a:p>
        </p:txBody>
      </p:sp>
      <p:sp>
        <p:nvSpPr>
          <p:cNvPr id="223" name="object 223"/>
          <p:cNvSpPr/>
          <p:nvPr/>
        </p:nvSpPr>
        <p:spPr>
          <a:xfrm>
            <a:off x="8983980" y="349250"/>
            <a:ext cx="160020" cy="0"/>
          </a:xfrm>
          <a:custGeom>
            <a:avLst/>
            <a:gdLst/>
            <a:ahLst/>
            <a:cxnLst/>
            <a:rect l="l" t="t" r="r" b="b"/>
            <a:pathLst>
              <a:path w="160020">
                <a:moveTo>
                  <a:pt x="0" y="0"/>
                </a:moveTo>
                <a:lnTo>
                  <a:pt x="160020" y="0"/>
                </a:lnTo>
              </a:path>
            </a:pathLst>
          </a:custGeom>
          <a:ln w="8889">
            <a:solidFill>
              <a:srgbClr val="FFD596"/>
            </a:solidFill>
          </a:ln>
        </p:spPr>
        <p:txBody>
          <a:bodyPr wrap="square" lIns="0" tIns="0" rIns="0" bIns="0" rtlCol="0">
            <a:noAutofit/>
          </a:bodyPr>
          <a:lstStyle/>
          <a:p>
            <a:endParaRPr/>
          </a:p>
        </p:txBody>
      </p:sp>
      <p:sp>
        <p:nvSpPr>
          <p:cNvPr id="224" name="object 224"/>
          <p:cNvSpPr/>
          <p:nvPr/>
        </p:nvSpPr>
        <p:spPr>
          <a:xfrm>
            <a:off x="0" y="349250"/>
            <a:ext cx="3708400" cy="0"/>
          </a:xfrm>
          <a:custGeom>
            <a:avLst/>
            <a:gdLst/>
            <a:ahLst/>
            <a:cxnLst/>
            <a:rect l="l" t="t" r="r" b="b"/>
            <a:pathLst>
              <a:path w="3708400">
                <a:moveTo>
                  <a:pt x="0" y="0"/>
                </a:moveTo>
                <a:lnTo>
                  <a:pt x="3708400" y="0"/>
                </a:lnTo>
              </a:path>
            </a:pathLst>
          </a:custGeom>
          <a:ln w="8889">
            <a:solidFill>
              <a:srgbClr val="FFD596"/>
            </a:solidFill>
          </a:ln>
        </p:spPr>
        <p:txBody>
          <a:bodyPr wrap="square" lIns="0" tIns="0" rIns="0" bIns="0" rtlCol="0">
            <a:noAutofit/>
          </a:bodyPr>
          <a:lstStyle/>
          <a:p>
            <a:endParaRPr/>
          </a:p>
        </p:txBody>
      </p:sp>
      <p:sp>
        <p:nvSpPr>
          <p:cNvPr id="225" name="object 225"/>
          <p:cNvSpPr/>
          <p:nvPr/>
        </p:nvSpPr>
        <p:spPr>
          <a:xfrm>
            <a:off x="8983980" y="356870"/>
            <a:ext cx="160020" cy="0"/>
          </a:xfrm>
          <a:custGeom>
            <a:avLst/>
            <a:gdLst/>
            <a:ahLst/>
            <a:cxnLst/>
            <a:rect l="l" t="t" r="r" b="b"/>
            <a:pathLst>
              <a:path w="160020">
                <a:moveTo>
                  <a:pt x="0" y="0"/>
                </a:moveTo>
                <a:lnTo>
                  <a:pt x="160020" y="0"/>
                </a:lnTo>
              </a:path>
            </a:pathLst>
          </a:custGeom>
          <a:ln w="8890">
            <a:solidFill>
              <a:srgbClr val="FFD494"/>
            </a:solidFill>
          </a:ln>
        </p:spPr>
        <p:txBody>
          <a:bodyPr wrap="square" lIns="0" tIns="0" rIns="0" bIns="0" rtlCol="0">
            <a:noAutofit/>
          </a:bodyPr>
          <a:lstStyle/>
          <a:p>
            <a:endParaRPr/>
          </a:p>
        </p:txBody>
      </p:sp>
      <p:sp>
        <p:nvSpPr>
          <p:cNvPr id="226" name="object 226"/>
          <p:cNvSpPr/>
          <p:nvPr/>
        </p:nvSpPr>
        <p:spPr>
          <a:xfrm>
            <a:off x="0" y="356870"/>
            <a:ext cx="3708400" cy="0"/>
          </a:xfrm>
          <a:custGeom>
            <a:avLst/>
            <a:gdLst/>
            <a:ahLst/>
            <a:cxnLst/>
            <a:rect l="l" t="t" r="r" b="b"/>
            <a:pathLst>
              <a:path w="3708400">
                <a:moveTo>
                  <a:pt x="0" y="0"/>
                </a:moveTo>
                <a:lnTo>
                  <a:pt x="3708400" y="0"/>
                </a:lnTo>
              </a:path>
            </a:pathLst>
          </a:custGeom>
          <a:ln w="8890">
            <a:solidFill>
              <a:srgbClr val="FFD494"/>
            </a:solidFill>
          </a:ln>
        </p:spPr>
        <p:txBody>
          <a:bodyPr wrap="square" lIns="0" tIns="0" rIns="0" bIns="0" rtlCol="0">
            <a:noAutofit/>
          </a:bodyPr>
          <a:lstStyle/>
          <a:p>
            <a:endParaRPr/>
          </a:p>
        </p:txBody>
      </p:sp>
      <p:sp>
        <p:nvSpPr>
          <p:cNvPr id="227" name="object 227"/>
          <p:cNvSpPr/>
          <p:nvPr/>
        </p:nvSpPr>
        <p:spPr>
          <a:xfrm>
            <a:off x="8983980" y="363854"/>
            <a:ext cx="160020" cy="0"/>
          </a:xfrm>
          <a:custGeom>
            <a:avLst/>
            <a:gdLst/>
            <a:ahLst/>
            <a:cxnLst/>
            <a:rect l="l" t="t" r="r" b="b"/>
            <a:pathLst>
              <a:path w="160020">
                <a:moveTo>
                  <a:pt x="0" y="0"/>
                </a:moveTo>
                <a:lnTo>
                  <a:pt x="160020" y="0"/>
                </a:lnTo>
              </a:path>
            </a:pathLst>
          </a:custGeom>
          <a:ln w="7620">
            <a:solidFill>
              <a:srgbClr val="FFD392"/>
            </a:solidFill>
          </a:ln>
        </p:spPr>
        <p:txBody>
          <a:bodyPr wrap="square" lIns="0" tIns="0" rIns="0" bIns="0" rtlCol="0">
            <a:noAutofit/>
          </a:bodyPr>
          <a:lstStyle/>
          <a:p>
            <a:endParaRPr/>
          </a:p>
        </p:txBody>
      </p:sp>
      <p:sp>
        <p:nvSpPr>
          <p:cNvPr id="228" name="object 228"/>
          <p:cNvSpPr/>
          <p:nvPr/>
        </p:nvSpPr>
        <p:spPr>
          <a:xfrm>
            <a:off x="0" y="363854"/>
            <a:ext cx="3708400" cy="0"/>
          </a:xfrm>
          <a:custGeom>
            <a:avLst/>
            <a:gdLst/>
            <a:ahLst/>
            <a:cxnLst/>
            <a:rect l="l" t="t" r="r" b="b"/>
            <a:pathLst>
              <a:path w="3708400">
                <a:moveTo>
                  <a:pt x="0" y="0"/>
                </a:moveTo>
                <a:lnTo>
                  <a:pt x="3708400" y="0"/>
                </a:lnTo>
              </a:path>
            </a:pathLst>
          </a:custGeom>
          <a:ln w="7620">
            <a:solidFill>
              <a:srgbClr val="FFD392"/>
            </a:solidFill>
          </a:ln>
        </p:spPr>
        <p:txBody>
          <a:bodyPr wrap="square" lIns="0" tIns="0" rIns="0" bIns="0" rtlCol="0">
            <a:noAutofit/>
          </a:bodyPr>
          <a:lstStyle/>
          <a:p>
            <a:endParaRPr/>
          </a:p>
        </p:txBody>
      </p:sp>
      <p:sp>
        <p:nvSpPr>
          <p:cNvPr id="229" name="object 229"/>
          <p:cNvSpPr/>
          <p:nvPr/>
        </p:nvSpPr>
        <p:spPr>
          <a:xfrm>
            <a:off x="8983980" y="370839"/>
            <a:ext cx="160020" cy="0"/>
          </a:xfrm>
          <a:custGeom>
            <a:avLst/>
            <a:gdLst/>
            <a:ahLst/>
            <a:cxnLst/>
            <a:rect l="l" t="t" r="r" b="b"/>
            <a:pathLst>
              <a:path w="160020">
                <a:moveTo>
                  <a:pt x="0" y="0"/>
                </a:moveTo>
                <a:lnTo>
                  <a:pt x="160020" y="0"/>
                </a:lnTo>
              </a:path>
            </a:pathLst>
          </a:custGeom>
          <a:ln w="8890">
            <a:solidFill>
              <a:srgbClr val="FFD28F"/>
            </a:solidFill>
          </a:ln>
        </p:spPr>
        <p:txBody>
          <a:bodyPr wrap="square" lIns="0" tIns="0" rIns="0" bIns="0" rtlCol="0">
            <a:noAutofit/>
          </a:bodyPr>
          <a:lstStyle/>
          <a:p>
            <a:endParaRPr/>
          </a:p>
        </p:txBody>
      </p:sp>
      <p:sp>
        <p:nvSpPr>
          <p:cNvPr id="230" name="object 230"/>
          <p:cNvSpPr/>
          <p:nvPr/>
        </p:nvSpPr>
        <p:spPr>
          <a:xfrm>
            <a:off x="0" y="370839"/>
            <a:ext cx="3708400" cy="0"/>
          </a:xfrm>
          <a:custGeom>
            <a:avLst/>
            <a:gdLst/>
            <a:ahLst/>
            <a:cxnLst/>
            <a:rect l="l" t="t" r="r" b="b"/>
            <a:pathLst>
              <a:path w="3708400">
                <a:moveTo>
                  <a:pt x="0" y="0"/>
                </a:moveTo>
                <a:lnTo>
                  <a:pt x="3708400" y="0"/>
                </a:lnTo>
              </a:path>
            </a:pathLst>
          </a:custGeom>
          <a:ln w="8890">
            <a:solidFill>
              <a:srgbClr val="FFD28F"/>
            </a:solidFill>
          </a:ln>
        </p:spPr>
        <p:txBody>
          <a:bodyPr wrap="square" lIns="0" tIns="0" rIns="0" bIns="0" rtlCol="0">
            <a:noAutofit/>
          </a:bodyPr>
          <a:lstStyle/>
          <a:p>
            <a:endParaRPr/>
          </a:p>
        </p:txBody>
      </p:sp>
      <p:sp>
        <p:nvSpPr>
          <p:cNvPr id="231" name="object 231"/>
          <p:cNvSpPr/>
          <p:nvPr/>
        </p:nvSpPr>
        <p:spPr>
          <a:xfrm>
            <a:off x="8983980" y="378460"/>
            <a:ext cx="160020" cy="0"/>
          </a:xfrm>
          <a:custGeom>
            <a:avLst/>
            <a:gdLst/>
            <a:ahLst/>
            <a:cxnLst/>
            <a:rect l="l" t="t" r="r" b="b"/>
            <a:pathLst>
              <a:path w="160020">
                <a:moveTo>
                  <a:pt x="0" y="0"/>
                </a:moveTo>
                <a:lnTo>
                  <a:pt x="160020" y="0"/>
                </a:lnTo>
              </a:path>
            </a:pathLst>
          </a:custGeom>
          <a:ln w="8890">
            <a:solidFill>
              <a:srgbClr val="FFD18D"/>
            </a:solidFill>
          </a:ln>
        </p:spPr>
        <p:txBody>
          <a:bodyPr wrap="square" lIns="0" tIns="0" rIns="0" bIns="0" rtlCol="0">
            <a:noAutofit/>
          </a:bodyPr>
          <a:lstStyle/>
          <a:p>
            <a:endParaRPr/>
          </a:p>
        </p:txBody>
      </p:sp>
      <p:sp>
        <p:nvSpPr>
          <p:cNvPr id="232" name="object 232"/>
          <p:cNvSpPr/>
          <p:nvPr/>
        </p:nvSpPr>
        <p:spPr>
          <a:xfrm>
            <a:off x="0" y="378460"/>
            <a:ext cx="3708400" cy="0"/>
          </a:xfrm>
          <a:custGeom>
            <a:avLst/>
            <a:gdLst/>
            <a:ahLst/>
            <a:cxnLst/>
            <a:rect l="l" t="t" r="r" b="b"/>
            <a:pathLst>
              <a:path w="3708400">
                <a:moveTo>
                  <a:pt x="0" y="0"/>
                </a:moveTo>
                <a:lnTo>
                  <a:pt x="3708400" y="0"/>
                </a:lnTo>
              </a:path>
            </a:pathLst>
          </a:custGeom>
          <a:ln w="8890">
            <a:solidFill>
              <a:srgbClr val="FFD18D"/>
            </a:solidFill>
          </a:ln>
        </p:spPr>
        <p:txBody>
          <a:bodyPr wrap="square" lIns="0" tIns="0" rIns="0" bIns="0" rtlCol="0">
            <a:noAutofit/>
          </a:bodyPr>
          <a:lstStyle/>
          <a:p>
            <a:endParaRPr/>
          </a:p>
        </p:txBody>
      </p:sp>
      <p:sp>
        <p:nvSpPr>
          <p:cNvPr id="233" name="object 233"/>
          <p:cNvSpPr/>
          <p:nvPr/>
        </p:nvSpPr>
        <p:spPr>
          <a:xfrm>
            <a:off x="8983980" y="386079"/>
            <a:ext cx="160020" cy="0"/>
          </a:xfrm>
          <a:custGeom>
            <a:avLst/>
            <a:gdLst/>
            <a:ahLst/>
            <a:cxnLst/>
            <a:rect l="l" t="t" r="r" b="b"/>
            <a:pathLst>
              <a:path w="160020">
                <a:moveTo>
                  <a:pt x="0" y="0"/>
                </a:moveTo>
                <a:lnTo>
                  <a:pt x="160020" y="0"/>
                </a:lnTo>
              </a:path>
            </a:pathLst>
          </a:custGeom>
          <a:ln w="8889">
            <a:solidFill>
              <a:srgbClr val="FFD08B"/>
            </a:solidFill>
          </a:ln>
        </p:spPr>
        <p:txBody>
          <a:bodyPr wrap="square" lIns="0" tIns="0" rIns="0" bIns="0" rtlCol="0">
            <a:noAutofit/>
          </a:bodyPr>
          <a:lstStyle/>
          <a:p>
            <a:endParaRPr/>
          </a:p>
        </p:txBody>
      </p:sp>
      <p:sp>
        <p:nvSpPr>
          <p:cNvPr id="234" name="object 234"/>
          <p:cNvSpPr/>
          <p:nvPr/>
        </p:nvSpPr>
        <p:spPr>
          <a:xfrm>
            <a:off x="0" y="386079"/>
            <a:ext cx="3708400" cy="0"/>
          </a:xfrm>
          <a:custGeom>
            <a:avLst/>
            <a:gdLst/>
            <a:ahLst/>
            <a:cxnLst/>
            <a:rect l="l" t="t" r="r" b="b"/>
            <a:pathLst>
              <a:path w="3708400">
                <a:moveTo>
                  <a:pt x="0" y="0"/>
                </a:moveTo>
                <a:lnTo>
                  <a:pt x="3708400" y="0"/>
                </a:lnTo>
              </a:path>
            </a:pathLst>
          </a:custGeom>
          <a:ln w="8889">
            <a:solidFill>
              <a:srgbClr val="FFD08B"/>
            </a:solidFill>
          </a:ln>
        </p:spPr>
        <p:txBody>
          <a:bodyPr wrap="square" lIns="0" tIns="0" rIns="0" bIns="0" rtlCol="0">
            <a:noAutofit/>
          </a:bodyPr>
          <a:lstStyle/>
          <a:p>
            <a:endParaRPr/>
          </a:p>
        </p:txBody>
      </p:sp>
      <p:sp>
        <p:nvSpPr>
          <p:cNvPr id="235" name="object 235"/>
          <p:cNvSpPr/>
          <p:nvPr/>
        </p:nvSpPr>
        <p:spPr>
          <a:xfrm>
            <a:off x="8983980" y="393064"/>
            <a:ext cx="160020" cy="0"/>
          </a:xfrm>
          <a:custGeom>
            <a:avLst/>
            <a:gdLst/>
            <a:ahLst/>
            <a:cxnLst/>
            <a:rect l="l" t="t" r="r" b="b"/>
            <a:pathLst>
              <a:path w="160020">
                <a:moveTo>
                  <a:pt x="0" y="0"/>
                </a:moveTo>
                <a:lnTo>
                  <a:pt x="160020" y="0"/>
                </a:lnTo>
              </a:path>
            </a:pathLst>
          </a:custGeom>
          <a:ln w="7620">
            <a:solidFill>
              <a:srgbClr val="FFCF89"/>
            </a:solidFill>
          </a:ln>
        </p:spPr>
        <p:txBody>
          <a:bodyPr wrap="square" lIns="0" tIns="0" rIns="0" bIns="0" rtlCol="0">
            <a:noAutofit/>
          </a:bodyPr>
          <a:lstStyle/>
          <a:p>
            <a:endParaRPr/>
          </a:p>
        </p:txBody>
      </p:sp>
      <p:sp>
        <p:nvSpPr>
          <p:cNvPr id="236" name="object 236"/>
          <p:cNvSpPr/>
          <p:nvPr/>
        </p:nvSpPr>
        <p:spPr>
          <a:xfrm>
            <a:off x="0" y="393064"/>
            <a:ext cx="3708400" cy="0"/>
          </a:xfrm>
          <a:custGeom>
            <a:avLst/>
            <a:gdLst/>
            <a:ahLst/>
            <a:cxnLst/>
            <a:rect l="l" t="t" r="r" b="b"/>
            <a:pathLst>
              <a:path w="3708400">
                <a:moveTo>
                  <a:pt x="0" y="0"/>
                </a:moveTo>
                <a:lnTo>
                  <a:pt x="3708400" y="0"/>
                </a:lnTo>
              </a:path>
            </a:pathLst>
          </a:custGeom>
          <a:ln w="7620">
            <a:solidFill>
              <a:srgbClr val="FFCF89"/>
            </a:solidFill>
          </a:ln>
        </p:spPr>
        <p:txBody>
          <a:bodyPr wrap="square" lIns="0" tIns="0" rIns="0" bIns="0" rtlCol="0">
            <a:noAutofit/>
          </a:bodyPr>
          <a:lstStyle/>
          <a:p>
            <a:endParaRPr/>
          </a:p>
        </p:txBody>
      </p:sp>
      <p:sp>
        <p:nvSpPr>
          <p:cNvPr id="237" name="object 237"/>
          <p:cNvSpPr/>
          <p:nvPr/>
        </p:nvSpPr>
        <p:spPr>
          <a:xfrm>
            <a:off x="8983980" y="400050"/>
            <a:ext cx="160020" cy="0"/>
          </a:xfrm>
          <a:custGeom>
            <a:avLst/>
            <a:gdLst/>
            <a:ahLst/>
            <a:cxnLst/>
            <a:rect l="l" t="t" r="r" b="b"/>
            <a:pathLst>
              <a:path w="160020">
                <a:moveTo>
                  <a:pt x="0" y="0"/>
                </a:moveTo>
                <a:lnTo>
                  <a:pt x="160020" y="0"/>
                </a:lnTo>
              </a:path>
            </a:pathLst>
          </a:custGeom>
          <a:ln w="8890">
            <a:solidFill>
              <a:srgbClr val="FFCF87"/>
            </a:solidFill>
          </a:ln>
        </p:spPr>
        <p:txBody>
          <a:bodyPr wrap="square" lIns="0" tIns="0" rIns="0" bIns="0" rtlCol="0">
            <a:noAutofit/>
          </a:bodyPr>
          <a:lstStyle/>
          <a:p>
            <a:endParaRPr/>
          </a:p>
        </p:txBody>
      </p:sp>
      <p:sp>
        <p:nvSpPr>
          <p:cNvPr id="238" name="object 238"/>
          <p:cNvSpPr/>
          <p:nvPr/>
        </p:nvSpPr>
        <p:spPr>
          <a:xfrm>
            <a:off x="0" y="400050"/>
            <a:ext cx="3708400" cy="0"/>
          </a:xfrm>
          <a:custGeom>
            <a:avLst/>
            <a:gdLst/>
            <a:ahLst/>
            <a:cxnLst/>
            <a:rect l="l" t="t" r="r" b="b"/>
            <a:pathLst>
              <a:path w="3708400">
                <a:moveTo>
                  <a:pt x="0" y="0"/>
                </a:moveTo>
                <a:lnTo>
                  <a:pt x="3708400" y="0"/>
                </a:lnTo>
              </a:path>
            </a:pathLst>
          </a:custGeom>
          <a:ln w="8890">
            <a:solidFill>
              <a:srgbClr val="FFCF87"/>
            </a:solidFill>
          </a:ln>
        </p:spPr>
        <p:txBody>
          <a:bodyPr wrap="square" lIns="0" tIns="0" rIns="0" bIns="0" rtlCol="0">
            <a:noAutofit/>
          </a:bodyPr>
          <a:lstStyle/>
          <a:p>
            <a:endParaRPr/>
          </a:p>
        </p:txBody>
      </p:sp>
      <p:sp>
        <p:nvSpPr>
          <p:cNvPr id="239" name="object 239"/>
          <p:cNvSpPr/>
          <p:nvPr/>
        </p:nvSpPr>
        <p:spPr>
          <a:xfrm>
            <a:off x="8983980" y="407670"/>
            <a:ext cx="160020" cy="0"/>
          </a:xfrm>
          <a:custGeom>
            <a:avLst/>
            <a:gdLst/>
            <a:ahLst/>
            <a:cxnLst/>
            <a:rect l="l" t="t" r="r" b="b"/>
            <a:pathLst>
              <a:path w="160020">
                <a:moveTo>
                  <a:pt x="0" y="0"/>
                </a:moveTo>
                <a:lnTo>
                  <a:pt x="160020" y="0"/>
                </a:lnTo>
              </a:path>
            </a:pathLst>
          </a:custGeom>
          <a:ln w="8889">
            <a:solidFill>
              <a:srgbClr val="FFCE84"/>
            </a:solidFill>
          </a:ln>
        </p:spPr>
        <p:txBody>
          <a:bodyPr wrap="square" lIns="0" tIns="0" rIns="0" bIns="0" rtlCol="0">
            <a:noAutofit/>
          </a:bodyPr>
          <a:lstStyle/>
          <a:p>
            <a:endParaRPr/>
          </a:p>
        </p:txBody>
      </p:sp>
      <p:sp>
        <p:nvSpPr>
          <p:cNvPr id="240" name="object 240"/>
          <p:cNvSpPr/>
          <p:nvPr/>
        </p:nvSpPr>
        <p:spPr>
          <a:xfrm>
            <a:off x="0" y="407670"/>
            <a:ext cx="3708400" cy="0"/>
          </a:xfrm>
          <a:custGeom>
            <a:avLst/>
            <a:gdLst/>
            <a:ahLst/>
            <a:cxnLst/>
            <a:rect l="l" t="t" r="r" b="b"/>
            <a:pathLst>
              <a:path w="3708400">
                <a:moveTo>
                  <a:pt x="0" y="0"/>
                </a:moveTo>
                <a:lnTo>
                  <a:pt x="3708400" y="0"/>
                </a:lnTo>
              </a:path>
            </a:pathLst>
          </a:custGeom>
          <a:ln w="8889">
            <a:solidFill>
              <a:srgbClr val="FFCE84"/>
            </a:solidFill>
          </a:ln>
        </p:spPr>
        <p:txBody>
          <a:bodyPr wrap="square" lIns="0" tIns="0" rIns="0" bIns="0" rtlCol="0">
            <a:noAutofit/>
          </a:bodyPr>
          <a:lstStyle/>
          <a:p>
            <a:endParaRPr/>
          </a:p>
        </p:txBody>
      </p:sp>
      <p:sp>
        <p:nvSpPr>
          <p:cNvPr id="241" name="object 241"/>
          <p:cNvSpPr/>
          <p:nvPr/>
        </p:nvSpPr>
        <p:spPr>
          <a:xfrm>
            <a:off x="8983980" y="414654"/>
            <a:ext cx="160020" cy="0"/>
          </a:xfrm>
          <a:custGeom>
            <a:avLst/>
            <a:gdLst/>
            <a:ahLst/>
            <a:cxnLst/>
            <a:rect l="l" t="t" r="r" b="b"/>
            <a:pathLst>
              <a:path w="160020">
                <a:moveTo>
                  <a:pt x="0" y="0"/>
                </a:moveTo>
                <a:lnTo>
                  <a:pt x="160020" y="0"/>
                </a:lnTo>
              </a:path>
            </a:pathLst>
          </a:custGeom>
          <a:ln w="7620">
            <a:solidFill>
              <a:srgbClr val="FFCD82"/>
            </a:solidFill>
          </a:ln>
        </p:spPr>
        <p:txBody>
          <a:bodyPr wrap="square" lIns="0" tIns="0" rIns="0" bIns="0" rtlCol="0">
            <a:noAutofit/>
          </a:bodyPr>
          <a:lstStyle/>
          <a:p>
            <a:endParaRPr/>
          </a:p>
        </p:txBody>
      </p:sp>
      <p:sp>
        <p:nvSpPr>
          <p:cNvPr id="242" name="object 242"/>
          <p:cNvSpPr/>
          <p:nvPr/>
        </p:nvSpPr>
        <p:spPr>
          <a:xfrm>
            <a:off x="0" y="414654"/>
            <a:ext cx="3708400" cy="0"/>
          </a:xfrm>
          <a:custGeom>
            <a:avLst/>
            <a:gdLst/>
            <a:ahLst/>
            <a:cxnLst/>
            <a:rect l="l" t="t" r="r" b="b"/>
            <a:pathLst>
              <a:path w="3708400">
                <a:moveTo>
                  <a:pt x="0" y="0"/>
                </a:moveTo>
                <a:lnTo>
                  <a:pt x="3708400" y="0"/>
                </a:lnTo>
              </a:path>
            </a:pathLst>
          </a:custGeom>
          <a:ln w="7620">
            <a:solidFill>
              <a:srgbClr val="FFCD82"/>
            </a:solidFill>
          </a:ln>
        </p:spPr>
        <p:txBody>
          <a:bodyPr wrap="square" lIns="0" tIns="0" rIns="0" bIns="0" rtlCol="0">
            <a:noAutofit/>
          </a:bodyPr>
          <a:lstStyle/>
          <a:p>
            <a:endParaRPr/>
          </a:p>
        </p:txBody>
      </p:sp>
      <p:sp>
        <p:nvSpPr>
          <p:cNvPr id="243" name="object 243"/>
          <p:cNvSpPr/>
          <p:nvPr/>
        </p:nvSpPr>
        <p:spPr>
          <a:xfrm>
            <a:off x="8983980" y="421639"/>
            <a:ext cx="160020" cy="0"/>
          </a:xfrm>
          <a:custGeom>
            <a:avLst/>
            <a:gdLst/>
            <a:ahLst/>
            <a:cxnLst/>
            <a:rect l="l" t="t" r="r" b="b"/>
            <a:pathLst>
              <a:path w="160020">
                <a:moveTo>
                  <a:pt x="0" y="0"/>
                </a:moveTo>
                <a:lnTo>
                  <a:pt x="160020" y="0"/>
                </a:lnTo>
              </a:path>
            </a:pathLst>
          </a:custGeom>
          <a:ln w="8890">
            <a:solidFill>
              <a:srgbClr val="FFCC80"/>
            </a:solidFill>
          </a:ln>
        </p:spPr>
        <p:txBody>
          <a:bodyPr wrap="square" lIns="0" tIns="0" rIns="0" bIns="0" rtlCol="0">
            <a:noAutofit/>
          </a:bodyPr>
          <a:lstStyle/>
          <a:p>
            <a:endParaRPr/>
          </a:p>
        </p:txBody>
      </p:sp>
      <p:sp>
        <p:nvSpPr>
          <p:cNvPr id="244" name="object 244"/>
          <p:cNvSpPr/>
          <p:nvPr/>
        </p:nvSpPr>
        <p:spPr>
          <a:xfrm>
            <a:off x="0" y="421639"/>
            <a:ext cx="3708400" cy="0"/>
          </a:xfrm>
          <a:custGeom>
            <a:avLst/>
            <a:gdLst/>
            <a:ahLst/>
            <a:cxnLst/>
            <a:rect l="l" t="t" r="r" b="b"/>
            <a:pathLst>
              <a:path w="3708400">
                <a:moveTo>
                  <a:pt x="0" y="0"/>
                </a:moveTo>
                <a:lnTo>
                  <a:pt x="3708400" y="0"/>
                </a:lnTo>
              </a:path>
            </a:pathLst>
          </a:custGeom>
          <a:ln w="8890">
            <a:solidFill>
              <a:srgbClr val="FFCC80"/>
            </a:solidFill>
          </a:ln>
        </p:spPr>
        <p:txBody>
          <a:bodyPr wrap="square" lIns="0" tIns="0" rIns="0" bIns="0" rtlCol="0">
            <a:noAutofit/>
          </a:bodyPr>
          <a:lstStyle/>
          <a:p>
            <a:endParaRPr/>
          </a:p>
        </p:txBody>
      </p:sp>
      <p:sp>
        <p:nvSpPr>
          <p:cNvPr id="245" name="object 245"/>
          <p:cNvSpPr/>
          <p:nvPr/>
        </p:nvSpPr>
        <p:spPr>
          <a:xfrm>
            <a:off x="8983980" y="429260"/>
            <a:ext cx="160020" cy="0"/>
          </a:xfrm>
          <a:custGeom>
            <a:avLst/>
            <a:gdLst/>
            <a:ahLst/>
            <a:cxnLst/>
            <a:rect l="l" t="t" r="r" b="b"/>
            <a:pathLst>
              <a:path w="160020">
                <a:moveTo>
                  <a:pt x="0" y="0"/>
                </a:moveTo>
                <a:lnTo>
                  <a:pt x="160020" y="0"/>
                </a:lnTo>
              </a:path>
            </a:pathLst>
          </a:custGeom>
          <a:ln w="8890">
            <a:solidFill>
              <a:srgbClr val="FFCC7E"/>
            </a:solidFill>
          </a:ln>
        </p:spPr>
        <p:txBody>
          <a:bodyPr wrap="square" lIns="0" tIns="0" rIns="0" bIns="0" rtlCol="0">
            <a:noAutofit/>
          </a:bodyPr>
          <a:lstStyle/>
          <a:p>
            <a:endParaRPr/>
          </a:p>
        </p:txBody>
      </p:sp>
      <p:sp>
        <p:nvSpPr>
          <p:cNvPr id="246" name="object 246"/>
          <p:cNvSpPr/>
          <p:nvPr/>
        </p:nvSpPr>
        <p:spPr>
          <a:xfrm>
            <a:off x="0" y="429260"/>
            <a:ext cx="3708400" cy="0"/>
          </a:xfrm>
          <a:custGeom>
            <a:avLst/>
            <a:gdLst/>
            <a:ahLst/>
            <a:cxnLst/>
            <a:rect l="l" t="t" r="r" b="b"/>
            <a:pathLst>
              <a:path w="3708400">
                <a:moveTo>
                  <a:pt x="0" y="0"/>
                </a:moveTo>
                <a:lnTo>
                  <a:pt x="3708400" y="0"/>
                </a:lnTo>
              </a:path>
            </a:pathLst>
          </a:custGeom>
          <a:ln w="8890">
            <a:solidFill>
              <a:srgbClr val="FFCC7E"/>
            </a:solidFill>
          </a:ln>
        </p:spPr>
        <p:txBody>
          <a:bodyPr wrap="square" lIns="0" tIns="0" rIns="0" bIns="0" rtlCol="0">
            <a:noAutofit/>
          </a:bodyPr>
          <a:lstStyle/>
          <a:p>
            <a:endParaRPr/>
          </a:p>
        </p:txBody>
      </p:sp>
      <p:sp>
        <p:nvSpPr>
          <p:cNvPr id="247" name="object 247"/>
          <p:cNvSpPr/>
          <p:nvPr/>
        </p:nvSpPr>
        <p:spPr>
          <a:xfrm>
            <a:off x="8983980" y="436245"/>
            <a:ext cx="160020" cy="0"/>
          </a:xfrm>
          <a:custGeom>
            <a:avLst/>
            <a:gdLst/>
            <a:ahLst/>
            <a:cxnLst/>
            <a:rect l="l" t="t" r="r" b="b"/>
            <a:pathLst>
              <a:path w="160020">
                <a:moveTo>
                  <a:pt x="0" y="0"/>
                </a:moveTo>
                <a:lnTo>
                  <a:pt x="160020" y="0"/>
                </a:lnTo>
              </a:path>
            </a:pathLst>
          </a:custGeom>
          <a:ln w="7620">
            <a:solidFill>
              <a:srgbClr val="FFCA7C"/>
            </a:solidFill>
          </a:ln>
        </p:spPr>
        <p:txBody>
          <a:bodyPr wrap="square" lIns="0" tIns="0" rIns="0" bIns="0" rtlCol="0">
            <a:noAutofit/>
          </a:bodyPr>
          <a:lstStyle/>
          <a:p>
            <a:endParaRPr/>
          </a:p>
        </p:txBody>
      </p:sp>
      <p:sp>
        <p:nvSpPr>
          <p:cNvPr id="248" name="object 248"/>
          <p:cNvSpPr/>
          <p:nvPr/>
        </p:nvSpPr>
        <p:spPr>
          <a:xfrm>
            <a:off x="0" y="436245"/>
            <a:ext cx="3708400" cy="0"/>
          </a:xfrm>
          <a:custGeom>
            <a:avLst/>
            <a:gdLst/>
            <a:ahLst/>
            <a:cxnLst/>
            <a:rect l="l" t="t" r="r" b="b"/>
            <a:pathLst>
              <a:path w="3708400">
                <a:moveTo>
                  <a:pt x="0" y="0"/>
                </a:moveTo>
                <a:lnTo>
                  <a:pt x="3708400" y="0"/>
                </a:lnTo>
              </a:path>
            </a:pathLst>
          </a:custGeom>
          <a:ln w="7620">
            <a:solidFill>
              <a:srgbClr val="FFCA7C"/>
            </a:solidFill>
          </a:ln>
        </p:spPr>
        <p:txBody>
          <a:bodyPr wrap="square" lIns="0" tIns="0" rIns="0" bIns="0" rtlCol="0">
            <a:noAutofit/>
          </a:bodyPr>
          <a:lstStyle/>
          <a:p>
            <a:endParaRPr/>
          </a:p>
        </p:txBody>
      </p:sp>
      <p:sp>
        <p:nvSpPr>
          <p:cNvPr id="249" name="object 249"/>
          <p:cNvSpPr/>
          <p:nvPr/>
        </p:nvSpPr>
        <p:spPr>
          <a:xfrm>
            <a:off x="8983980" y="443229"/>
            <a:ext cx="160020" cy="0"/>
          </a:xfrm>
          <a:custGeom>
            <a:avLst/>
            <a:gdLst/>
            <a:ahLst/>
            <a:cxnLst/>
            <a:rect l="l" t="t" r="r" b="b"/>
            <a:pathLst>
              <a:path w="160020">
                <a:moveTo>
                  <a:pt x="0" y="0"/>
                </a:moveTo>
                <a:lnTo>
                  <a:pt x="160020" y="0"/>
                </a:lnTo>
              </a:path>
            </a:pathLst>
          </a:custGeom>
          <a:ln w="8889">
            <a:solidFill>
              <a:srgbClr val="FFC97A"/>
            </a:solidFill>
          </a:ln>
        </p:spPr>
        <p:txBody>
          <a:bodyPr wrap="square" lIns="0" tIns="0" rIns="0" bIns="0" rtlCol="0">
            <a:noAutofit/>
          </a:bodyPr>
          <a:lstStyle/>
          <a:p>
            <a:endParaRPr/>
          </a:p>
        </p:txBody>
      </p:sp>
      <p:sp>
        <p:nvSpPr>
          <p:cNvPr id="250" name="object 250"/>
          <p:cNvSpPr/>
          <p:nvPr/>
        </p:nvSpPr>
        <p:spPr>
          <a:xfrm>
            <a:off x="0" y="443229"/>
            <a:ext cx="3708400" cy="0"/>
          </a:xfrm>
          <a:custGeom>
            <a:avLst/>
            <a:gdLst/>
            <a:ahLst/>
            <a:cxnLst/>
            <a:rect l="l" t="t" r="r" b="b"/>
            <a:pathLst>
              <a:path w="3708400">
                <a:moveTo>
                  <a:pt x="0" y="0"/>
                </a:moveTo>
                <a:lnTo>
                  <a:pt x="3708400" y="0"/>
                </a:lnTo>
              </a:path>
            </a:pathLst>
          </a:custGeom>
          <a:ln w="8889">
            <a:solidFill>
              <a:srgbClr val="FFC97A"/>
            </a:solidFill>
          </a:ln>
        </p:spPr>
        <p:txBody>
          <a:bodyPr wrap="square" lIns="0" tIns="0" rIns="0" bIns="0" rtlCol="0">
            <a:noAutofit/>
          </a:bodyPr>
          <a:lstStyle/>
          <a:p>
            <a:endParaRPr/>
          </a:p>
        </p:txBody>
      </p:sp>
      <p:sp>
        <p:nvSpPr>
          <p:cNvPr id="251" name="object 251"/>
          <p:cNvSpPr/>
          <p:nvPr/>
        </p:nvSpPr>
        <p:spPr>
          <a:xfrm>
            <a:off x="8983980" y="450850"/>
            <a:ext cx="160020" cy="0"/>
          </a:xfrm>
          <a:custGeom>
            <a:avLst/>
            <a:gdLst/>
            <a:ahLst/>
            <a:cxnLst/>
            <a:rect l="l" t="t" r="r" b="b"/>
            <a:pathLst>
              <a:path w="160020">
                <a:moveTo>
                  <a:pt x="0" y="0"/>
                </a:moveTo>
                <a:lnTo>
                  <a:pt x="160020" y="0"/>
                </a:lnTo>
              </a:path>
            </a:pathLst>
          </a:custGeom>
          <a:ln w="8890">
            <a:solidFill>
              <a:srgbClr val="FFC877"/>
            </a:solidFill>
          </a:ln>
        </p:spPr>
        <p:txBody>
          <a:bodyPr wrap="square" lIns="0" tIns="0" rIns="0" bIns="0" rtlCol="0">
            <a:noAutofit/>
          </a:bodyPr>
          <a:lstStyle/>
          <a:p>
            <a:endParaRPr/>
          </a:p>
        </p:txBody>
      </p:sp>
      <p:sp>
        <p:nvSpPr>
          <p:cNvPr id="252" name="object 252"/>
          <p:cNvSpPr/>
          <p:nvPr/>
        </p:nvSpPr>
        <p:spPr>
          <a:xfrm>
            <a:off x="0" y="450850"/>
            <a:ext cx="3708400" cy="0"/>
          </a:xfrm>
          <a:custGeom>
            <a:avLst/>
            <a:gdLst/>
            <a:ahLst/>
            <a:cxnLst/>
            <a:rect l="l" t="t" r="r" b="b"/>
            <a:pathLst>
              <a:path w="3708400">
                <a:moveTo>
                  <a:pt x="0" y="0"/>
                </a:moveTo>
                <a:lnTo>
                  <a:pt x="3708400" y="0"/>
                </a:lnTo>
              </a:path>
            </a:pathLst>
          </a:custGeom>
          <a:ln w="8890">
            <a:solidFill>
              <a:srgbClr val="FFC877"/>
            </a:solidFill>
          </a:ln>
        </p:spPr>
        <p:txBody>
          <a:bodyPr wrap="square" lIns="0" tIns="0" rIns="0" bIns="0" rtlCol="0">
            <a:noAutofit/>
          </a:bodyPr>
          <a:lstStyle/>
          <a:p>
            <a:endParaRPr/>
          </a:p>
        </p:txBody>
      </p:sp>
      <p:sp>
        <p:nvSpPr>
          <p:cNvPr id="253" name="object 253"/>
          <p:cNvSpPr/>
          <p:nvPr/>
        </p:nvSpPr>
        <p:spPr>
          <a:xfrm>
            <a:off x="8983980" y="457835"/>
            <a:ext cx="160020" cy="0"/>
          </a:xfrm>
          <a:custGeom>
            <a:avLst/>
            <a:gdLst/>
            <a:ahLst/>
            <a:cxnLst/>
            <a:rect l="l" t="t" r="r" b="b"/>
            <a:pathLst>
              <a:path w="160020">
                <a:moveTo>
                  <a:pt x="0" y="0"/>
                </a:moveTo>
                <a:lnTo>
                  <a:pt x="160020" y="0"/>
                </a:lnTo>
              </a:path>
            </a:pathLst>
          </a:custGeom>
          <a:ln w="7620">
            <a:solidFill>
              <a:srgbClr val="FFC875"/>
            </a:solidFill>
          </a:ln>
        </p:spPr>
        <p:txBody>
          <a:bodyPr wrap="square" lIns="0" tIns="0" rIns="0" bIns="0" rtlCol="0">
            <a:noAutofit/>
          </a:bodyPr>
          <a:lstStyle/>
          <a:p>
            <a:endParaRPr/>
          </a:p>
        </p:txBody>
      </p:sp>
      <p:sp>
        <p:nvSpPr>
          <p:cNvPr id="254" name="object 254"/>
          <p:cNvSpPr/>
          <p:nvPr/>
        </p:nvSpPr>
        <p:spPr>
          <a:xfrm>
            <a:off x="0" y="457835"/>
            <a:ext cx="3708400" cy="0"/>
          </a:xfrm>
          <a:custGeom>
            <a:avLst/>
            <a:gdLst/>
            <a:ahLst/>
            <a:cxnLst/>
            <a:rect l="l" t="t" r="r" b="b"/>
            <a:pathLst>
              <a:path w="3708400">
                <a:moveTo>
                  <a:pt x="0" y="0"/>
                </a:moveTo>
                <a:lnTo>
                  <a:pt x="3708400" y="0"/>
                </a:lnTo>
              </a:path>
            </a:pathLst>
          </a:custGeom>
          <a:ln w="7620">
            <a:solidFill>
              <a:srgbClr val="FFC875"/>
            </a:solidFill>
          </a:ln>
        </p:spPr>
        <p:txBody>
          <a:bodyPr wrap="square" lIns="0" tIns="0" rIns="0" bIns="0" rtlCol="0">
            <a:noAutofit/>
          </a:bodyPr>
          <a:lstStyle/>
          <a:p>
            <a:endParaRPr/>
          </a:p>
        </p:txBody>
      </p:sp>
      <p:sp>
        <p:nvSpPr>
          <p:cNvPr id="255" name="object 255"/>
          <p:cNvSpPr/>
          <p:nvPr/>
        </p:nvSpPr>
        <p:spPr>
          <a:xfrm>
            <a:off x="8983980" y="464820"/>
            <a:ext cx="160020" cy="0"/>
          </a:xfrm>
          <a:custGeom>
            <a:avLst/>
            <a:gdLst/>
            <a:ahLst/>
            <a:cxnLst/>
            <a:rect l="l" t="t" r="r" b="b"/>
            <a:pathLst>
              <a:path w="160020">
                <a:moveTo>
                  <a:pt x="0" y="0"/>
                </a:moveTo>
                <a:lnTo>
                  <a:pt x="160020" y="0"/>
                </a:lnTo>
              </a:path>
            </a:pathLst>
          </a:custGeom>
          <a:ln w="8889">
            <a:solidFill>
              <a:srgbClr val="FFC773"/>
            </a:solidFill>
          </a:ln>
        </p:spPr>
        <p:txBody>
          <a:bodyPr wrap="square" lIns="0" tIns="0" rIns="0" bIns="0" rtlCol="0">
            <a:noAutofit/>
          </a:bodyPr>
          <a:lstStyle/>
          <a:p>
            <a:endParaRPr/>
          </a:p>
        </p:txBody>
      </p:sp>
      <p:sp>
        <p:nvSpPr>
          <p:cNvPr id="256" name="object 256"/>
          <p:cNvSpPr/>
          <p:nvPr/>
        </p:nvSpPr>
        <p:spPr>
          <a:xfrm>
            <a:off x="0" y="464820"/>
            <a:ext cx="3708400" cy="0"/>
          </a:xfrm>
          <a:custGeom>
            <a:avLst/>
            <a:gdLst/>
            <a:ahLst/>
            <a:cxnLst/>
            <a:rect l="l" t="t" r="r" b="b"/>
            <a:pathLst>
              <a:path w="3708400">
                <a:moveTo>
                  <a:pt x="0" y="0"/>
                </a:moveTo>
                <a:lnTo>
                  <a:pt x="3708400" y="0"/>
                </a:lnTo>
              </a:path>
            </a:pathLst>
          </a:custGeom>
          <a:ln w="8889">
            <a:solidFill>
              <a:srgbClr val="FFC773"/>
            </a:solidFill>
          </a:ln>
        </p:spPr>
        <p:txBody>
          <a:bodyPr wrap="square" lIns="0" tIns="0" rIns="0" bIns="0" rtlCol="0">
            <a:noAutofit/>
          </a:bodyPr>
          <a:lstStyle/>
          <a:p>
            <a:endParaRPr/>
          </a:p>
        </p:txBody>
      </p:sp>
      <p:sp>
        <p:nvSpPr>
          <p:cNvPr id="257" name="object 257"/>
          <p:cNvSpPr/>
          <p:nvPr/>
        </p:nvSpPr>
        <p:spPr>
          <a:xfrm>
            <a:off x="8983980" y="472439"/>
            <a:ext cx="160020" cy="0"/>
          </a:xfrm>
          <a:custGeom>
            <a:avLst/>
            <a:gdLst/>
            <a:ahLst/>
            <a:cxnLst/>
            <a:rect l="l" t="t" r="r" b="b"/>
            <a:pathLst>
              <a:path w="160020">
                <a:moveTo>
                  <a:pt x="0" y="0"/>
                </a:moveTo>
                <a:lnTo>
                  <a:pt x="160020" y="0"/>
                </a:lnTo>
              </a:path>
            </a:pathLst>
          </a:custGeom>
          <a:ln w="8890">
            <a:solidFill>
              <a:srgbClr val="FFC671"/>
            </a:solidFill>
          </a:ln>
        </p:spPr>
        <p:txBody>
          <a:bodyPr wrap="square" lIns="0" tIns="0" rIns="0" bIns="0" rtlCol="0">
            <a:noAutofit/>
          </a:bodyPr>
          <a:lstStyle/>
          <a:p>
            <a:endParaRPr/>
          </a:p>
        </p:txBody>
      </p:sp>
      <p:sp>
        <p:nvSpPr>
          <p:cNvPr id="258" name="object 258"/>
          <p:cNvSpPr/>
          <p:nvPr/>
        </p:nvSpPr>
        <p:spPr>
          <a:xfrm>
            <a:off x="0" y="472439"/>
            <a:ext cx="3708400" cy="0"/>
          </a:xfrm>
          <a:custGeom>
            <a:avLst/>
            <a:gdLst/>
            <a:ahLst/>
            <a:cxnLst/>
            <a:rect l="l" t="t" r="r" b="b"/>
            <a:pathLst>
              <a:path w="3708400">
                <a:moveTo>
                  <a:pt x="0" y="0"/>
                </a:moveTo>
                <a:lnTo>
                  <a:pt x="3708400" y="0"/>
                </a:lnTo>
              </a:path>
            </a:pathLst>
          </a:custGeom>
          <a:ln w="8890">
            <a:solidFill>
              <a:srgbClr val="FFC671"/>
            </a:solidFill>
          </a:ln>
        </p:spPr>
        <p:txBody>
          <a:bodyPr wrap="square" lIns="0" tIns="0" rIns="0" bIns="0" rtlCol="0">
            <a:noAutofit/>
          </a:bodyPr>
          <a:lstStyle/>
          <a:p>
            <a:endParaRPr/>
          </a:p>
        </p:txBody>
      </p:sp>
      <p:sp>
        <p:nvSpPr>
          <p:cNvPr id="259" name="object 259"/>
          <p:cNvSpPr/>
          <p:nvPr/>
        </p:nvSpPr>
        <p:spPr>
          <a:xfrm>
            <a:off x="8983980" y="480060"/>
            <a:ext cx="160020" cy="0"/>
          </a:xfrm>
          <a:custGeom>
            <a:avLst/>
            <a:gdLst/>
            <a:ahLst/>
            <a:cxnLst/>
            <a:rect l="l" t="t" r="r" b="b"/>
            <a:pathLst>
              <a:path w="160020">
                <a:moveTo>
                  <a:pt x="0" y="0"/>
                </a:moveTo>
                <a:lnTo>
                  <a:pt x="160020" y="0"/>
                </a:lnTo>
              </a:path>
            </a:pathLst>
          </a:custGeom>
          <a:ln w="8890">
            <a:solidFill>
              <a:srgbClr val="FFC56F"/>
            </a:solidFill>
          </a:ln>
        </p:spPr>
        <p:txBody>
          <a:bodyPr wrap="square" lIns="0" tIns="0" rIns="0" bIns="0" rtlCol="0">
            <a:noAutofit/>
          </a:bodyPr>
          <a:lstStyle/>
          <a:p>
            <a:endParaRPr/>
          </a:p>
        </p:txBody>
      </p:sp>
      <p:sp>
        <p:nvSpPr>
          <p:cNvPr id="260" name="object 260"/>
          <p:cNvSpPr/>
          <p:nvPr/>
        </p:nvSpPr>
        <p:spPr>
          <a:xfrm>
            <a:off x="0" y="480060"/>
            <a:ext cx="3708400" cy="0"/>
          </a:xfrm>
          <a:custGeom>
            <a:avLst/>
            <a:gdLst/>
            <a:ahLst/>
            <a:cxnLst/>
            <a:rect l="l" t="t" r="r" b="b"/>
            <a:pathLst>
              <a:path w="3708400">
                <a:moveTo>
                  <a:pt x="0" y="0"/>
                </a:moveTo>
                <a:lnTo>
                  <a:pt x="3708400" y="0"/>
                </a:lnTo>
              </a:path>
            </a:pathLst>
          </a:custGeom>
          <a:ln w="8890">
            <a:solidFill>
              <a:srgbClr val="FFC56F"/>
            </a:solidFill>
          </a:ln>
        </p:spPr>
        <p:txBody>
          <a:bodyPr wrap="square" lIns="0" tIns="0" rIns="0" bIns="0" rtlCol="0">
            <a:noAutofit/>
          </a:bodyPr>
          <a:lstStyle/>
          <a:p>
            <a:endParaRPr/>
          </a:p>
        </p:txBody>
      </p:sp>
      <p:sp>
        <p:nvSpPr>
          <p:cNvPr id="261" name="object 261"/>
          <p:cNvSpPr/>
          <p:nvPr/>
        </p:nvSpPr>
        <p:spPr>
          <a:xfrm>
            <a:off x="-1270" y="4870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46C"/>
            </a:solidFill>
          </a:ln>
        </p:spPr>
        <p:txBody>
          <a:bodyPr wrap="square" lIns="0" tIns="0" rIns="0" bIns="0" rtlCol="0">
            <a:noAutofit/>
          </a:bodyPr>
          <a:lstStyle/>
          <a:p>
            <a:endParaRPr/>
          </a:p>
        </p:txBody>
      </p:sp>
      <p:sp>
        <p:nvSpPr>
          <p:cNvPr id="262" name="object 262"/>
          <p:cNvSpPr/>
          <p:nvPr/>
        </p:nvSpPr>
        <p:spPr>
          <a:xfrm>
            <a:off x="-1270" y="4940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36A"/>
            </a:solidFill>
          </a:ln>
        </p:spPr>
        <p:txBody>
          <a:bodyPr wrap="square" lIns="0" tIns="0" rIns="0" bIns="0" rtlCol="0">
            <a:noAutofit/>
          </a:bodyPr>
          <a:lstStyle/>
          <a:p>
            <a:endParaRPr/>
          </a:p>
        </p:txBody>
      </p:sp>
      <p:sp>
        <p:nvSpPr>
          <p:cNvPr id="263" name="object 263"/>
          <p:cNvSpPr/>
          <p:nvPr/>
        </p:nvSpPr>
        <p:spPr>
          <a:xfrm>
            <a:off x="-1270" y="50165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268"/>
            </a:solidFill>
          </a:ln>
        </p:spPr>
        <p:txBody>
          <a:bodyPr wrap="square" lIns="0" tIns="0" rIns="0" bIns="0" rtlCol="0">
            <a:noAutofit/>
          </a:bodyPr>
          <a:lstStyle/>
          <a:p>
            <a:endParaRPr/>
          </a:p>
        </p:txBody>
      </p:sp>
      <p:sp>
        <p:nvSpPr>
          <p:cNvPr id="264" name="object 264"/>
          <p:cNvSpPr/>
          <p:nvPr/>
        </p:nvSpPr>
        <p:spPr>
          <a:xfrm>
            <a:off x="-1270" y="50863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166"/>
            </a:solidFill>
          </a:ln>
        </p:spPr>
        <p:txBody>
          <a:bodyPr wrap="square" lIns="0" tIns="0" rIns="0" bIns="0" rtlCol="0">
            <a:noAutofit/>
          </a:bodyPr>
          <a:lstStyle/>
          <a:p>
            <a:endParaRPr/>
          </a:p>
        </p:txBody>
      </p:sp>
      <p:sp>
        <p:nvSpPr>
          <p:cNvPr id="265" name="object 265"/>
          <p:cNvSpPr/>
          <p:nvPr/>
        </p:nvSpPr>
        <p:spPr>
          <a:xfrm>
            <a:off x="-1270" y="51562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164"/>
            </a:solidFill>
          </a:ln>
        </p:spPr>
        <p:txBody>
          <a:bodyPr wrap="square" lIns="0" tIns="0" rIns="0" bIns="0" rtlCol="0">
            <a:noAutofit/>
          </a:bodyPr>
          <a:lstStyle/>
          <a:p>
            <a:endParaRPr/>
          </a:p>
        </p:txBody>
      </p:sp>
      <p:sp>
        <p:nvSpPr>
          <p:cNvPr id="266" name="object 266"/>
          <p:cNvSpPr/>
          <p:nvPr/>
        </p:nvSpPr>
        <p:spPr>
          <a:xfrm>
            <a:off x="-1270" y="5232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062"/>
            </a:solidFill>
          </a:ln>
        </p:spPr>
        <p:txBody>
          <a:bodyPr wrap="square" lIns="0" tIns="0" rIns="0" bIns="0" rtlCol="0">
            <a:noAutofit/>
          </a:bodyPr>
          <a:lstStyle/>
          <a:p>
            <a:endParaRPr/>
          </a:p>
        </p:txBody>
      </p:sp>
      <p:sp>
        <p:nvSpPr>
          <p:cNvPr id="267" name="object 267"/>
          <p:cNvSpPr/>
          <p:nvPr/>
        </p:nvSpPr>
        <p:spPr>
          <a:xfrm>
            <a:off x="-1270" y="5302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F5F"/>
            </a:solidFill>
          </a:ln>
        </p:spPr>
        <p:txBody>
          <a:bodyPr wrap="square" lIns="0" tIns="0" rIns="0" bIns="0" rtlCol="0">
            <a:noAutofit/>
          </a:bodyPr>
          <a:lstStyle/>
          <a:p>
            <a:endParaRPr/>
          </a:p>
        </p:txBody>
      </p:sp>
      <p:sp>
        <p:nvSpPr>
          <p:cNvPr id="268" name="object 268"/>
          <p:cNvSpPr/>
          <p:nvPr/>
        </p:nvSpPr>
        <p:spPr>
          <a:xfrm>
            <a:off x="-1270" y="53721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E5D"/>
            </a:solidFill>
          </a:ln>
        </p:spPr>
        <p:txBody>
          <a:bodyPr wrap="square" lIns="0" tIns="0" rIns="0" bIns="0" rtlCol="0">
            <a:noAutofit/>
          </a:bodyPr>
          <a:lstStyle/>
          <a:p>
            <a:endParaRPr/>
          </a:p>
        </p:txBody>
      </p:sp>
      <p:sp>
        <p:nvSpPr>
          <p:cNvPr id="269" name="object 269"/>
          <p:cNvSpPr/>
          <p:nvPr/>
        </p:nvSpPr>
        <p:spPr>
          <a:xfrm>
            <a:off x="-1270" y="5448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D5B"/>
            </a:solidFill>
          </a:ln>
        </p:spPr>
        <p:txBody>
          <a:bodyPr wrap="square" lIns="0" tIns="0" rIns="0" bIns="0" rtlCol="0">
            <a:noAutofit/>
          </a:bodyPr>
          <a:lstStyle/>
          <a:p>
            <a:endParaRPr/>
          </a:p>
        </p:txBody>
      </p:sp>
      <p:sp>
        <p:nvSpPr>
          <p:cNvPr id="270" name="object 270"/>
          <p:cNvSpPr/>
          <p:nvPr/>
        </p:nvSpPr>
        <p:spPr>
          <a:xfrm>
            <a:off x="-1270" y="55181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C59"/>
            </a:solidFill>
          </a:ln>
        </p:spPr>
        <p:txBody>
          <a:bodyPr wrap="square" lIns="0" tIns="0" rIns="0" bIns="0" rtlCol="0">
            <a:noAutofit/>
          </a:bodyPr>
          <a:lstStyle/>
          <a:p>
            <a:endParaRPr/>
          </a:p>
        </p:txBody>
      </p:sp>
      <p:sp>
        <p:nvSpPr>
          <p:cNvPr id="271" name="object 271"/>
          <p:cNvSpPr/>
          <p:nvPr/>
        </p:nvSpPr>
        <p:spPr>
          <a:xfrm>
            <a:off x="8964930" y="558800"/>
            <a:ext cx="179070" cy="0"/>
          </a:xfrm>
          <a:custGeom>
            <a:avLst/>
            <a:gdLst/>
            <a:ahLst/>
            <a:cxnLst/>
            <a:rect l="l" t="t" r="r" b="b"/>
            <a:pathLst>
              <a:path w="179070">
                <a:moveTo>
                  <a:pt x="0" y="0"/>
                </a:moveTo>
                <a:lnTo>
                  <a:pt x="179070" y="0"/>
                </a:lnTo>
              </a:path>
            </a:pathLst>
          </a:custGeom>
          <a:ln w="8890">
            <a:solidFill>
              <a:srgbClr val="FFBB57"/>
            </a:solidFill>
          </a:ln>
        </p:spPr>
        <p:txBody>
          <a:bodyPr wrap="square" lIns="0" tIns="0" rIns="0" bIns="0" rtlCol="0">
            <a:noAutofit/>
          </a:bodyPr>
          <a:lstStyle/>
          <a:p>
            <a:endParaRPr/>
          </a:p>
        </p:txBody>
      </p:sp>
      <p:sp>
        <p:nvSpPr>
          <p:cNvPr id="272" name="object 272"/>
          <p:cNvSpPr/>
          <p:nvPr/>
        </p:nvSpPr>
        <p:spPr>
          <a:xfrm>
            <a:off x="0" y="558800"/>
            <a:ext cx="3708400" cy="0"/>
          </a:xfrm>
          <a:custGeom>
            <a:avLst/>
            <a:gdLst/>
            <a:ahLst/>
            <a:cxnLst/>
            <a:rect l="l" t="t" r="r" b="b"/>
            <a:pathLst>
              <a:path w="3708400">
                <a:moveTo>
                  <a:pt x="0" y="0"/>
                </a:moveTo>
                <a:lnTo>
                  <a:pt x="3708400" y="0"/>
                </a:lnTo>
              </a:path>
            </a:pathLst>
          </a:custGeom>
          <a:ln w="8890">
            <a:solidFill>
              <a:srgbClr val="FFBB57"/>
            </a:solidFill>
          </a:ln>
        </p:spPr>
        <p:txBody>
          <a:bodyPr wrap="square" lIns="0" tIns="0" rIns="0" bIns="0" rtlCol="0">
            <a:noAutofit/>
          </a:bodyPr>
          <a:lstStyle/>
          <a:p>
            <a:endParaRPr/>
          </a:p>
        </p:txBody>
      </p:sp>
      <p:sp>
        <p:nvSpPr>
          <p:cNvPr id="273" name="object 273"/>
          <p:cNvSpPr/>
          <p:nvPr/>
        </p:nvSpPr>
        <p:spPr>
          <a:xfrm>
            <a:off x="8964930" y="566420"/>
            <a:ext cx="179070" cy="0"/>
          </a:xfrm>
          <a:custGeom>
            <a:avLst/>
            <a:gdLst/>
            <a:ahLst/>
            <a:cxnLst/>
            <a:rect l="l" t="t" r="r" b="b"/>
            <a:pathLst>
              <a:path w="179070">
                <a:moveTo>
                  <a:pt x="0" y="0"/>
                </a:moveTo>
                <a:lnTo>
                  <a:pt x="179070" y="0"/>
                </a:lnTo>
              </a:path>
            </a:pathLst>
          </a:custGeom>
          <a:ln w="8889">
            <a:solidFill>
              <a:srgbClr val="FFBA54"/>
            </a:solidFill>
          </a:ln>
        </p:spPr>
        <p:txBody>
          <a:bodyPr wrap="square" lIns="0" tIns="0" rIns="0" bIns="0" rtlCol="0">
            <a:noAutofit/>
          </a:bodyPr>
          <a:lstStyle/>
          <a:p>
            <a:endParaRPr/>
          </a:p>
        </p:txBody>
      </p:sp>
      <p:sp>
        <p:nvSpPr>
          <p:cNvPr id="274" name="object 274"/>
          <p:cNvSpPr/>
          <p:nvPr/>
        </p:nvSpPr>
        <p:spPr>
          <a:xfrm>
            <a:off x="0" y="566420"/>
            <a:ext cx="3708400" cy="0"/>
          </a:xfrm>
          <a:custGeom>
            <a:avLst/>
            <a:gdLst/>
            <a:ahLst/>
            <a:cxnLst/>
            <a:rect l="l" t="t" r="r" b="b"/>
            <a:pathLst>
              <a:path w="3708400">
                <a:moveTo>
                  <a:pt x="0" y="0"/>
                </a:moveTo>
                <a:lnTo>
                  <a:pt x="3708400" y="0"/>
                </a:lnTo>
              </a:path>
            </a:pathLst>
          </a:custGeom>
          <a:ln w="8889">
            <a:solidFill>
              <a:srgbClr val="FFBA54"/>
            </a:solidFill>
          </a:ln>
        </p:spPr>
        <p:txBody>
          <a:bodyPr wrap="square" lIns="0" tIns="0" rIns="0" bIns="0" rtlCol="0">
            <a:noAutofit/>
          </a:bodyPr>
          <a:lstStyle/>
          <a:p>
            <a:endParaRPr/>
          </a:p>
        </p:txBody>
      </p:sp>
      <p:sp>
        <p:nvSpPr>
          <p:cNvPr id="275" name="object 275"/>
          <p:cNvSpPr/>
          <p:nvPr/>
        </p:nvSpPr>
        <p:spPr>
          <a:xfrm>
            <a:off x="8964930" y="574039"/>
            <a:ext cx="179070" cy="0"/>
          </a:xfrm>
          <a:custGeom>
            <a:avLst/>
            <a:gdLst/>
            <a:ahLst/>
            <a:cxnLst/>
            <a:rect l="l" t="t" r="r" b="b"/>
            <a:pathLst>
              <a:path w="179070">
                <a:moveTo>
                  <a:pt x="0" y="0"/>
                </a:moveTo>
                <a:lnTo>
                  <a:pt x="179070" y="0"/>
                </a:lnTo>
              </a:path>
            </a:pathLst>
          </a:custGeom>
          <a:ln w="8890">
            <a:solidFill>
              <a:srgbClr val="FFBA52"/>
            </a:solidFill>
          </a:ln>
        </p:spPr>
        <p:txBody>
          <a:bodyPr wrap="square" lIns="0" tIns="0" rIns="0" bIns="0" rtlCol="0">
            <a:noAutofit/>
          </a:bodyPr>
          <a:lstStyle/>
          <a:p>
            <a:endParaRPr/>
          </a:p>
        </p:txBody>
      </p:sp>
      <p:sp>
        <p:nvSpPr>
          <p:cNvPr id="276" name="object 276"/>
          <p:cNvSpPr/>
          <p:nvPr/>
        </p:nvSpPr>
        <p:spPr>
          <a:xfrm>
            <a:off x="0" y="574039"/>
            <a:ext cx="3708400" cy="0"/>
          </a:xfrm>
          <a:custGeom>
            <a:avLst/>
            <a:gdLst/>
            <a:ahLst/>
            <a:cxnLst/>
            <a:rect l="l" t="t" r="r" b="b"/>
            <a:pathLst>
              <a:path w="3708400">
                <a:moveTo>
                  <a:pt x="0" y="0"/>
                </a:moveTo>
                <a:lnTo>
                  <a:pt x="3708400" y="0"/>
                </a:lnTo>
              </a:path>
            </a:pathLst>
          </a:custGeom>
          <a:ln w="8890">
            <a:solidFill>
              <a:srgbClr val="FFBA52"/>
            </a:solidFill>
          </a:ln>
        </p:spPr>
        <p:txBody>
          <a:bodyPr wrap="square" lIns="0" tIns="0" rIns="0" bIns="0" rtlCol="0">
            <a:noAutofit/>
          </a:bodyPr>
          <a:lstStyle/>
          <a:p>
            <a:endParaRPr/>
          </a:p>
        </p:txBody>
      </p:sp>
      <p:sp>
        <p:nvSpPr>
          <p:cNvPr id="277" name="object 277"/>
          <p:cNvSpPr/>
          <p:nvPr/>
        </p:nvSpPr>
        <p:spPr>
          <a:xfrm>
            <a:off x="8964930" y="581025"/>
            <a:ext cx="179070" cy="0"/>
          </a:xfrm>
          <a:custGeom>
            <a:avLst/>
            <a:gdLst/>
            <a:ahLst/>
            <a:cxnLst/>
            <a:rect l="l" t="t" r="r" b="b"/>
            <a:pathLst>
              <a:path w="179070">
                <a:moveTo>
                  <a:pt x="0" y="0"/>
                </a:moveTo>
                <a:lnTo>
                  <a:pt x="179070" y="0"/>
                </a:lnTo>
              </a:path>
            </a:pathLst>
          </a:custGeom>
          <a:ln w="7620">
            <a:solidFill>
              <a:srgbClr val="FFB950"/>
            </a:solidFill>
          </a:ln>
        </p:spPr>
        <p:txBody>
          <a:bodyPr wrap="square" lIns="0" tIns="0" rIns="0" bIns="0" rtlCol="0">
            <a:noAutofit/>
          </a:bodyPr>
          <a:lstStyle/>
          <a:p>
            <a:endParaRPr/>
          </a:p>
        </p:txBody>
      </p:sp>
      <p:sp>
        <p:nvSpPr>
          <p:cNvPr id="278" name="object 278"/>
          <p:cNvSpPr/>
          <p:nvPr/>
        </p:nvSpPr>
        <p:spPr>
          <a:xfrm>
            <a:off x="0" y="581025"/>
            <a:ext cx="3708400" cy="0"/>
          </a:xfrm>
          <a:custGeom>
            <a:avLst/>
            <a:gdLst/>
            <a:ahLst/>
            <a:cxnLst/>
            <a:rect l="l" t="t" r="r" b="b"/>
            <a:pathLst>
              <a:path w="3708400">
                <a:moveTo>
                  <a:pt x="0" y="0"/>
                </a:moveTo>
                <a:lnTo>
                  <a:pt x="3708400" y="0"/>
                </a:lnTo>
              </a:path>
            </a:pathLst>
          </a:custGeom>
          <a:ln w="7620">
            <a:solidFill>
              <a:srgbClr val="FFB950"/>
            </a:solidFill>
          </a:ln>
        </p:spPr>
        <p:txBody>
          <a:bodyPr wrap="square" lIns="0" tIns="0" rIns="0" bIns="0" rtlCol="0">
            <a:noAutofit/>
          </a:bodyPr>
          <a:lstStyle/>
          <a:p>
            <a:endParaRPr/>
          </a:p>
        </p:txBody>
      </p:sp>
      <p:sp>
        <p:nvSpPr>
          <p:cNvPr id="279" name="object 279"/>
          <p:cNvSpPr/>
          <p:nvPr/>
        </p:nvSpPr>
        <p:spPr>
          <a:xfrm>
            <a:off x="8964930" y="588010"/>
            <a:ext cx="179070" cy="0"/>
          </a:xfrm>
          <a:custGeom>
            <a:avLst/>
            <a:gdLst/>
            <a:ahLst/>
            <a:cxnLst/>
            <a:rect l="l" t="t" r="r" b="b"/>
            <a:pathLst>
              <a:path w="179070">
                <a:moveTo>
                  <a:pt x="0" y="0"/>
                </a:moveTo>
                <a:lnTo>
                  <a:pt x="179070" y="0"/>
                </a:lnTo>
              </a:path>
            </a:pathLst>
          </a:custGeom>
          <a:ln w="8890">
            <a:solidFill>
              <a:srgbClr val="FFB84E"/>
            </a:solidFill>
          </a:ln>
        </p:spPr>
        <p:txBody>
          <a:bodyPr wrap="square" lIns="0" tIns="0" rIns="0" bIns="0" rtlCol="0">
            <a:noAutofit/>
          </a:bodyPr>
          <a:lstStyle/>
          <a:p>
            <a:endParaRPr/>
          </a:p>
        </p:txBody>
      </p:sp>
      <p:sp>
        <p:nvSpPr>
          <p:cNvPr id="280" name="object 280"/>
          <p:cNvSpPr/>
          <p:nvPr/>
        </p:nvSpPr>
        <p:spPr>
          <a:xfrm>
            <a:off x="0" y="588010"/>
            <a:ext cx="3708400" cy="0"/>
          </a:xfrm>
          <a:custGeom>
            <a:avLst/>
            <a:gdLst/>
            <a:ahLst/>
            <a:cxnLst/>
            <a:rect l="l" t="t" r="r" b="b"/>
            <a:pathLst>
              <a:path w="3708400">
                <a:moveTo>
                  <a:pt x="0" y="0"/>
                </a:moveTo>
                <a:lnTo>
                  <a:pt x="3708400" y="0"/>
                </a:lnTo>
              </a:path>
            </a:pathLst>
          </a:custGeom>
          <a:ln w="8890">
            <a:solidFill>
              <a:srgbClr val="FFB84E"/>
            </a:solidFill>
          </a:ln>
        </p:spPr>
        <p:txBody>
          <a:bodyPr wrap="square" lIns="0" tIns="0" rIns="0" bIns="0" rtlCol="0">
            <a:noAutofit/>
          </a:bodyPr>
          <a:lstStyle/>
          <a:p>
            <a:endParaRPr/>
          </a:p>
        </p:txBody>
      </p:sp>
      <p:sp>
        <p:nvSpPr>
          <p:cNvPr id="281" name="object 281"/>
          <p:cNvSpPr/>
          <p:nvPr/>
        </p:nvSpPr>
        <p:spPr>
          <a:xfrm>
            <a:off x="8964930" y="595629"/>
            <a:ext cx="179070" cy="0"/>
          </a:xfrm>
          <a:custGeom>
            <a:avLst/>
            <a:gdLst/>
            <a:ahLst/>
            <a:cxnLst/>
            <a:rect l="l" t="t" r="r" b="b"/>
            <a:pathLst>
              <a:path w="179070">
                <a:moveTo>
                  <a:pt x="0" y="0"/>
                </a:moveTo>
                <a:lnTo>
                  <a:pt x="179070" y="0"/>
                </a:lnTo>
              </a:path>
            </a:pathLst>
          </a:custGeom>
          <a:ln w="8889">
            <a:solidFill>
              <a:srgbClr val="FFB74C"/>
            </a:solidFill>
          </a:ln>
        </p:spPr>
        <p:txBody>
          <a:bodyPr wrap="square" lIns="0" tIns="0" rIns="0" bIns="0" rtlCol="0">
            <a:noAutofit/>
          </a:bodyPr>
          <a:lstStyle/>
          <a:p>
            <a:endParaRPr/>
          </a:p>
        </p:txBody>
      </p:sp>
      <p:sp>
        <p:nvSpPr>
          <p:cNvPr id="282" name="object 282"/>
          <p:cNvSpPr/>
          <p:nvPr/>
        </p:nvSpPr>
        <p:spPr>
          <a:xfrm>
            <a:off x="0" y="595629"/>
            <a:ext cx="3708400" cy="0"/>
          </a:xfrm>
          <a:custGeom>
            <a:avLst/>
            <a:gdLst/>
            <a:ahLst/>
            <a:cxnLst/>
            <a:rect l="l" t="t" r="r" b="b"/>
            <a:pathLst>
              <a:path w="3708400">
                <a:moveTo>
                  <a:pt x="0" y="0"/>
                </a:moveTo>
                <a:lnTo>
                  <a:pt x="3708400" y="0"/>
                </a:lnTo>
              </a:path>
            </a:pathLst>
          </a:custGeom>
          <a:ln w="8889">
            <a:solidFill>
              <a:srgbClr val="FFB74C"/>
            </a:solidFill>
          </a:ln>
        </p:spPr>
        <p:txBody>
          <a:bodyPr wrap="square" lIns="0" tIns="0" rIns="0" bIns="0" rtlCol="0">
            <a:noAutofit/>
          </a:bodyPr>
          <a:lstStyle/>
          <a:p>
            <a:endParaRPr/>
          </a:p>
        </p:txBody>
      </p:sp>
      <p:sp>
        <p:nvSpPr>
          <p:cNvPr id="283" name="object 283"/>
          <p:cNvSpPr/>
          <p:nvPr/>
        </p:nvSpPr>
        <p:spPr>
          <a:xfrm>
            <a:off x="8964930" y="602614"/>
            <a:ext cx="179070" cy="0"/>
          </a:xfrm>
          <a:custGeom>
            <a:avLst/>
            <a:gdLst/>
            <a:ahLst/>
            <a:cxnLst/>
            <a:rect l="l" t="t" r="r" b="b"/>
            <a:pathLst>
              <a:path w="179070">
                <a:moveTo>
                  <a:pt x="0" y="0"/>
                </a:moveTo>
                <a:lnTo>
                  <a:pt x="179070" y="0"/>
                </a:lnTo>
              </a:path>
            </a:pathLst>
          </a:custGeom>
          <a:ln w="7620">
            <a:solidFill>
              <a:srgbClr val="FFB64A"/>
            </a:solidFill>
          </a:ln>
        </p:spPr>
        <p:txBody>
          <a:bodyPr wrap="square" lIns="0" tIns="0" rIns="0" bIns="0" rtlCol="0">
            <a:noAutofit/>
          </a:bodyPr>
          <a:lstStyle/>
          <a:p>
            <a:endParaRPr/>
          </a:p>
        </p:txBody>
      </p:sp>
      <p:sp>
        <p:nvSpPr>
          <p:cNvPr id="284" name="object 284"/>
          <p:cNvSpPr/>
          <p:nvPr/>
        </p:nvSpPr>
        <p:spPr>
          <a:xfrm>
            <a:off x="0" y="602614"/>
            <a:ext cx="3708400" cy="0"/>
          </a:xfrm>
          <a:custGeom>
            <a:avLst/>
            <a:gdLst/>
            <a:ahLst/>
            <a:cxnLst/>
            <a:rect l="l" t="t" r="r" b="b"/>
            <a:pathLst>
              <a:path w="3708400">
                <a:moveTo>
                  <a:pt x="0" y="0"/>
                </a:moveTo>
                <a:lnTo>
                  <a:pt x="3708400" y="0"/>
                </a:lnTo>
              </a:path>
            </a:pathLst>
          </a:custGeom>
          <a:ln w="7620">
            <a:solidFill>
              <a:srgbClr val="FFB64A"/>
            </a:solidFill>
          </a:ln>
        </p:spPr>
        <p:txBody>
          <a:bodyPr wrap="square" lIns="0" tIns="0" rIns="0" bIns="0" rtlCol="0">
            <a:noAutofit/>
          </a:bodyPr>
          <a:lstStyle/>
          <a:p>
            <a:endParaRPr/>
          </a:p>
        </p:txBody>
      </p:sp>
      <p:sp>
        <p:nvSpPr>
          <p:cNvPr id="285" name="object 285"/>
          <p:cNvSpPr/>
          <p:nvPr/>
        </p:nvSpPr>
        <p:spPr>
          <a:xfrm>
            <a:off x="8964930" y="609600"/>
            <a:ext cx="179070" cy="0"/>
          </a:xfrm>
          <a:custGeom>
            <a:avLst/>
            <a:gdLst/>
            <a:ahLst/>
            <a:cxnLst/>
            <a:rect l="l" t="t" r="r" b="b"/>
            <a:pathLst>
              <a:path w="179070">
                <a:moveTo>
                  <a:pt x="0" y="0"/>
                </a:moveTo>
                <a:lnTo>
                  <a:pt x="179070" y="0"/>
                </a:lnTo>
              </a:path>
            </a:pathLst>
          </a:custGeom>
          <a:ln w="8890">
            <a:solidFill>
              <a:srgbClr val="FFB547"/>
            </a:solidFill>
          </a:ln>
        </p:spPr>
        <p:txBody>
          <a:bodyPr wrap="square" lIns="0" tIns="0" rIns="0" bIns="0" rtlCol="0">
            <a:noAutofit/>
          </a:bodyPr>
          <a:lstStyle/>
          <a:p>
            <a:endParaRPr/>
          </a:p>
        </p:txBody>
      </p:sp>
      <p:sp>
        <p:nvSpPr>
          <p:cNvPr id="286" name="object 286"/>
          <p:cNvSpPr/>
          <p:nvPr/>
        </p:nvSpPr>
        <p:spPr>
          <a:xfrm>
            <a:off x="0" y="609600"/>
            <a:ext cx="3708400" cy="0"/>
          </a:xfrm>
          <a:custGeom>
            <a:avLst/>
            <a:gdLst/>
            <a:ahLst/>
            <a:cxnLst/>
            <a:rect l="l" t="t" r="r" b="b"/>
            <a:pathLst>
              <a:path w="3708400">
                <a:moveTo>
                  <a:pt x="0" y="0"/>
                </a:moveTo>
                <a:lnTo>
                  <a:pt x="3708400" y="0"/>
                </a:lnTo>
              </a:path>
            </a:pathLst>
          </a:custGeom>
          <a:ln w="8890">
            <a:solidFill>
              <a:srgbClr val="FFB547"/>
            </a:solidFill>
          </a:ln>
        </p:spPr>
        <p:txBody>
          <a:bodyPr wrap="square" lIns="0" tIns="0" rIns="0" bIns="0" rtlCol="0">
            <a:noAutofit/>
          </a:bodyPr>
          <a:lstStyle/>
          <a:p>
            <a:endParaRPr/>
          </a:p>
        </p:txBody>
      </p:sp>
      <p:sp>
        <p:nvSpPr>
          <p:cNvPr id="287" name="object 287"/>
          <p:cNvSpPr/>
          <p:nvPr/>
        </p:nvSpPr>
        <p:spPr>
          <a:xfrm>
            <a:off x="8964930" y="617220"/>
            <a:ext cx="179070" cy="0"/>
          </a:xfrm>
          <a:custGeom>
            <a:avLst/>
            <a:gdLst/>
            <a:ahLst/>
            <a:cxnLst/>
            <a:rect l="l" t="t" r="r" b="b"/>
            <a:pathLst>
              <a:path w="179070">
                <a:moveTo>
                  <a:pt x="0" y="0"/>
                </a:moveTo>
                <a:lnTo>
                  <a:pt x="179070" y="0"/>
                </a:lnTo>
              </a:path>
            </a:pathLst>
          </a:custGeom>
          <a:ln w="8889">
            <a:solidFill>
              <a:srgbClr val="FFB445"/>
            </a:solidFill>
          </a:ln>
        </p:spPr>
        <p:txBody>
          <a:bodyPr wrap="square" lIns="0" tIns="0" rIns="0" bIns="0" rtlCol="0">
            <a:noAutofit/>
          </a:bodyPr>
          <a:lstStyle/>
          <a:p>
            <a:endParaRPr/>
          </a:p>
        </p:txBody>
      </p:sp>
      <p:sp>
        <p:nvSpPr>
          <p:cNvPr id="288" name="object 288"/>
          <p:cNvSpPr/>
          <p:nvPr/>
        </p:nvSpPr>
        <p:spPr>
          <a:xfrm>
            <a:off x="0" y="617220"/>
            <a:ext cx="3708400" cy="0"/>
          </a:xfrm>
          <a:custGeom>
            <a:avLst/>
            <a:gdLst/>
            <a:ahLst/>
            <a:cxnLst/>
            <a:rect l="l" t="t" r="r" b="b"/>
            <a:pathLst>
              <a:path w="3708400">
                <a:moveTo>
                  <a:pt x="0" y="0"/>
                </a:moveTo>
                <a:lnTo>
                  <a:pt x="3708400" y="0"/>
                </a:lnTo>
              </a:path>
            </a:pathLst>
          </a:custGeom>
          <a:ln w="8889">
            <a:solidFill>
              <a:srgbClr val="FFB445"/>
            </a:solidFill>
          </a:ln>
        </p:spPr>
        <p:txBody>
          <a:bodyPr wrap="square" lIns="0" tIns="0" rIns="0" bIns="0" rtlCol="0">
            <a:noAutofit/>
          </a:bodyPr>
          <a:lstStyle/>
          <a:p>
            <a:endParaRPr/>
          </a:p>
        </p:txBody>
      </p:sp>
      <p:sp>
        <p:nvSpPr>
          <p:cNvPr id="289" name="object 289"/>
          <p:cNvSpPr/>
          <p:nvPr/>
        </p:nvSpPr>
        <p:spPr>
          <a:xfrm>
            <a:off x="8964930" y="624204"/>
            <a:ext cx="179070" cy="0"/>
          </a:xfrm>
          <a:custGeom>
            <a:avLst/>
            <a:gdLst/>
            <a:ahLst/>
            <a:cxnLst/>
            <a:rect l="l" t="t" r="r" b="b"/>
            <a:pathLst>
              <a:path w="179070">
                <a:moveTo>
                  <a:pt x="0" y="0"/>
                </a:moveTo>
                <a:lnTo>
                  <a:pt x="179070" y="0"/>
                </a:lnTo>
              </a:path>
            </a:pathLst>
          </a:custGeom>
          <a:ln w="7620">
            <a:solidFill>
              <a:srgbClr val="FFB443"/>
            </a:solidFill>
          </a:ln>
        </p:spPr>
        <p:txBody>
          <a:bodyPr wrap="square" lIns="0" tIns="0" rIns="0" bIns="0" rtlCol="0">
            <a:noAutofit/>
          </a:bodyPr>
          <a:lstStyle/>
          <a:p>
            <a:endParaRPr/>
          </a:p>
        </p:txBody>
      </p:sp>
      <p:sp>
        <p:nvSpPr>
          <p:cNvPr id="290" name="object 290"/>
          <p:cNvSpPr/>
          <p:nvPr/>
        </p:nvSpPr>
        <p:spPr>
          <a:xfrm>
            <a:off x="0" y="624204"/>
            <a:ext cx="3708400" cy="0"/>
          </a:xfrm>
          <a:custGeom>
            <a:avLst/>
            <a:gdLst/>
            <a:ahLst/>
            <a:cxnLst/>
            <a:rect l="l" t="t" r="r" b="b"/>
            <a:pathLst>
              <a:path w="3708400">
                <a:moveTo>
                  <a:pt x="0" y="0"/>
                </a:moveTo>
                <a:lnTo>
                  <a:pt x="3708400" y="0"/>
                </a:lnTo>
              </a:path>
            </a:pathLst>
          </a:custGeom>
          <a:ln w="7620">
            <a:solidFill>
              <a:srgbClr val="FFB443"/>
            </a:solidFill>
          </a:ln>
        </p:spPr>
        <p:txBody>
          <a:bodyPr wrap="square" lIns="0" tIns="0" rIns="0" bIns="0" rtlCol="0">
            <a:noAutofit/>
          </a:bodyPr>
          <a:lstStyle/>
          <a:p>
            <a:endParaRPr/>
          </a:p>
        </p:txBody>
      </p:sp>
      <p:sp>
        <p:nvSpPr>
          <p:cNvPr id="291" name="object 291"/>
          <p:cNvSpPr/>
          <p:nvPr/>
        </p:nvSpPr>
        <p:spPr>
          <a:xfrm>
            <a:off x="8964930" y="631189"/>
            <a:ext cx="179070" cy="0"/>
          </a:xfrm>
          <a:custGeom>
            <a:avLst/>
            <a:gdLst/>
            <a:ahLst/>
            <a:cxnLst/>
            <a:rect l="l" t="t" r="r" b="b"/>
            <a:pathLst>
              <a:path w="179070">
                <a:moveTo>
                  <a:pt x="0" y="0"/>
                </a:moveTo>
                <a:lnTo>
                  <a:pt x="179070" y="0"/>
                </a:lnTo>
              </a:path>
            </a:pathLst>
          </a:custGeom>
          <a:ln w="8890">
            <a:solidFill>
              <a:srgbClr val="FFB341"/>
            </a:solidFill>
          </a:ln>
        </p:spPr>
        <p:txBody>
          <a:bodyPr wrap="square" lIns="0" tIns="0" rIns="0" bIns="0" rtlCol="0">
            <a:noAutofit/>
          </a:bodyPr>
          <a:lstStyle/>
          <a:p>
            <a:endParaRPr/>
          </a:p>
        </p:txBody>
      </p:sp>
      <p:sp>
        <p:nvSpPr>
          <p:cNvPr id="292" name="object 292"/>
          <p:cNvSpPr/>
          <p:nvPr/>
        </p:nvSpPr>
        <p:spPr>
          <a:xfrm>
            <a:off x="0" y="631189"/>
            <a:ext cx="3708400" cy="0"/>
          </a:xfrm>
          <a:custGeom>
            <a:avLst/>
            <a:gdLst/>
            <a:ahLst/>
            <a:cxnLst/>
            <a:rect l="l" t="t" r="r" b="b"/>
            <a:pathLst>
              <a:path w="3708400">
                <a:moveTo>
                  <a:pt x="0" y="0"/>
                </a:moveTo>
                <a:lnTo>
                  <a:pt x="3708400" y="0"/>
                </a:lnTo>
              </a:path>
            </a:pathLst>
          </a:custGeom>
          <a:ln w="8890">
            <a:solidFill>
              <a:srgbClr val="FFB341"/>
            </a:solidFill>
          </a:ln>
        </p:spPr>
        <p:txBody>
          <a:bodyPr wrap="square" lIns="0" tIns="0" rIns="0" bIns="0" rtlCol="0">
            <a:noAutofit/>
          </a:bodyPr>
          <a:lstStyle/>
          <a:p>
            <a:endParaRPr/>
          </a:p>
        </p:txBody>
      </p:sp>
      <p:sp>
        <p:nvSpPr>
          <p:cNvPr id="293" name="object 293"/>
          <p:cNvSpPr/>
          <p:nvPr/>
        </p:nvSpPr>
        <p:spPr>
          <a:xfrm>
            <a:off x="8964930" y="638810"/>
            <a:ext cx="179070" cy="0"/>
          </a:xfrm>
          <a:custGeom>
            <a:avLst/>
            <a:gdLst/>
            <a:ahLst/>
            <a:cxnLst/>
            <a:rect l="l" t="t" r="r" b="b"/>
            <a:pathLst>
              <a:path w="179070">
                <a:moveTo>
                  <a:pt x="0" y="0"/>
                </a:moveTo>
                <a:lnTo>
                  <a:pt x="179070" y="0"/>
                </a:lnTo>
              </a:path>
            </a:pathLst>
          </a:custGeom>
          <a:ln w="8890">
            <a:solidFill>
              <a:srgbClr val="FFB23F"/>
            </a:solidFill>
          </a:ln>
        </p:spPr>
        <p:txBody>
          <a:bodyPr wrap="square" lIns="0" tIns="0" rIns="0" bIns="0" rtlCol="0">
            <a:noAutofit/>
          </a:bodyPr>
          <a:lstStyle/>
          <a:p>
            <a:endParaRPr/>
          </a:p>
        </p:txBody>
      </p:sp>
      <p:sp>
        <p:nvSpPr>
          <p:cNvPr id="294" name="object 294"/>
          <p:cNvSpPr/>
          <p:nvPr/>
        </p:nvSpPr>
        <p:spPr>
          <a:xfrm>
            <a:off x="0" y="638810"/>
            <a:ext cx="3708400" cy="0"/>
          </a:xfrm>
          <a:custGeom>
            <a:avLst/>
            <a:gdLst/>
            <a:ahLst/>
            <a:cxnLst/>
            <a:rect l="l" t="t" r="r" b="b"/>
            <a:pathLst>
              <a:path w="3708400">
                <a:moveTo>
                  <a:pt x="0" y="0"/>
                </a:moveTo>
                <a:lnTo>
                  <a:pt x="3708400" y="0"/>
                </a:lnTo>
              </a:path>
            </a:pathLst>
          </a:custGeom>
          <a:ln w="8890">
            <a:solidFill>
              <a:srgbClr val="FFB23F"/>
            </a:solidFill>
          </a:ln>
        </p:spPr>
        <p:txBody>
          <a:bodyPr wrap="square" lIns="0" tIns="0" rIns="0" bIns="0" rtlCol="0">
            <a:noAutofit/>
          </a:bodyPr>
          <a:lstStyle/>
          <a:p>
            <a:endParaRPr/>
          </a:p>
        </p:txBody>
      </p:sp>
      <p:sp>
        <p:nvSpPr>
          <p:cNvPr id="295" name="object 295"/>
          <p:cNvSpPr/>
          <p:nvPr/>
        </p:nvSpPr>
        <p:spPr>
          <a:xfrm>
            <a:off x="8964930" y="645795"/>
            <a:ext cx="179070" cy="0"/>
          </a:xfrm>
          <a:custGeom>
            <a:avLst/>
            <a:gdLst/>
            <a:ahLst/>
            <a:cxnLst/>
            <a:rect l="l" t="t" r="r" b="b"/>
            <a:pathLst>
              <a:path w="179070">
                <a:moveTo>
                  <a:pt x="0" y="0"/>
                </a:moveTo>
                <a:lnTo>
                  <a:pt x="179070" y="0"/>
                </a:lnTo>
              </a:path>
            </a:pathLst>
          </a:custGeom>
          <a:ln w="7620">
            <a:solidFill>
              <a:srgbClr val="FFB13D"/>
            </a:solidFill>
          </a:ln>
        </p:spPr>
        <p:txBody>
          <a:bodyPr wrap="square" lIns="0" tIns="0" rIns="0" bIns="0" rtlCol="0">
            <a:noAutofit/>
          </a:bodyPr>
          <a:lstStyle/>
          <a:p>
            <a:endParaRPr/>
          </a:p>
        </p:txBody>
      </p:sp>
      <p:sp>
        <p:nvSpPr>
          <p:cNvPr id="296" name="object 296"/>
          <p:cNvSpPr/>
          <p:nvPr/>
        </p:nvSpPr>
        <p:spPr>
          <a:xfrm>
            <a:off x="0" y="645795"/>
            <a:ext cx="3708400" cy="0"/>
          </a:xfrm>
          <a:custGeom>
            <a:avLst/>
            <a:gdLst/>
            <a:ahLst/>
            <a:cxnLst/>
            <a:rect l="l" t="t" r="r" b="b"/>
            <a:pathLst>
              <a:path w="3708400">
                <a:moveTo>
                  <a:pt x="0" y="0"/>
                </a:moveTo>
                <a:lnTo>
                  <a:pt x="3708400" y="0"/>
                </a:lnTo>
              </a:path>
            </a:pathLst>
          </a:custGeom>
          <a:ln w="7620">
            <a:solidFill>
              <a:srgbClr val="FFB13D"/>
            </a:solidFill>
          </a:ln>
        </p:spPr>
        <p:txBody>
          <a:bodyPr wrap="square" lIns="0" tIns="0" rIns="0" bIns="0" rtlCol="0">
            <a:noAutofit/>
          </a:bodyPr>
          <a:lstStyle/>
          <a:p>
            <a:endParaRPr/>
          </a:p>
        </p:txBody>
      </p:sp>
      <p:sp>
        <p:nvSpPr>
          <p:cNvPr id="297" name="object 297"/>
          <p:cNvSpPr/>
          <p:nvPr/>
        </p:nvSpPr>
        <p:spPr>
          <a:xfrm>
            <a:off x="8964930" y="652779"/>
            <a:ext cx="179070" cy="0"/>
          </a:xfrm>
          <a:custGeom>
            <a:avLst/>
            <a:gdLst/>
            <a:ahLst/>
            <a:cxnLst/>
            <a:rect l="l" t="t" r="r" b="b"/>
            <a:pathLst>
              <a:path w="179070">
                <a:moveTo>
                  <a:pt x="0" y="0"/>
                </a:moveTo>
                <a:lnTo>
                  <a:pt x="179070" y="0"/>
                </a:lnTo>
              </a:path>
            </a:pathLst>
          </a:custGeom>
          <a:ln w="8889">
            <a:solidFill>
              <a:srgbClr val="FFB03A"/>
            </a:solidFill>
          </a:ln>
        </p:spPr>
        <p:txBody>
          <a:bodyPr wrap="square" lIns="0" tIns="0" rIns="0" bIns="0" rtlCol="0">
            <a:noAutofit/>
          </a:bodyPr>
          <a:lstStyle/>
          <a:p>
            <a:endParaRPr/>
          </a:p>
        </p:txBody>
      </p:sp>
      <p:sp>
        <p:nvSpPr>
          <p:cNvPr id="298" name="object 298"/>
          <p:cNvSpPr/>
          <p:nvPr/>
        </p:nvSpPr>
        <p:spPr>
          <a:xfrm>
            <a:off x="0" y="652779"/>
            <a:ext cx="3708400" cy="0"/>
          </a:xfrm>
          <a:custGeom>
            <a:avLst/>
            <a:gdLst/>
            <a:ahLst/>
            <a:cxnLst/>
            <a:rect l="l" t="t" r="r" b="b"/>
            <a:pathLst>
              <a:path w="3708400">
                <a:moveTo>
                  <a:pt x="0" y="0"/>
                </a:moveTo>
                <a:lnTo>
                  <a:pt x="3708400" y="0"/>
                </a:lnTo>
              </a:path>
            </a:pathLst>
          </a:custGeom>
          <a:ln w="8889">
            <a:solidFill>
              <a:srgbClr val="FFB03A"/>
            </a:solidFill>
          </a:ln>
        </p:spPr>
        <p:txBody>
          <a:bodyPr wrap="square" lIns="0" tIns="0" rIns="0" bIns="0" rtlCol="0">
            <a:noAutofit/>
          </a:bodyPr>
          <a:lstStyle/>
          <a:p>
            <a:endParaRPr/>
          </a:p>
        </p:txBody>
      </p:sp>
      <p:sp>
        <p:nvSpPr>
          <p:cNvPr id="299" name="object 299"/>
          <p:cNvSpPr/>
          <p:nvPr/>
        </p:nvSpPr>
        <p:spPr>
          <a:xfrm>
            <a:off x="8964930" y="660400"/>
            <a:ext cx="179070" cy="0"/>
          </a:xfrm>
          <a:custGeom>
            <a:avLst/>
            <a:gdLst/>
            <a:ahLst/>
            <a:cxnLst/>
            <a:rect l="l" t="t" r="r" b="b"/>
            <a:pathLst>
              <a:path w="179070">
                <a:moveTo>
                  <a:pt x="0" y="0"/>
                </a:moveTo>
                <a:lnTo>
                  <a:pt x="179070" y="0"/>
                </a:lnTo>
              </a:path>
            </a:pathLst>
          </a:custGeom>
          <a:ln w="8890">
            <a:solidFill>
              <a:srgbClr val="FFAF38"/>
            </a:solidFill>
          </a:ln>
        </p:spPr>
        <p:txBody>
          <a:bodyPr wrap="square" lIns="0" tIns="0" rIns="0" bIns="0" rtlCol="0">
            <a:noAutofit/>
          </a:bodyPr>
          <a:lstStyle/>
          <a:p>
            <a:endParaRPr/>
          </a:p>
        </p:txBody>
      </p:sp>
      <p:sp>
        <p:nvSpPr>
          <p:cNvPr id="300" name="object 300"/>
          <p:cNvSpPr/>
          <p:nvPr/>
        </p:nvSpPr>
        <p:spPr>
          <a:xfrm>
            <a:off x="0" y="660400"/>
            <a:ext cx="3708400" cy="0"/>
          </a:xfrm>
          <a:custGeom>
            <a:avLst/>
            <a:gdLst/>
            <a:ahLst/>
            <a:cxnLst/>
            <a:rect l="l" t="t" r="r" b="b"/>
            <a:pathLst>
              <a:path w="3708400">
                <a:moveTo>
                  <a:pt x="0" y="0"/>
                </a:moveTo>
                <a:lnTo>
                  <a:pt x="3708400" y="0"/>
                </a:lnTo>
              </a:path>
            </a:pathLst>
          </a:custGeom>
          <a:ln w="8890">
            <a:solidFill>
              <a:srgbClr val="FFAF38"/>
            </a:solidFill>
          </a:ln>
        </p:spPr>
        <p:txBody>
          <a:bodyPr wrap="square" lIns="0" tIns="0" rIns="0" bIns="0" rtlCol="0">
            <a:noAutofit/>
          </a:bodyPr>
          <a:lstStyle/>
          <a:p>
            <a:endParaRPr/>
          </a:p>
        </p:txBody>
      </p:sp>
      <p:sp>
        <p:nvSpPr>
          <p:cNvPr id="301" name="object 301"/>
          <p:cNvSpPr/>
          <p:nvPr/>
        </p:nvSpPr>
        <p:spPr>
          <a:xfrm>
            <a:off x="8964930" y="668020"/>
            <a:ext cx="179070" cy="0"/>
          </a:xfrm>
          <a:custGeom>
            <a:avLst/>
            <a:gdLst/>
            <a:ahLst/>
            <a:cxnLst/>
            <a:rect l="l" t="t" r="r" b="b"/>
            <a:pathLst>
              <a:path w="179070">
                <a:moveTo>
                  <a:pt x="0" y="0"/>
                </a:moveTo>
                <a:lnTo>
                  <a:pt x="179070" y="0"/>
                </a:lnTo>
              </a:path>
            </a:pathLst>
          </a:custGeom>
          <a:ln w="8889">
            <a:solidFill>
              <a:srgbClr val="FFAE36"/>
            </a:solidFill>
          </a:ln>
        </p:spPr>
        <p:txBody>
          <a:bodyPr wrap="square" lIns="0" tIns="0" rIns="0" bIns="0" rtlCol="0">
            <a:noAutofit/>
          </a:bodyPr>
          <a:lstStyle/>
          <a:p>
            <a:endParaRPr/>
          </a:p>
        </p:txBody>
      </p:sp>
      <p:sp>
        <p:nvSpPr>
          <p:cNvPr id="302" name="object 302"/>
          <p:cNvSpPr/>
          <p:nvPr/>
        </p:nvSpPr>
        <p:spPr>
          <a:xfrm>
            <a:off x="0" y="668020"/>
            <a:ext cx="3708400" cy="0"/>
          </a:xfrm>
          <a:custGeom>
            <a:avLst/>
            <a:gdLst/>
            <a:ahLst/>
            <a:cxnLst/>
            <a:rect l="l" t="t" r="r" b="b"/>
            <a:pathLst>
              <a:path w="3708400">
                <a:moveTo>
                  <a:pt x="0" y="0"/>
                </a:moveTo>
                <a:lnTo>
                  <a:pt x="3708400" y="0"/>
                </a:lnTo>
              </a:path>
            </a:pathLst>
          </a:custGeom>
          <a:ln w="8889">
            <a:solidFill>
              <a:srgbClr val="FFAE36"/>
            </a:solidFill>
          </a:ln>
        </p:spPr>
        <p:txBody>
          <a:bodyPr wrap="square" lIns="0" tIns="0" rIns="0" bIns="0" rtlCol="0">
            <a:noAutofit/>
          </a:bodyPr>
          <a:lstStyle/>
          <a:p>
            <a:endParaRPr/>
          </a:p>
        </p:txBody>
      </p:sp>
      <p:sp>
        <p:nvSpPr>
          <p:cNvPr id="303" name="object 303"/>
          <p:cNvSpPr/>
          <p:nvPr/>
        </p:nvSpPr>
        <p:spPr>
          <a:xfrm>
            <a:off x="8964930" y="675004"/>
            <a:ext cx="179070" cy="0"/>
          </a:xfrm>
          <a:custGeom>
            <a:avLst/>
            <a:gdLst/>
            <a:ahLst/>
            <a:cxnLst/>
            <a:rect l="l" t="t" r="r" b="b"/>
            <a:pathLst>
              <a:path w="179070">
                <a:moveTo>
                  <a:pt x="0" y="0"/>
                </a:moveTo>
                <a:lnTo>
                  <a:pt x="179070" y="0"/>
                </a:lnTo>
              </a:path>
            </a:pathLst>
          </a:custGeom>
          <a:ln w="7620">
            <a:solidFill>
              <a:srgbClr val="FFAD34"/>
            </a:solidFill>
          </a:ln>
        </p:spPr>
        <p:txBody>
          <a:bodyPr wrap="square" lIns="0" tIns="0" rIns="0" bIns="0" rtlCol="0">
            <a:noAutofit/>
          </a:bodyPr>
          <a:lstStyle/>
          <a:p>
            <a:endParaRPr/>
          </a:p>
        </p:txBody>
      </p:sp>
      <p:sp>
        <p:nvSpPr>
          <p:cNvPr id="304" name="object 304"/>
          <p:cNvSpPr/>
          <p:nvPr/>
        </p:nvSpPr>
        <p:spPr>
          <a:xfrm>
            <a:off x="0" y="675004"/>
            <a:ext cx="3708400" cy="0"/>
          </a:xfrm>
          <a:custGeom>
            <a:avLst/>
            <a:gdLst/>
            <a:ahLst/>
            <a:cxnLst/>
            <a:rect l="l" t="t" r="r" b="b"/>
            <a:pathLst>
              <a:path w="3708400">
                <a:moveTo>
                  <a:pt x="0" y="0"/>
                </a:moveTo>
                <a:lnTo>
                  <a:pt x="3708400" y="0"/>
                </a:lnTo>
              </a:path>
            </a:pathLst>
          </a:custGeom>
          <a:ln w="7620">
            <a:solidFill>
              <a:srgbClr val="FFAD34"/>
            </a:solidFill>
          </a:ln>
        </p:spPr>
        <p:txBody>
          <a:bodyPr wrap="square" lIns="0" tIns="0" rIns="0" bIns="0" rtlCol="0">
            <a:noAutofit/>
          </a:bodyPr>
          <a:lstStyle/>
          <a:p>
            <a:endParaRPr/>
          </a:p>
        </p:txBody>
      </p:sp>
      <p:sp>
        <p:nvSpPr>
          <p:cNvPr id="305" name="object 305"/>
          <p:cNvSpPr/>
          <p:nvPr/>
        </p:nvSpPr>
        <p:spPr>
          <a:xfrm>
            <a:off x="8964930" y="681989"/>
            <a:ext cx="179070" cy="0"/>
          </a:xfrm>
          <a:custGeom>
            <a:avLst/>
            <a:gdLst/>
            <a:ahLst/>
            <a:cxnLst/>
            <a:rect l="l" t="t" r="r" b="b"/>
            <a:pathLst>
              <a:path w="179070">
                <a:moveTo>
                  <a:pt x="0" y="0"/>
                </a:moveTo>
                <a:lnTo>
                  <a:pt x="179070" y="0"/>
                </a:lnTo>
              </a:path>
            </a:pathLst>
          </a:custGeom>
          <a:ln w="8890">
            <a:solidFill>
              <a:srgbClr val="FFAD33"/>
            </a:solidFill>
          </a:ln>
        </p:spPr>
        <p:txBody>
          <a:bodyPr wrap="square" lIns="0" tIns="0" rIns="0" bIns="0" rtlCol="0">
            <a:noAutofit/>
          </a:bodyPr>
          <a:lstStyle/>
          <a:p>
            <a:endParaRPr/>
          </a:p>
        </p:txBody>
      </p:sp>
      <p:sp>
        <p:nvSpPr>
          <p:cNvPr id="306" name="object 306"/>
          <p:cNvSpPr/>
          <p:nvPr/>
        </p:nvSpPr>
        <p:spPr>
          <a:xfrm>
            <a:off x="0" y="681989"/>
            <a:ext cx="3708400" cy="0"/>
          </a:xfrm>
          <a:custGeom>
            <a:avLst/>
            <a:gdLst/>
            <a:ahLst/>
            <a:cxnLst/>
            <a:rect l="l" t="t" r="r" b="b"/>
            <a:pathLst>
              <a:path w="3708400">
                <a:moveTo>
                  <a:pt x="0" y="0"/>
                </a:moveTo>
                <a:lnTo>
                  <a:pt x="3708400" y="0"/>
                </a:lnTo>
              </a:path>
            </a:pathLst>
          </a:custGeom>
          <a:ln w="8890">
            <a:solidFill>
              <a:srgbClr val="FFAD33"/>
            </a:solidFill>
          </a:ln>
        </p:spPr>
        <p:txBody>
          <a:bodyPr wrap="square" lIns="0" tIns="0" rIns="0" bIns="0" rtlCol="0">
            <a:noAutofit/>
          </a:bodyPr>
          <a:lstStyle/>
          <a:p>
            <a:endParaRPr/>
          </a:p>
        </p:txBody>
      </p:sp>
      <p:sp>
        <p:nvSpPr>
          <p:cNvPr id="307" name="object 307"/>
          <p:cNvSpPr/>
          <p:nvPr/>
        </p:nvSpPr>
        <p:spPr>
          <a:xfrm>
            <a:off x="8964930" y="689610"/>
            <a:ext cx="179070" cy="0"/>
          </a:xfrm>
          <a:custGeom>
            <a:avLst/>
            <a:gdLst/>
            <a:ahLst/>
            <a:cxnLst/>
            <a:rect l="l" t="t" r="r" b="b"/>
            <a:pathLst>
              <a:path w="179070">
                <a:moveTo>
                  <a:pt x="0" y="0"/>
                </a:moveTo>
                <a:lnTo>
                  <a:pt x="179070" y="0"/>
                </a:lnTo>
              </a:path>
            </a:pathLst>
          </a:custGeom>
          <a:ln w="8890">
            <a:solidFill>
              <a:srgbClr val="FFAC2F"/>
            </a:solidFill>
          </a:ln>
        </p:spPr>
        <p:txBody>
          <a:bodyPr wrap="square" lIns="0" tIns="0" rIns="0" bIns="0" rtlCol="0">
            <a:noAutofit/>
          </a:bodyPr>
          <a:lstStyle/>
          <a:p>
            <a:endParaRPr/>
          </a:p>
        </p:txBody>
      </p:sp>
      <p:sp>
        <p:nvSpPr>
          <p:cNvPr id="308" name="object 308"/>
          <p:cNvSpPr/>
          <p:nvPr/>
        </p:nvSpPr>
        <p:spPr>
          <a:xfrm>
            <a:off x="0" y="689610"/>
            <a:ext cx="3708400" cy="0"/>
          </a:xfrm>
          <a:custGeom>
            <a:avLst/>
            <a:gdLst/>
            <a:ahLst/>
            <a:cxnLst/>
            <a:rect l="l" t="t" r="r" b="b"/>
            <a:pathLst>
              <a:path w="3708400">
                <a:moveTo>
                  <a:pt x="0" y="0"/>
                </a:moveTo>
                <a:lnTo>
                  <a:pt x="3708400" y="0"/>
                </a:lnTo>
              </a:path>
            </a:pathLst>
          </a:custGeom>
          <a:ln w="8890">
            <a:solidFill>
              <a:srgbClr val="FFAC2F"/>
            </a:solidFill>
          </a:ln>
        </p:spPr>
        <p:txBody>
          <a:bodyPr wrap="square" lIns="0" tIns="0" rIns="0" bIns="0" rtlCol="0">
            <a:noAutofit/>
          </a:bodyPr>
          <a:lstStyle/>
          <a:p>
            <a:endParaRPr/>
          </a:p>
        </p:txBody>
      </p:sp>
      <p:sp>
        <p:nvSpPr>
          <p:cNvPr id="309" name="object 309"/>
          <p:cNvSpPr/>
          <p:nvPr/>
        </p:nvSpPr>
        <p:spPr>
          <a:xfrm>
            <a:off x="8964930" y="696595"/>
            <a:ext cx="179070" cy="0"/>
          </a:xfrm>
          <a:custGeom>
            <a:avLst/>
            <a:gdLst/>
            <a:ahLst/>
            <a:cxnLst/>
            <a:rect l="l" t="t" r="r" b="b"/>
            <a:pathLst>
              <a:path w="179070">
                <a:moveTo>
                  <a:pt x="0" y="0"/>
                </a:moveTo>
                <a:lnTo>
                  <a:pt x="179070" y="0"/>
                </a:lnTo>
              </a:path>
            </a:pathLst>
          </a:custGeom>
          <a:ln w="7620">
            <a:solidFill>
              <a:srgbClr val="FFAB2D"/>
            </a:solidFill>
          </a:ln>
        </p:spPr>
        <p:txBody>
          <a:bodyPr wrap="square" lIns="0" tIns="0" rIns="0" bIns="0" rtlCol="0">
            <a:noAutofit/>
          </a:bodyPr>
          <a:lstStyle/>
          <a:p>
            <a:endParaRPr/>
          </a:p>
        </p:txBody>
      </p:sp>
      <p:sp>
        <p:nvSpPr>
          <p:cNvPr id="310" name="object 310"/>
          <p:cNvSpPr/>
          <p:nvPr/>
        </p:nvSpPr>
        <p:spPr>
          <a:xfrm>
            <a:off x="0" y="696595"/>
            <a:ext cx="3708400" cy="0"/>
          </a:xfrm>
          <a:custGeom>
            <a:avLst/>
            <a:gdLst/>
            <a:ahLst/>
            <a:cxnLst/>
            <a:rect l="l" t="t" r="r" b="b"/>
            <a:pathLst>
              <a:path w="3708400">
                <a:moveTo>
                  <a:pt x="0" y="0"/>
                </a:moveTo>
                <a:lnTo>
                  <a:pt x="3708400" y="0"/>
                </a:lnTo>
              </a:path>
            </a:pathLst>
          </a:custGeom>
          <a:ln w="7620">
            <a:solidFill>
              <a:srgbClr val="FFAB2D"/>
            </a:solidFill>
          </a:ln>
        </p:spPr>
        <p:txBody>
          <a:bodyPr wrap="square" lIns="0" tIns="0" rIns="0" bIns="0" rtlCol="0">
            <a:noAutofit/>
          </a:bodyPr>
          <a:lstStyle/>
          <a:p>
            <a:endParaRPr/>
          </a:p>
        </p:txBody>
      </p:sp>
      <p:sp>
        <p:nvSpPr>
          <p:cNvPr id="311" name="object 311"/>
          <p:cNvSpPr/>
          <p:nvPr/>
        </p:nvSpPr>
        <p:spPr>
          <a:xfrm>
            <a:off x="8964930" y="703579"/>
            <a:ext cx="179070" cy="0"/>
          </a:xfrm>
          <a:custGeom>
            <a:avLst/>
            <a:gdLst/>
            <a:ahLst/>
            <a:cxnLst/>
            <a:rect l="l" t="t" r="r" b="b"/>
            <a:pathLst>
              <a:path w="179070">
                <a:moveTo>
                  <a:pt x="0" y="0"/>
                </a:moveTo>
                <a:lnTo>
                  <a:pt x="179070" y="0"/>
                </a:lnTo>
              </a:path>
            </a:pathLst>
          </a:custGeom>
          <a:ln w="8889">
            <a:solidFill>
              <a:srgbClr val="FFAA2B"/>
            </a:solidFill>
          </a:ln>
        </p:spPr>
        <p:txBody>
          <a:bodyPr wrap="square" lIns="0" tIns="0" rIns="0" bIns="0" rtlCol="0">
            <a:noAutofit/>
          </a:bodyPr>
          <a:lstStyle/>
          <a:p>
            <a:endParaRPr/>
          </a:p>
        </p:txBody>
      </p:sp>
      <p:sp>
        <p:nvSpPr>
          <p:cNvPr id="312" name="object 312"/>
          <p:cNvSpPr/>
          <p:nvPr/>
        </p:nvSpPr>
        <p:spPr>
          <a:xfrm>
            <a:off x="0" y="703579"/>
            <a:ext cx="3708400" cy="0"/>
          </a:xfrm>
          <a:custGeom>
            <a:avLst/>
            <a:gdLst/>
            <a:ahLst/>
            <a:cxnLst/>
            <a:rect l="l" t="t" r="r" b="b"/>
            <a:pathLst>
              <a:path w="3708400">
                <a:moveTo>
                  <a:pt x="0" y="0"/>
                </a:moveTo>
                <a:lnTo>
                  <a:pt x="3708400" y="0"/>
                </a:lnTo>
              </a:path>
            </a:pathLst>
          </a:custGeom>
          <a:ln w="8889">
            <a:solidFill>
              <a:srgbClr val="FFAA2B"/>
            </a:solidFill>
          </a:ln>
        </p:spPr>
        <p:txBody>
          <a:bodyPr wrap="square" lIns="0" tIns="0" rIns="0" bIns="0" rtlCol="0">
            <a:noAutofit/>
          </a:bodyPr>
          <a:lstStyle/>
          <a:p>
            <a:endParaRPr/>
          </a:p>
        </p:txBody>
      </p:sp>
      <p:sp>
        <p:nvSpPr>
          <p:cNvPr id="313" name="object 313"/>
          <p:cNvSpPr/>
          <p:nvPr/>
        </p:nvSpPr>
        <p:spPr>
          <a:xfrm>
            <a:off x="8964930" y="711200"/>
            <a:ext cx="179070" cy="0"/>
          </a:xfrm>
          <a:custGeom>
            <a:avLst/>
            <a:gdLst/>
            <a:ahLst/>
            <a:cxnLst/>
            <a:rect l="l" t="t" r="r" b="b"/>
            <a:pathLst>
              <a:path w="179070">
                <a:moveTo>
                  <a:pt x="0" y="0"/>
                </a:moveTo>
                <a:lnTo>
                  <a:pt x="179070" y="0"/>
                </a:lnTo>
              </a:path>
            </a:pathLst>
          </a:custGeom>
          <a:ln w="8890">
            <a:solidFill>
              <a:srgbClr val="FFA929"/>
            </a:solidFill>
          </a:ln>
        </p:spPr>
        <p:txBody>
          <a:bodyPr wrap="square" lIns="0" tIns="0" rIns="0" bIns="0" rtlCol="0">
            <a:noAutofit/>
          </a:bodyPr>
          <a:lstStyle/>
          <a:p>
            <a:endParaRPr/>
          </a:p>
        </p:txBody>
      </p:sp>
      <p:sp>
        <p:nvSpPr>
          <p:cNvPr id="314" name="object 314"/>
          <p:cNvSpPr/>
          <p:nvPr/>
        </p:nvSpPr>
        <p:spPr>
          <a:xfrm>
            <a:off x="0" y="711200"/>
            <a:ext cx="3708400" cy="0"/>
          </a:xfrm>
          <a:custGeom>
            <a:avLst/>
            <a:gdLst/>
            <a:ahLst/>
            <a:cxnLst/>
            <a:rect l="l" t="t" r="r" b="b"/>
            <a:pathLst>
              <a:path w="3708400">
                <a:moveTo>
                  <a:pt x="0" y="0"/>
                </a:moveTo>
                <a:lnTo>
                  <a:pt x="3708400" y="0"/>
                </a:lnTo>
              </a:path>
            </a:pathLst>
          </a:custGeom>
          <a:ln w="8890">
            <a:solidFill>
              <a:srgbClr val="FFA929"/>
            </a:solidFill>
          </a:ln>
        </p:spPr>
        <p:txBody>
          <a:bodyPr wrap="square" lIns="0" tIns="0" rIns="0" bIns="0" rtlCol="0">
            <a:noAutofit/>
          </a:bodyPr>
          <a:lstStyle/>
          <a:p>
            <a:endParaRPr/>
          </a:p>
        </p:txBody>
      </p:sp>
      <p:sp>
        <p:nvSpPr>
          <p:cNvPr id="315" name="object 315"/>
          <p:cNvSpPr/>
          <p:nvPr/>
        </p:nvSpPr>
        <p:spPr>
          <a:xfrm>
            <a:off x="8964930" y="718185"/>
            <a:ext cx="179070" cy="0"/>
          </a:xfrm>
          <a:custGeom>
            <a:avLst/>
            <a:gdLst/>
            <a:ahLst/>
            <a:cxnLst/>
            <a:rect l="l" t="t" r="r" b="b"/>
            <a:pathLst>
              <a:path w="179070">
                <a:moveTo>
                  <a:pt x="0" y="0"/>
                </a:moveTo>
                <a:lnTo>
                  <a:pt x="179070" y="0"/>
                </a:lnTo>
              </a:path>
            </a:pathLst>
          </a:custGeom>
          <a:ln w="7620">
            <a:solidFill>
              <a:srgbClr val="FFA827"/>
            </a:solidFill>
          </a:ln>
        </p:spPr>
        <p:txBody>
          <a:bodyPr wrap="square" lIns="0" tIns="0" rIns="0" bIns="0" rtlCol="0">
            <a:noAutofit/>
          </a:bodyPr>
          <a:lstStyle/>
          <a:p>
            <a:endParaRPr/>
          </a:p>
        </p:txBody>
      </p:sp>
      <p:sp>
        <p:nvSpPr>
          <p:cNvPr id="316" name="object 316"/>
          <p:cNvSpPr/>
          <p:nvPr/>
        </p:nvSpPr>
        <p:spPr>
          <a:xfrm>
            <a:off x="0" y="718185"/>
            <a:ext cx="3708400" cy="0"/>
          </a:xfrm>
          <a:custGeom>
            <a:avLst/>
            <a:gdLst/>
            <a:ahLst/>
            <a:cxnLst/>
            <a:rect l="l" t="t" r="r" b="b"/>
            <a:pathLst>
              <a:path w="3708400">
                <a:moveTo>
                  <a:pt x="0" y="0"/>
                </a:moveTo>
                <a:lnTo>
                  <a:pt x="3708400" y="0"/>
                </a:lnTo>
              </a:path>
            </a:pathLst>
          </a:custGeom>
          <a:ln w="7620">
            <a:solidFill>
              <a:srgbClr val="FFA827"/>
            </a:solidFill>
          </a:ln>
        </p:spPr>
        <p:txBody>
          <a:bodyPr wrap="square" lIns="0" tIns="0" rIns="0" bIns="0" rtlCol="0">
            <a:noAutofit/>
          </a:bodyPr>
          <a:lstStyle/>
          <a:p>
            <a:endParaRPr/>
          </a:p>
        </p:txBody>
      </p:sp>
      <p:sp>
        <p:nvSpPr>
          <p:cNvPr id="317" name="object 317"/>
          <p:cNvSpPr/>
          <p:nvPr/>
        </p:nvSpPr>
        <p:spPr>
          <a:xfrm>
            <a:off x="8964930" y="725170"/>
            <a:ext cx="179070" cy="0"/>
          </a:xfrm>
          <a:custGeom>
            <a:avLst/>
            <a:gdLst/>
            <a:ahLst/>
            <a:cxnLst/>
            <a:rect l="l" t="t" r="r" b="b"/>
            <a:pathLst>
              <a:path w="179070">
                <a:moveTo>
                  <a:pt x="0" y="0"/>
                </a:moveTo>
                <a:lnTo>
                  <a:pt x="179070" y="0"/>
                </a:lnTo>
              </a:path>
            </a:pathLst>
          </a:custGeom>
          <a:ln w="8889">
            <a:solidFill>
              <a:srgbClr val="FFA725"/>
            </a:solidFill>
          </a:ln>
        </p:spPr>
        <p:txBody>
          <a:bodyPr wrap="square" lIns="0" tIns="0" rIns="0" bIns="0" rtlCol="0">
            <a:noAutofit/>
          </a:bodyPr>
          <a:lstStyle/>
          <a:p>
            <a:endParaRPr/>
          </a:p>
        </p:txBody>
      </p:sp>
      <p:sp>
        <p:nvSpPr>
          <p:cNvPr id="318" name="object 318"/>
          <p:cNvSpPr/>
          <p:nvPr/>
        </p:nvSpPr>
        <p:spPr>
          <a:xfrm>
            <a:off x="0" y="725170"/>
            <a:ext cx="3708400" cy="0"/>
          </a:xfrm>
          <a:custGeom>
            <a:avLst/>
            <a:gdLst/>
            <a:ahLst/>
            <a:cxnLst/>
            <a:rect l="l" t="t" r="r" b="b"/>
            <a:pathLst>
              <a:path w="3708400">
                <a:moveTo>
                  <a:pt x="0" y="0"/>
                </a:moveTo>
                <a:lnTo>
                  <a:pt x="3708400" y="0"/>
                </a:lnTo>
              </a:path>
            </a:pathLst>
          </a:custGeom>
          <a:ln w="8889">
            <a:solidFill>
              <a:srgbClr val="FFA725"/>
            </a:solidFill>
          </a:ln>
        </p:spPr>
        <p:txBody>
          <a:bodyPr wrap="square" lIns="0" tIns="0" rIns="0" bIns="0" rtlCol="0">
            <a:noAutofit/>
          </a:bodyPr>
          <a:lstStyle/>
          <a:p>
            <a:endParaRPr/>
          </a:p>
        </p:txBody>
      </p:sp>
      <p:sp>
        <p:nvSpPr>
          <p:cNvPr id="319" name="object 319"/>
          <p:cNvSpPr/>
          <p:nvPr/>
        </p:nvSpPr>
        <p:spPr>
          <a:xfrm>
            <a:off x="8964930" y="732789"/>
            <a:ext cx="179070" cy="0"/>
          </a:xfrm>
          <a:custGeom>
            <a:avLst/>
            <a:gdLst/>
            <a:ahLst/>
            <a:cxnLst/>
            <a:rect l="l" t="t" r="r" b="b"/>
            <a:pathLst>
              <a:path w="179070">
                <a:moveTo>
                  <a:pt x="0" y="0"/>
                </a:moveTo>
                <a:lnTo>
                  <a:pt x="179070" y="0"/>
                </a:lnTo>
              </a:path>
            </a:pathLst>
          </a:custGeom>
          <a:ln w="8890">
            <a:solidFill>
              <a:srgbClr val="FFA622"/>
            </a:solidFill>
          </a:ln>
        </p:spPr>
        <p:txBody>
          <a:bodyPr wrap="square" lIns="0" tIns="0" rIns="0" bIns="0" rtlCol="0">
            <a:noAutofit/>
          </a:bodyPr>
          <a:lstStyle/>
          <a:p>
            <a:endParaRPr/>
          </a:p>
        </p:txBody>
      </p:sp>
      <p:sp>
        <p:nvSpPr>
          <p:cNvPr id="320" name="object 320"/>
          <p:cNvSpPr/>
          <p:nvPr/>
        </p:nvSpPr>
        <p:spPr>
          <a:xfrm>
            <a:off x="0" y="732789"/>
            <a:ext cx="3708400" cy="0"/>
          </a:xfrm>
          <a:custGeom>
            <a:avLst/>
            <a:gdLst/>
            <a:ahLst/>
            <a:cxnLst/>
            <a:rect l="l" t="t" r="r" b="b"/>
            <a:pathLst>
              <a:path w="3708400">
                <a:moveTo>
                  <a:pt x="0" y="0"/>
                </a:moveTo>
                <a:lnTo>
                  <a:pt x="3708400" y="0"/>
                </a:lnTo>
              </a:path>
            </a:pathLst>
          </a:custGeom>
          <a:ln w="8890">
            <a:solidFill>
              <a:srgbClr val="FFA622"/>
            </a:solidFill>
          </a:ln>
        </p:spPr>
        <p:txBody>
          <a:bodyPr wrap="square" lIns="0" tIns="0" rIns="0" bIns="0" rtlCol="0">
            <a:noAutofit/>
          </a:bodyPr>
          <a:lstStyle/>
          <a:p>
            <a:endParaRPr/>
          </a:p>
        </p:txBody>
      </p:sp>
      <p:sp>
        <p:nvSpPr>
          <p:cNvPr id="321" name="object 321"/>
          <p:cNvSpPr/>
          <p:nvPr/>
        </p:nvSpPr>
        <p:spPr>
          <a:xfrm>
            <a:off x="8964930" y="739775"/>
            <a:ext cx="179070" cy="0"/>
          </a:xfrm>
          <a:custGeom>
            <a:avLst/>
            <a:gdLst/>
            <a:ahLst/>
            <a:cxnLst/>
            <a:rect l="l" t="t" r="r" b="b"/>
            <a:pathLst>
              <a:path w="179070">
                <a:moveTo>
                  <a:pt x="0" y="0"/>
                </a:moveTo>
                <a:lnTo>
                  <a:pt x="179070" y="0"/>
                </a:lnTo>
              </a:path>
            </a:pathLst>
          </a:custGeom>
          <a:ln w="7620">
            <a:solidFill>
              <a:srgbClr val="FFA620"/>
            </a:solidFill>
          </a:ln>
        </p:spPr>
        <p:txBody>
          <a:bodyPr wrap="square" lIns="0" tIns="0" rIns="0" bIns="0" rtlCol="0">
            <a:noAutofit/>
          </a:bodyPr>
          <a:lstStyle/>
          <a:p>
            <a:endParaRPr/>
          </a:p>
        </p:txBody>
      </p:sp>
      <p:sp>
        <p:nvSpPr>
          <p:cNvPr id="322" name="object 322"/>
          <p:cNvSpPr/>
          <p:nvPr/>
        </p:nvSpPr>
        <p:spPr>
          <a:xfrm>
            <a:off x="0" y="739775"/>
            <a:ext cx="3708400" cy="0"/>
          </a:xfrm>
          <a:custGeom>
            <a:avLst/>
            <a:gdLst/>
            <a:ahLst/>
            <a:cxnLst/>
            <a:rect l="l" t="t" r="r" b="b"/>
            <a:pathLst>
              <a:path w="3708400">
                <a:moveTo>
                  <a:pt x="0" y="0"/>
                </a:moveTo>
                <a:lnTo>
                  <a:pt x="3708400" y="0"/>
                </a:lnTo>
              </a:path>
            </a:pathLst>
          </a:custGeom>
          <a:ln w="7620">
            <a:solidFill>
              <a:srgbClr val="FFA620"/>
            </a:solidFill>
          </a:ln>
        </p:spPr>
        <p:txBody>
          <a:bodyPr wrap="square" lIns="0" tIns="0" rIns="0" bIns="0" rtlCol="0">
            <a:noAutofit/>
          </a:bodyPr>
          <a:lstStyle/>
          <a:p>
            <a:endParaRPr/>
          </a:p>
        </p:txBody>
      </p:sp>
      <p:sp>
        <p:nvSpPr>
          <p:cNvPr id="323" name="object 323"/>
          <p:cNvSpPr/>
          <p:nvPr/>
        </p:nvSpPr>
        <p:spPr>
          <a:xfrm>
            <a:off x="8964930" y="746760"/>
            <a:ext cx="179070" cy="0"/>
          </a:xfrm>
          <a:custGeom>
            <a:avLst/>
            <a:gdLst/>
            <a:ahLst/>
            <a:cxnLst/>
            <a:rect l="l" t="t" r="r" b="b"/>
            <a:pathLst>
              <a:path w="179070">
                <a:moveTo>
                  <a:pt x="0" y="0"/>
                </a:moveTo>
                <a:lnTo>
                  <a:pt x="179070" y="0"/>
                </a:lnTo>
              </a:path>
            </a:pathLst>
          </a:custGeom>
          <a:ln w="8890">
            <a:solidFill>
              <a:srgbClr val="FFA51E"/>
            </a:solidFill>
          </a:ln>
        </p:spPr>
        <p:txBody>
          <a:bodyPr wrap="square" lIns="0" tIns="0" rIns="0" bIns="0" rtlCol="0">
            <a:noAutofit/>
          </a:bodyPr>
          <a:lstStyle/>
          <a:p>
            <a:endParaRPr/>
          </a:p>
        </p:txBody>
      </p:sp>
      <p:sp>
        <p:nvSpPr>
          <p:cNvPr id="324" name="object 324"/>
          <p:cNvSpPr/>
          <p:nvPr/>
        </p:nvSpPr>
        <p:spPr>
          <a:xfrm>
            <a:off x="0" y="746760"/>
            <a:ext cx="3708400" cy="0"/>
          </a:xfrm>
          <a:custGeom>
            <a:avLst/>
            <a:gdLst/>
            <a:ahLst/>
            <a:cxnLst/>
            <a:rect l="l" t="t" r="r" b="b"/>
            <a:pathLst>
              <a:path w="3708400">
                <a:moveTo>
                  <a:pt x="0" y="0"/>
                </a:moveTo>
                <a:lnTo>
                  <a:pt x="3708400" y="0"/>
                </a:lnTo>
              </a:path>
            </a:pathLst>
          </a:custGeom>
          <a:ln w="8890">
            <a:solidFill>
              <a:srgbClr val="FFA51E"/>
            </a:solidFill>
          </a:ln>
        </p:spPr>
        <p:txBody>
          <a:bodyPr wrap="square" lIns="0" tIns="0" rIns="0" bIns="0" rtlCol="0">
            <a:noAutofit/>
          </a:bodyPr>
          <a:lstStyle/>
          <a:p>
            <a:endParaRPr/>
          </a:p>
        </p:txBody>
      </p:sp>
      <p:sp>
        <p:nvSpPr>
          <p:cNvPr id="325" name="object 325"/>
          <p:cNvSpPr/>
          <p:nvPr/>
        </p:nvSpPr>
        <p:spPr>
          <a:xfrm>
            <a:off x="8964930" y="754379"/>
            <a:ext cx="179070" cy="0"/>
          </a:xfrm>
          <a:custGeom>
            <a:avLst/>
            <a:gdLst/>
            <a:ahLst/>
            <a:cxnLst/>
            <a:rect l="l" t="t" r="r" b="b"/>
            <a:pathLst>
              <a:path w="179070">
                <a:moveTo>
                  <a:pt x="0" y="0"/>
                </a:moveTo>
                <a:lnTo>
                  <a:pt x="179070" y="0"/>
                </a:lnTo>
              </a:path>
            </a:pathLst>
          </a:custGeom>
          <a:ln w="8889">
            <a:solidFill>
              <a:srgbClr val="FFA41C"/>
            </a:solidFill>
          </a:ln>
        </p:spPr>
        <p:txBody>
          <a:bodyPr wrap="square" lIns="0" tIns="0" rIns="0" bIns="0" rtlCol="0">
            <a:noAutofit/>
          </a:bodyPr>
          <a:lstStyle/>
          <a:p>
            <a:endParaRPr/>
          </a:p>
        </p:txBody>
      </p:sp>
      <p:sp>
        <p:nvSpPr>
          <p:cNvPr id="326" name="object 326"/>
          <p:cNvSpPr/>
          <p:nvPr/>
        </p:nvSpPr>
        <p:spPr>
          <a:xfrm>
            <a:off x="0" y="754379"/>
            <a:ext cx="3708400" cy="0"/>
          </a:xfrm>
          <a:custGeom>
            <a:avLst/>
            <a:gdLst/>
            <a:ahLst/>
            <a:cxnLst/>
            <a:rect l="l" t="t" r="r" b="b"/>
            <a:pathLst>
              <a:path w="3708400">
                <a:moveTo>
                  <a:pt x="0" y="0"/>
                </a:moveTo>
                <a:lnTo>
                  <a:pt x="3708400" y="0"/>
                </a:lnTo>
              </a:path>
            </a:pathLst>
          </a:custGeom>
          <a:ln w="8889">
            <a:solidFill>
              <a:srgbClr val="FFA41C"/>
            </a:solidFill>
          </a:ln>
        </p:spPr>
        <p:txBody>
          <a:bodyPr wrap="square" lIns="0" tIns="0" rIns="0" bIns="0" rtlCol="0">
            <a:noAutofit/>
          </a:bodyPr>
          <a:lstStyle/>
          <a:p>
            <a:endParaRPr/>
          </a:p>
        </p:txBody>
      </p:sp>
      <p:sp>
        <p:nvSpPr>
          <p:cNvPr id="327" name="object 327"/>
          <p:cNvSpPr/>
          <p:nvPr/>
        </p:nvSpPr>
        <p:spPr>
          <a:xfrm>
            <a:off x="8964930" y="762000"/>
            <a:ext cx="179070" cy="0"/>
          </a:xfrm>
          <a:custGeom>
            <a:avLst/>
            <a:gdLst/>
            <a:ahLst/>
            <a:cxnLst/>
            <a:rect l="l" t="t" r="r" b="b"/>
            <a:pathLst>
              <a:path w="179070">
                <a:moveTo>
                  <a:pt x="0" y="0"/>
                </a:moveTo>
                <a:lnTo>
                  <a:pt x="179070" y="0"/>
                </a:lnTo>
              </a:path>
            </a:pathLst>
          </a:custGeom>
          <a:ln w="8890">
            <a:solidFill>
              <a:srgbClr val="FFA31A"/>
            </a:solidFill>
          </a:ln>
        </p:spPr>
        <p:txBody>
          <a:bodyPr wrap="square" lIns="0" tIns="0" rIns="0" bIns="0" rtlCol="0">
            <a:noAutofit/>
          </a:bodyPr>
          <a:lstStyle/>
          <a:p>
            <a:endParaRPr/>
          </a:p>
        </p:txBody>
      </p:sp>
      <p:sp>
        <p:nvSpPr>
          <p:cNvPr id="328" name="object 328"/>
          <p:cNvSpPr/>
          <p:nvPr/>
        </p:nvSpPr>
        <p:spPr>
          <a:xfrm>
            <a:off x="0" y="762000"/>
            <a:ext cx="3708400" cy="0"/>
          </a:xfrm>
          <a:custGeom>
            <a:avLst/>
            <a:gdLst/>
            <a:ahLst/>
            <a:cxnLst/>
            <a:rect l="l" t="t" r="r" b="b"/>
            <a:pathLst>
              <a:path w="3708400">
                <a:moveTo>
                  <a:pt x="0" y="0"/>
                </a:moveTo>
                <a:lnTo>
                  <a:pt x="3708400" y="0"/>
                </a:lnTo>
              </a:path>
            </a:pathLst>
          </a:custGeom>
          <a:ln w="8890">
            <a:solidFill>
              <a:srgbClr val="FFA31A"/>
            </a:solidFill>
          </a:ln>
        </p:spPr>
        <p:txBody>
          <a:bodyPr wrap="square" lIns="0" tIns="0" rIns="0" bIns="0" rtlCol="0">
            <a:noAutofit/>
          </a:bodyPr>
          <a:lstStyle/>
          <a:p>
            <a:endParaRPr/>
          </a:p>
        </p:txBody>
      </p:sp>
      <p:sp>
        <p:nvSpPr>
          <p:cNvPr id="329" name="object 329"/>
          <p:cNvSpPr/>
          <p:nvPr/>
        </p:nvSpPr>
        <p:spPr>
          <a:xfrm>
            <a:off x="8964930" y="768985"/>
            <a:ext cx="179070" cy="0"/>
          </a:xfrm>
          <a:custGeom>
            <a:avLst/>
            <a:gdLst/>
            <a:ahLst/>
            <a:cxnLst/>
            <a:rect l="l" t="t" r="r" b="b"/>
            <a:pathLst>
              <a:path w="179070">
                <a:moveTo>
                  <a:pt x="0" y="0"/>
                </a:moveTo>
                <a:lnTo>
                  <a:pt x="179070" y="0"/>
                </a:lnTo>
              </a:path>
            </a:pathLst>
          </a:custGeom>
          <a:ln w="7620">
            <a:solidFill>
              <a:srgbClr val="FFA217"/>
            </a:solidFill>
          </a:ln>
        </p:spPr>
        <p:txBody>
          <a:bodyPr wrap="square" lIns="0" tIns="0" rIns="0" bIns="0" rtlCol="0">
            <a:noAutofit/>
          </a:bodyPr>
          <a:lstStyle/>
          <a:p>
            <a:endParaRPr/>
          </a:p>
        </p:txBody>
      </p:sp>
      <p:sp>
        <p:nvSpPr>
          <p:cNvPr id="330" name="object 330"/>
          <p:cNvSpPr/>
          <p:nvPr/>
        </p:nvSpPr>
        <p:spPr>
          <a:xfrm>
            <a:off x="0" y="768985"/>
            <a:ext cx="3708400" cy="0"/>
          </a:xfrm>
          <a:custGeom>
            <a:avLst/>
            <a:gdLst/>
            <a:ahLst/>
            <a:cxnLst/>
            <a:rect l="l" t="t" r="r" b="b"/>
            <a:pathLst>
              <a:path w="3708400">
                <a:moveTo>
                  <a:pt x="0" y="0"/>
                </a:moveTo>
                <a:lnTo>
                  <a:pt x="3708400" y="0"/>
                </a:lnTo>
              </a:path>
            </a:pathLst>
          </a:custGeom>
          <a:ln w="7620">
            <a:solidFill>
              <a:srgbClr val="FFA217"/>
            </a:solidFill>
          </a:ln>
        </p:spPr>
        <p:txBody>
          <a:bodyPr wrap="square" lIns="0" tIns="0" rIns="0" bIns="0" rtlCol="0">
            <a:noAutofit/>
          </a:bodyPr>
          <a:lstStyle/>
          <a:p>
            <a:endParaRPr/>
          </a:p>
        </p:txBody>
      </p:sp>
      <p:sp>
        <p:nvSpPr>
          <p:cNvPr id="331" name="object 331"/>
          <p:cNvSpPr/>
          <p:nvPr/>
        </p:nvSpPr>
        <p:spPr>
          <a:xfrm>
            <a:off x="8964930" y="775970"/>
            <a:ext cx="179070" cy="0"/>
          </a:xfrm>
          <a:custGeom>
            <a:avLst/>
            <a:gdLst/>
            <a:ahLst/>
            <a:cxnLst/>
            <a:rect l="l" t="t" r="r" b="b"/>
            <a:pathLst>
              <a:path w="179070">
                <a:moveTo>
                  <a:pt x="0" y="0"/>
                </a:moveTo>
                <a:lnTo>
                  <a:pt x="179070" y="0"/>
                </a:lnTo>
              </a:path>
            </a:pathLst>
          </a:custGeom>
          <a:ln w="8889">
            <a:solidFill>
              <a:srgbClr val="FFA115"/>
            </a:solidFill>
          </a:ln>
        </p:spPr>
        <p:txBody>
          <a:bodyPr wrap="square" lIns="0" tIns="0" rIns="0" bIns="0" rtlCol="0">
            <a:noAutofit/>
          </a:bodyPr>
          <a:lstStyle/>
          <a:p>
            <a:endParaRPr/>
          </a:p>
        </p:txBody>
      </p:sp>
      <p:sp>
        <p:nvSpPr>
          <p:cNvPr id="332" name="object 332"/>
          <p:cNvSpPr/>
          <p:nvPr/>
        </p:nvSpPr>
        <p:spPr>
          <a:xfrm>
            <a:off x="0" y="775970"/>
            <a:ext cx="3708400" cy="0"/>
          </a:xfrm>
          <a:custGeom>
            <a:avLst/>
            <a:gdLst/>
            <a:ahLst/>
            <a:cxnLst/>
            <a:rect l="l" t="t" r="r" b="b"/>
            <a:pathLst>
              <a:path w="3708400">
                <a:moveTo>
                  <a:pt x="0" y="0"/>
                </a:moveTo>
                <a:lnTo>
                  <a:pt x="3708400" y="0"/>
                </a:lnTo>
              </a:path>
            </a:pathLst>
          </a:custGeom>
          <a:ln w="8889">
            <a:solidFill>
              <a:srgbClr val="FFA115"/>
            </a:solidFill>
          </a:ln>
        </p:spPr>
        <p:txBody>
          <a:bodyPr wrap="square" lIns="0" tIns="0" rIns="0" bIns="0" rtlCol="0">
            <a:noAutofit/>
          </a:bodyPr>
          <a:lstStyle/>
          <a:p>
            <a:endParaRPr/>
          </a:p>
        </p:txBody>
      </p:sp>
      <p:sp>
        <p:nvSpPr>
          <p:cNvPr id="333" name="object 333"/>
          <p:cNvSpPr/>
          <p:nvPr/>
        </p:nvSpPr>
        <p:spPr>
          <a:xfrm>
            <a:off x="8964930" y="783589"/>
            <a:ext cx="179070" cy="0"/>
          </a:xfrm>
          <a:custGeom>
            <a:avLst/>
            <a:gdLst/>
            <a:ahLst/>
            <a:cxnLst/>
            <a:rect l="l" t="t" r="r" b="b"/>
            <a:pathLst>
              <a:path w="179070">
                <a:moveTo>
                  <a:pt x="0" y="0"/>
                </a:moveTo>
                <a:lnTo>
                  <a:pt x="179070" y="0"/>
                </a:lnTo>
              </a:path>
            </a:pathLst>
          </a:custGeom>
          <a:ln w="8890">
            <a:solidFill>
              <a:srgbClr val="FFA013"/>
            </a:solidFill>
          </a:ln>
        </p:spPr>
        <p:txBody>
          <a:bodyPr wrap="square" lIns="0" tIns="0" rIns="0" bIns="0" rtlCol="0">
            <a:noAutofit/>
          </a:bodyPr>
          <a:lstStyle/>
          <a:p>
            <a:endParaRPr/>
          </a:p>
        </p:txBody>
      </p:sp>
      <p:sp>
        <p:nvSpPr>
          <p:cNvPr id="334" name="object 334"/>
          <p:cNvSpPr/>
          <p:nvPr/>
        </p:nvSpPr>
        <p:spPr>
          <a:xfrm>
            <a:off x="0" y="783589"/>
            <a:ext cx="3708400" cy="0"/>
          </a:xfrm>
          <a:custGeom>
            <a:avLst/>
            <a:gdLst/>
            <a:ahLst/>
            <a:cxnLst/>
            <a:rect l="l" t="t" r="r" b="b"/>
            <a:pathLst>
              <a:path w="3708400">
                <a:moveTo>
                  <a:pt x="0" y="0"/>
                </a:moveTo>
                <a:lnTo>
                  <a:pt x="3708400" y="0"/>
                </a:lnTo>
              </a:path>
            </a:pathLst>
          </a:custGeom>
          <a:ln w="8890">
            <a:solidFill>
              <a:srgbClr val="FFA013"/>
            </a:solidFill>
          </a:ln>
        </p:spPr>
        <p:txBody>
          <a:bodyPr wrap="square" lIns="0" tIns="0" rIns="0" bIns="0" rtlCol="0">
            <a:noAutofit/>
          </a:bodyPr>
          <a:lstStyle/>
          <a:p>
            <a:endParaRPr/>
          </a:p>
        </p:txBody>
      </p:sp>
      <p:sp>
        <p:nvSpPr>
          <p:cNvPr id="335" name="object 335"/>
          <p:cNvSpPr/>
          <p:nvPr/>
        </p:nvSpPr>
        <p:spPr>
          <a:xfrm>
            <a:off x="8964930" y="790575"/>
            <a:ext cx="179070" cy="0"/>
          </a:xfrm>
          <a:custGeom>
            <a:avLst/>
            <a:gdLst/>
            <a:ahLst/>
            <a:cxnLst/>
            <a:rect l="l" t="t" r="r" b="b"/>
            <a:pathLst>
              <a:path w="179070">
                <a:moveTo>
                  <a:pt x="0" y="0"/>
                </a:moveTo>
                <a:lnTo>
                  <a:pt x="179070" y="0"/>
                </a:lnTo>
              </a:path>
            </a:pathLst>
          </a:custGeom>
          <a:ln w="7620">
            <a:solidFill>
              <a:srgbClr val="FF9F11"/>
            </a:solidFill>
          </a:ln>
        </p:spPr>
        <p:txBody>
          <a:bodyPr wrap="square" lIns="0" tIns="0" rIns="0" bIns="0" rtlCol="0">
            <a:noAutofit/>
          </a:bodyPr>
          <a:lstStyle/>
          <a:p>
            <a:endParaRPr/>
          </a:p>
        </p:txBody>
      </p:sp>
      <p:sp>
        <p:nvSpPr>
          <p:cNvPr id="336" name="object 336"/>
          <p:cNvSpPr/>
          <p:nvPr/>
        </p:nvSpPr>
        <p:spPr>
          <a:xfrm>
            <a:off x="0" y="790575"/>
            <a:ext cx="3708400" cy="0"/>
          </a:xfrm>
          <a:custGeom>
            <a:avLst/>
            <a:gdLst/>
            <a:ahLst/>
            <a:cxnLst/>
            <a:rect l="l" t="t" r="r" b="b"/>
            <a:pathLst>
              <a:path w="3708400">
                <a:moveTo>
                  <a:pt x="0" y="0"/>
                </a:moveTo>
                <a:lnTo>
                  <a:pt x="3708400" y="0"/>
                </a:lnTo>
              </a:path>
            </a:pathLst>
          </a:custGeom>
          <a:ln w="7620">
            <a:solidFill>
              <a:srgbClr val="FF9F11"/>
            </a:solidFill>
          </a:ln>
        </p:spPr>
        <p:txBody>
          <a:bodyPr wrap="square" lIns="0" tIns="0" rIns="0" bIns="0" rtlCol="0">
            <a:noAutofit/>
          </a:bodyPr>
          <a:lstStyle/>
          <a:p>
            <a:endParaRPr/>
          </a:p>
        </p:txBody>
      </p:sp>
      <p:sp>
        <p:nvSpPr>
          <p:cNvPr id="337" name="object 337"/>
          <p:cNvSpPr/>
          <p:nvPr/>
        </p:nvSpPr>
        <p:spPr>
          <a:xfrm>
            <a:off x="8964930" y="797560"/>
            <a:ext cx="179070" cy="0"/>
          </a:xfrm>
          <a:custGeom>
            <a:avLst/>
            <a:gdLst/>
            <a:ahLst/>
            <a:cxnLst/>
            <a:rect l="l" t="t" r="r" b="b"/>
            <a:pathLst>
              <a:path w="179070">
                <a:moveTo>
                  <a:pt x="0" y="0"/>
                </a:moveTo>
                <a:lnTo>
                  <a:pt x="179070" y="0"/>
                </a:lnTo>
              </a:path>
            </a:pathLst>
          </a:custGeom>
          <a:ln w="8890">
            <a:solidFill>
              <a:srgbClr val="FF9F0F"/>
            </a:solidFill>
          </a:ln>
        </p:spPr>
        <p:txBody>
          <a:bodyPr wrap="square" lIns="0" tIns="0" rIns="0" bIns="0" rtlCol="0">
            <a:noAutofit/>
          </a:bodyPr>
          <a:lstStyle/>
          <a:p>
            <a:endParaRPr/>
          </a:p>
        </p:txBody>
      </p:sp>
      <p:sp>
        <p:nvSpPr>
          <p:cNvPr id="338" name="object 338"/>
          <p:cNvSpPr/>
          <p:nvPr/>
        </p:nvSpPr>
        <p:spPr>
          <a:xfrm>
            <a:off x="0" y="797560"/>
            <a:ext cx="3708400" cy="0"/>
          </a:xfrm>
          <a:custGeom>
            <a:avLst/>
            <a:gdLst/>
            <a:ahLst/>
            <a:cxnLst/>
            <a:rect l="l" t="t" r="r" b="b"/>
            <a:pathLst>
              <a:path w="3708400">
                <a:moveTo>
                  <a:pt x="0" y="0"/>
                </a:moveTo>
                <a:lnTo>
                  <a:pt x="3708400" y="0"/>
                </a:lnTo>
              </a:path>
            </a:pathLst>
          </a:custGeom>
          <a:ln w="8890">
            <a:solidFill>
              <a:srgbClr val="FF9F0F"/>
            </a:solidFill>
          </a:ln>
        </p:spPr>
        <p:txBody>
          <a:bodyPr wrap="square" lIns="0" tIns="0" rIns="0" bIns="0" rtlCol="0">
            <a:noAutofit/>
          </a:bodyPr>
          <a:lstStyle/>
          <a:p>
            <a:endParaRPr/>
          </a:p>
        </p:txBody>
      </p:sp>
      <p:sp>
        <p:nvSpPr>
          <p:cNvPr id="339" name="object 339"/>
          <p:cNvSpPr/>
          <p:nvPr/>
        </p:nvSpPr>
        <p:spPr>
          <a:xfrm>
            <a:off x="8964930" y="805179"/>
            <a:ext cx="179070" cy="0"/>
          </a:xfrm>
          <a:custGeom>
            <a:avLst/>
            <a:gdLst/>
            <a:ahLst/>
            <a:cxnLst/>
            <a:rect l="l" t="t" r="r" b="b"/>
            <a:pathLst>
              <a:path w="179070">
                <a:moveTo>
                  <a:pt x="0" y="0"/>
                </a:moveTo>
                <a:lnTo>
                  <a:pt x="179070" y="0"/>
                </a:lnTo>
              </a:path>
            </a:pathLst>
          </a:custGeom>
          <a:ln w="8889">
            <a:solidFill>
              <a:srgbClr val="FF9E0D"/>
            </a:solidFill>
          </a:ln>
        </p:spPr>
        <p:txBody>
          <a:bodyPr wrap="square" lIns="0" tIns="0" rIns="0" bIns="0" rtlCol="0">
            <a:noAutofit/>
          </a:bodyPr>
          <a:lstStyle/>
          <a:p>
            <a:endParaRPr/>
          </a:p>
        </p:txBody>
      </p:sp>
      <p:sp>
        <p:nvSpPr>
          <p:cNvPr id="340" name="object 340"/>
          <p:cNvSpPr/>
          <p:nvPr/>
        </p:nvSpPr>
        <p:spPr>
          <a:xfrm>
            <a:off x="0" y="805179"/>
            <a:ext cx="3708400" cy="0"/>
          </a:xfrm>
          <a:custGeom>
            <a:avLst/>
            <a:gdLst/>
            <a:ahLst/>
            <a:cxnLst/>
            <a:rect l="l" t="t" r="r" b="b"/>
            <a:pathLst>
              <a:path w="3708400">
                <a:moveTo>
                  <a:pt x="0" y="0"/>
                </a:moveTo>
                <a:lnTo>
                  <a:pt x="3708400" y="0"/>
                </a:lnTo>
              </a:path>
            </a:pathLst>
          </a:custGeom>
          <a:ln w="8889">
            <a:solidFill>
              <a:srgbClr val="FF9E0D"/>
            </a:solidFill>
          </a:ln>
        </p:spPr>
        <p:txBody>
          <a:bodyPr wrap="square" lIns="0" tIns="0" rIns="0" bIns="0" rtlCol="0">
            <a:noAutofit/>
          </a:bodyPr>
          <a:lstStyle/>
          <a:p>
            <a:endParaRPr/>
          </a:p>
        </p:txBody>
      </p:sp>
      <p:sp>
        <p:nvSpPr>
          <p:cNvPr id="341" name="object 341"/>
          <p:cNvSpPr/>
          <p:nvPr/>
        </p:nvSpPr>
        <p:spPr>
          <a:xfrm>
            <a:off x="8964930" y="812164"/>
            <a:ext cx="179070" cy="0"/>
          </a:xfrm>
          <a:custGeom>
            <a:avLst/>
            <a:gdLst/>
            <a:ahLst/>
            <a:cxnLst/>
            <a:rect l="l" t="t" r="r" b="b"/>
            <a:pathLst>
              <a:path w="179070">
                <a:moveTo>
                  <a:pt x="0" y="0"/>
                </a:moveTo>
                <a:lnTo>
                  <a:pt x="179070" y="0"/>
                </a:lnTo>
              </a:path>
            </a:pathLst>
          </a:custGeom>
          <a:ln w="7620">
            <a:solidFill>
              <a:srgbClr val="FF9D0A"/>
            </a:solidFill>
          </a:ln>
        </p:spPr>
        <p:txBody>
          <a:bodyPr wrap="square" lIns="0" tIns="0" rIns="0" bIns="0" rtlCol="0">
            <a:noAutofit/>
          </a:bodyPr>
          <a:lstStyle/>
          <a:p>
            <a:endParaRPr/>
          </a:p>
        </p:txBody>
      </p:sp>
      <p:sp>
        <p:nvSpPr>
          <p:cNvPr id="342" name="object 342"/>
          <p:cNvSpPr/>
          <p:nvPr/>
        </p:nvSpPr>
        <p:spPr>
          <a:xfrm>
            <a:off x="0" y="812164"/>
            <a:ext cx="3708400" cy="0"/>
          </a:xfrm>
          <a:custGeom>
            <a:avLst/>
            <a:gdLst/>
            <a:ahLst/>
            <a:cxnLst/>
            <a:rect l="l" t="t" r="r" b="b"/>
            <a:pathLst>
              <a:path w="3708400">
                <a:moveTo>
                  <a:pt x="0" y="0"/>
                </a:moveTo>
                <a:lnTo>
                  <a:pt x="3708400" y="0"/>
                </a:lnTo>
              </a:path>
            </a:pathLst>
          </a:custGeom>
          <a:ln w="7620">
            <a:solidFill>
              <a:srgbClr val="FF9D0A"/>
            </a:solidFill>
          </a:ln>
        </p:spPr>
        <p:txBody>
          <a:bodyPr wrap="square" lIns="0" tIns="0" rIns="0" bIns="0" rtlCol="0">
            <a:noAutofit/>
          </a:bodyPr>
          <a:lstStyle/>
          <a:p>
            <a:endParaRPr/>
          </a:p>
        </p:txBody>
      </p:sp>
      <p:sp>
        <p:nvSpPr>
          <p:cNvPr id="343" name="object 343"/>
          <p:cNvSpPr/>
          <p:nvPr/>
        </p:nvSpPr>
        <p:spPr>
          <a:xfrm>
            <a:off x="8964930" y="819150"/>
            <a:ext cx="179070" cy="0"/>
          </a:xfrm>
          <a:custGeom>
            <a:avLst/>
            <a:gdLst/>
            <a:ahLst/>
            <a:cxnLst/>
            <a:rect l="l" t="t" r="r" b="b"/>
            <a:pathLst>
              <a:path w="179070">
                <a:moveTo>
                  <a:pt x="0" y="0"/>
                </a:moveTo>
                <a:lnTo>
                  <a:pt x="179070" y="0"/>
                </a:lnTo>
              </a:path>
            </a:pathLst>
          </a:custGeom>
          <a:ln w="8890">
            <a:solidFill>
              <a:srgbClr val="FF9C08"/>
            </a:solidFill>
          </a:ln>
        </p:spPr>
        <p:txBody>
          <a:bodyPr wrap="square" lIns="0" tIns="0" rIns="0" bIns="0" rtlCol="0">
            <a:noAutofit/>
          </a:bodyPr>
          <a:lstStyle/>
          <a:p>
            <a:endParaRPr/>
          </a:p>
        </p:txBody>
      </p:sp>
      <p:sp>
        <p:nvSpPr>
          <p:cNvPr id="344" name="object 344"/>
          <p:cNvSpPr/>
          <p:nvPr/>
        </p:nvSpPr>
        <p:spPr>
          <a:xfrm>
            <a:off x="0" y="819150"/>
            <a:ext cx="3708400" cy="0"/>
          </a:xfrm>
          <a:custGeom>
            <a:avLst/>
            <a:gdLst/>
            <a:ahLst/>
            <a:cxnLst/>
            <a:rect l="l" t="t" r="r" b="b"/>
            <a:pathLst>
              <a:path w="3708400">
                <a:moveTo>
                  <a:pt x="0" y="0"/>
                </a:moveTo>
                <a:lnTo>
                  <a:pt x="3708400" y="0"/>
                </a:lnTo>
              </a:path>
            </a:pathLst>
          </a:custGeom>
          <a:ln w="8890">
            <a:solidFill>
              <a:srgbClr val="FF9C08"/>
            </a:solidFill>
          </a:ln>
        </p:spPr>
        <p:txBody>
          <a:bodyPr wrap="square" lIns="0" tIns="0" rIns="0" bIns="0" rtlCol="0">
            <a:noAutofit/>
          </a:bodyPr>
          <a:lstStyle/>
          <a:p>
            <a:endParaRPr/>
          </a:p>
        </p:txBody>
      </p:sp>
      <p:sp>
        <p:nvSpPr>
          <p:cNvPr id="345" name="object 345"/>
          <p:cNvSpPr/>
          <p:nvPr/>
        </p:nvSpPr>
        <p:spPr>
          <a:xfrm>
            <a:off x="8964930" y="826770"/>
            <a:ext cx="179070" cy="0"/>
          </a:xfrm>
          <a:custGeom>
            <a:avLst/>
            <a:gdLst/>
            <a:ahLst/>
            <a:cxnLst/>
            <a:rect l="l" t="t" r="r" b="b"/>
            <a:pathLst>
              <a:path w="179070">
                <a:moveTo>
                  <a:pt x="0" y="0"/>
                </a:moveTo>
                <a:lnTo>
                  <a:pt x="179070" y="0"/>
                </a:lnTo>
              </a:path>
            </a:pathLst>
          </a:custGeom>
          <a:ln w="8889">
            <a:solidFill>
              <a:srgbClr val="FF9B06"/>
            </a:solidFill>
          </a:ln>
        </p:spPr>
        <p:txBody>
          <a:bodyPr wrap="square" lIns="0" tIns="0" rIns="0" bIns="0" rtlCol="0">
            <a:noAutofit/>
          </a:bodyPr>
          <a:lstStyle/>
          <a:p>
            <a:endParaRPr/>
          </a:p>
        </p:txBody>
      </p:sp>
      <p:sp>
        <p:nvSpPr>
          <p:cNvPr id="346" name="object 346"/>
          <p:cNvSpPr/>
          <p:nvPr/>
        </p:nvSpPr>
        <p:spPr>
          <a:xfrm>
            <a:off x="0" y="826770"/>
            <a:ext cx="3708400" cy="0"/>
          </a:xfrm>
          <a:custGeom>
            <a:avLst/>
            <a:gdLst/>
            <a:ahLst/>
            <a:cxnLst/>
            <a:rect l="l" t="t" r="r" b="b"/>
            <a:pathLst>
              <a:path w="3708400">
                <a:moveTo>
                  <a:pt x="0" y="0"/>
                </a:moveTo>
                <a:lnTo>
                  <a:pt x="3708400" y="0"/>
                </a:lnTo>
              </a:path>
            </a:pathLst>
          </a:custGeom>
          <a:ln w="8889">
            <a:solidFill>
              <a:srgbClr val="FF9B06"/>
            </a:solidFill>
          </a:ln>
        </p:spPr>
        <p:txBody>
          <a:bodyPr wrap="square" lIns="0" tIns="0" rIns="0" bIns="0" rtlCol="0">
            <a:noAutofit/>
          </a:bodyPr>
          <a:lstStyle/>
          <a:p>
            <a:endParaRPr/>
          </a:p>
        </p:txBody>
      </p:sp>
      <p:sp>
        <p:nvSpPr>
          <p:cNvPr id="347" name="object 347"/>
          <p:cNvSpPr/>
          <p:nvPr/>
        </p:nvSpPr>
        <p:spPr>
          <a:xfrm>
            <a:off x="8964930" y="833437"/>
            <a:ext cx="179070" cy="0"/>
          </a:xfrm>
          <a:custGeom>
            <a:avLst/>
            <a:gdLst/>
            <a:ahLst/>
            <a:cxnLst/>
            <a:rect l="l" t="t" r="r" b="b"/>
            <a:pathLst>
              <a:path w="179070">
                <a:moveTo>
                  <a:pt x="0" y="0"/>
                </a:moveTo>
                <a:lnTo>
                  <a:pt x="179070" y="0"/>
                </a:lnTo>
              </a:path>
            </a:pathLst>
          </a:custGeom>
          <a:ln w="7620">
            <a:solidFill>
              <a:srgbClr val="FF9A04"/>
            </a:solidFill>
          </a:ln>
        </p:spPr>
        <p:txBody>
          <a:bodyPr wrap="square" lIns="0" tIns="0" rIns="0" bIns="0" rtlCol="0">
            <a:noAutofit/>
          </a:bodyPr>
          <a:lstStyle/>
          <a:p>
            <a:endParaRPr/>
          </a:p>
        </p:txBody>
      </p:sp>
      <p:sp>
        <p:nvSpPr>
          <p:cNvPr id="348" name="object 348"/>
          <p:cNvSpPr/>
          <p:nvPr/>
        </p:nvSpPr>
        <p:spPr>
          <a:xfrm>
            <a:off x="0" y="833437"/>
            <a:ext cx="3708400" cy="0"/>
          </a:xfrm>
          <a:custGeom>
            <a:avLst/>
            <a:gdLst/>
            <a:ahLst/>
            <a:cxnLst/>
            <a:rect l="l" t="t" r="r" b="b"/>
            <a:pathLst>
              <a:path w="3708400">
                <a:moveTo>
                  <a:pt x="0" y="0"/>
                </a:moveTo>
                <a:lnTo>
                  <a:pt x="3708400" y="0"/>
                </a:lnTo>
              </a:path>
            </a:pathLst>
          </a:custGeom>
          <a:ln w="7620">
            <a:solidFill>
              <a:srgbClr val="FF9A04"/>
            </a:solidFill>
          </a:ln>
        </p:spPr>
        <p:txBody>
          <a:bodyPr wrap="square" lIns="0" tIns="0" rIns="0" bIns="0" rtlCol="0">
            <a:noAutofit/>
          </a:bodyPr>
          <a:lstStyle/>
          <a:p>
            <a:endParaRPr/>
          </a:p>
        </p:txBody>
      </p:sp>
      <p:sp>
        <p:nvSpPr>
          <p:cNvPr id="349" name="object 349"/>
          <p:cNvSpPr/>
          <p:nvPr/>
        </p:nvSpPr>
        <p:spPr>
          <a:xfrm>
            <a:off x="0" y="0"/>
            <a:ext cx="9144000" cy="836929"/>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12579">
            <a:solidFill>
              <a:srgbClr val="000000"/>
            </a:solidFill>
          </a:ln>
        </p:spPr>
        <p:txBody>
          <a:bodyPr wrap="square" lIns="0" tIns="0" rIns="0" bIns="0" rtlCol="0">
            <a:noAutofit/>
          </a:bodyPr>
          <a:lstStyle/>
          <a:p>
            <a:endParaRPr/>
          </a:p>
        </p:txBody>
      </p:sp>
      <p:sp>
        <p:nvSpPr>
          <p:cNvPr id="350" name="object 350"/>
          <p:cNvSpPr/>
          <p:nvPr/>
        </p:nvSpPr>
        <p:spPr>
          <a:xfrm>
            <a:off x="3708400" y="153669"/>
            <a:ext cx="1295400" cy="322580"/>
          </a:xfrm>
          <a:custGeom>
            <a:avLst/>
            <a:gdLst/>
            <a:ahLst/>
            <a:cxnLst/>
            <a:rect l="l" t="t" r="r" b="b"/>
            <a:pathLst>
              <a:path w="1295400" h="322580">
                <a:moveTo>
                  <a:pt x="0" y="322580"/>
                </a:moveTo>
                <a:lnTo>
                  <a:pt x="1295400" y="322580"/>
                </a:lnTo>
                <a:lnTo>
                  <a:pt x="1295400" y="0"/>
                </a:lnTo>
                <a:lnTo>
                  <a:pt x="0" y="0"/>
                </a:lnTo>
                <a:lnTo>
                  <a:pt x="0" y="322580"/>
                </a:lnTo>
                <a:close/>
              </a:path>
            </a:pathLst>
          </a:custGeom>
          <a:solidFill>
            <a:srgbClr val="7F7F7F"/>
          </a:solidFill>
        </p:spPr>
        <p:txBody>
          <a:bodyPr wrap="square" lIns="0" tIns="0" rIns="0" bIns="0" rtlCol="0">
            <a:noAutofit/>
          </a:bodyPr>
          <a:lstStyle/>
          <a:p>
            <a:endParaRPr/>
          </a:p>
        </p:txBody>
      </p:sp>
      <p:sp>
        <p:nvSpPr>
          <p:cNvPr id="351" name="object 351"/>
          <p:cNvSpPr/>
          <p:nvPr/>
        </p:nvSpPr>
        <p:spPr>
          <a:xfrm>
            <a:off x="173990" y="184150"/>
            <a:ext cx="1450340" cy="1231900"/>
          </a:xfrm>
          <a:custGeom>
            <a:avLst/>
            <a:gdLst/>
            <a:ahLst/>
            <a:cxnLst/>
            <a:rect l="l" t="t" r="r" b="b"/>
            <a:pathLst>
              <a:path w="1450340" h="1231900">
                <a:moveTo>
                  <a:pt x="0" y="0"/>
                </a:moveTo>
                <a:lnTo>
                  <a:pt x="1450340" y="0"/>
                </a:lnTo>
                <a:lnTo>
                  <a:pt x="1450340" y="1231900"/>
                </a:lnTo>
                <a:lnTo>
                  <a:pt x="0" y="1231900"/>
                </a:lnTo>
                <a:lnTo>
                  <a:pt x="0" y="0"/>
                </a:lnTo>
                <a:close/>
              </a:path>
            </a:pathLst>
          </a:custGeom>
          <a:ln w="9344">
            <a:solidFill>
              <a:srgbClr val="000000"/>
            </a:solidFill>
          </a:ln>
        </p:spPr>
        <p:txBody>
          <a:bodyPr wrap="square" lIns="0" tIns="0" rIns="0" bIns="0" rtlCol="0">
            <a:noAutofit/>
          </a:bodyPr>
          <a:lstStyle/>
          <a:p>
            <a:endParaRPr/>
          </a:p>
        </p:txBody>
      </p:sp>
      <p:sp>
        <p:nvSpPr>
          <p:cNvPr id="352" name="object 352"/>
          <p:cNvSpPr/>
          <p:nvPr/>
        </p:nvSpPr>
        <p:spPr>
          <a:xfrm>
            <a:off x="-482600" y="52070"/>
            <a:ext cx="2540000" cy="1400809"/>
          </a:xfrm>
          <a:prstGeom prst="rect">
            <a:avLst/>
          </a:prstGeom>
          <a:blipFill>
            <a:blip r:embed="rId2" cstate="print"/>
            <a:stretch>
              <a:fillRect/>
            </a:stretch>
          </a:blipFill>
        </p:spPr>
        <p:txBody>
          <a:bodyPr wrap="square" lIns="0" tIns="0" rIns="0" bIns="0" rtlCol="0">
            <a:noAutofit/>
          </a:bodyPr>
          <a:lstStyle/>
          <a:p>
            <a:endParaRPr/>
          </a:p>
        </p:txBody>
      </p:sp>
      <p:sp>
        <p:nvSpPr>
          <p:cNvPr id="353" name="object 353"/>
          <p:cNvSpPr/>
          <p:nvPr/>
        </p:nvSpPr>
        <p:spPr>
          <a:xfrm>
            <a:off x="3708400" y="153670"/>
            <a:ext cx="5275580" cy="342900"/>
          </a:xfrm>
          <a:custGeom>
            <a:avLst/>
            <a:gdLst/>
            <a:ahLst/>
            <a:cxnLst/>
            <a:rect l="l" t="t" r="r" b="b"/>
            <a:pathLst>
              <a:path w="5275580" h="342900">
                <a:moveTo>
                  <a:pt x="0" y="0"/>
                </a:moveTo>
                <a:lnTo>
                  <a:pt x="0" y="342900"/>
                </a:lnTo>
                <a:lnTo>
                  <a:pt x="5275580" y="342900"/>
                </a:lnTo>
                <a:lnTo>
                  <a:pt x="5275580" y="0"/>
                </a:lnTo>
                <a:lnTo>
                  <a:pt x="0" y="0"/>
                </a:lnTo>
                <a:close/>
              </a:path>
            </a:pathLst>
          </a:custGeom>
          <a:solidFill>
            <a:srgbClr val="7F7F7F"/>
          </a:solidFill>
        </p:spPr>
        <p:txBody>
          <a:bodyPr wrap="square" lIns="0" tIns="0" rIns="0" bIns="0" rtlCol="0">
            <a:noAutofit/>
          </a:bodyPr>
          <a:lstStyle/>
          <a:p>
            <a:endParaRPr/>
          </a:p>
        </p:txBody>
      </p:sp>
      <p:sp>
        <p:nvSpPr>
          <p:cNvPr id="354" name="object 354"/>
          <p:cNvSpPr/>
          <p:nvPr/>
        </p:nvSpPr>
        <p:spPr>
          <a:xfrm>
            <a:off x="3708400" y="541020"/>
            <a:ext cx="5256530" cy="655319"/>
          </a:xfrm>
          <a:custGeom>
            <a:avLst/>
            <a:gdLst/>
            <a:ahLst/>
            <a:cxnLst/>
            <a:rect l="l" t="t" r="r" b="b"/>
            <a:pathLst>
              <a:path w="5256530" h="655319">
                <a:moveTo>
                  <a:pt x="0" y="0"/>
                </a:moveTo>
                <a:lnTo>
                  <a:pt x="0" y="655319"/>
                </a:lnTo>
                <a:lnTo>
                  <a:pt x="5256530" y="655319"/>
                </a:lnTo>
                <a:lnTo>
                  <a:pt x="5256530" y="0"/>
                </a:lnTo>
                <a:lnTo>
                  <a:pt x="0" y="0"/>
                </a:lnTo>
                <a:close/>
              </a:path>
            </a:pathLst>
          </a:custGeom>
          <a:solidFill>
            <a:srgbClr val="000000"/>
          </a:solidFill>
        </p:spPr>
        <p:txBody>
          <a:bodyPr wrap="square" lIns="0" tIns="0" rIns="0" bIns="0" rtlCol="0">
            <a:noAutofit/>
          </a:bodyPr>
          <a:lstStyle/>
          <a:p>
            <a:endParaRPr/>
          </a:p>
        </p:txBody>
      </p:sp>
      <p:sp>
        <p:nvSpPr>
          <p:cNvPr id="355" name="object 355"/>
          <p:cNvSpPr/>
          <p:nvPr/>
        </p:nvSpPr>
        <p:spPr>
          <a:xfrm>
            <a:off x="3708400" y="541020"/>
            <a:ext cx="5256530" cy="655319"/>
          </a:xfrm>
          <a:custGeom>
            <a:avLst/>
            <a:gdLst/>
            <a:ahLst/>
            <a:cxnLst/>
            <a:rect l="l" t="t" r="r" b="b"/>
            <a:pathLst>
              <a:path w="5256530" h="655319">
                <a:moveTo>
                  <a:pt x="0" y="0"/>
                </a:moveTo>
                <a:lnTo>
                  <a:pt x="5256530" y="0"/>
                </a:lnTo>
                <a:lnTo>
                  <a:pt x="5256530" y="655319"/>
                </a:lnTo>
                <a:lnTo>
                  <a:pt x="0" y="655319"/>
                </a:lnTo>
                <a:lnTo>
                  <a:pt x="0" y="0"/>
                </a:lnTo>
                <a:close/>
              </a:path>
            </a:pathLst>
          </a:custGeom>
          <a:ln w="9344">
            <a:solidFill>
              <a:srgbClr val="000000"/>
            </a:solidFill>
          </a:ln>
        </p:spPr>
        <p:txBody>
          <a:bodyPr wrap="square" lIns="0" tIns="0" rIns="0" bIns="0" rtlCol="0">
            <a:noAutofit/>
          </a:bodyPr>
          <a:lstStyle/>
          <a:p>
            <a:endParaRPr/>
          </a:p>
        </p:txBody>
      </p:sp>
      <p:sp>
        <p:nvSpPr>
          <p:cNvPr id="60" name="object 60"/>
          <p:cNvSpPr txBox="1"/>
          <p:nvPr/>
        </p:nvSpPr>
        <p:spPr>
          <a:xfrm>
            <a:off x="0" y="28922"/>
            <a:ext cx="9144000" cy="70772"/>
          </a:xfrm>
          <a:prstGeom prst="rect">
            <a:avLst/>
          </a:prstGeom>
        </p:spPr>
        <p:txBody>
          <a:bodyPr wrap="square" lIns="0" tIns="0" rIns="0" bIns="0" rtlCol="0">
            <a:noAutofit/>
          </a:bodyPr>
          <a:lstStyle/>
          <a:p>
            <a:pPr marL="25400">
              <a:lnSpc>
                <a:spcPts val="550"/>
              </a:lnSpc>
              <a:spcBef>
                <a:spcPts val="7"/>
              </a:spcBef>
            </a:pPr>
            <a:endParaRPr sz="550"/>
          </a:p>
        </p:txBody>
      </p:sp>
      <p:sp>
        <p:nvSpPr>
          <p:cNvPr id="59" name="object 59"/>
          <p:cNvSpPr txBox="1"/>
          <p:nvPr/>
        </p:nvSpPr>
        <p:spPr>
          <a:xfrm>
            <a:off x="0" y="99694"/>
            <a:ext cx="9144000" cy="50800"/>
          </a:xfrm>
          <a:prstGeom prst="rect">
            <a:avLst/>
          </a:prstGeom>
        </p:spPr>
        <p:txBody>
          <a:bodyPr wrap="square" lIns="0" tIns="0" rIns="0" bIns="0" rtlCol="0">
            <a:noAutofit/>
          </a:bodyPr>
          <a:lstStyle/>
          <a:p>
            <a:endParaRPr/>
          </a:p>
        </p:txBody>
      </p:sp>
      <p:sp>
        <p:nvSpPr>
          <p:cNvPr id="58" name="object 58"/>
          <p:cNvSpPr txBox="1"/>
          <p:nvPr/>
        </p:nvSpPr>
        <p:spPr>
          <a:xfrm>
            <a:off x="0" y="150495"/>
            <a:ext cx="3708400" cy="50800"/>
          </a:xfrm>
          <a:prstGeom prst="rect">
            <a:avLst/>
          </a:prstGeom>
        </p:spPr>
        <p:txBody>
          <a:bodyPr wrap="square" lIns="0" tIns="0" rIns="0" bIns="0" rtlCol="0">
            <a:noAutofit/>
          </a:bodyPr>
          <a:lstStyle/>
          <a:p>
            <a:endParaRPr/>
          </a:p>
        </p:txBody>
      </p:sp>
      <p:sp>
        <p:nvSpPr>
          <p:cNvPr id="57" name="object 57"/>
          <p:cNvSpPr txBox="1"/>
          <p:nvPr/>
        </p:nvSpPr>
        <p:spPr>
          <a:xfrm>
            <a:off x="3708400" y="150495"/>
            <a:ext cx="5275580" cy="344169"/>
          </a:xfrm>
          <a:prstGeom prst="rect">
            <a:avLst/>
          </a:prstGeom>
        </p:spPr>
        <p:txBody>
          <a:bodyPr wrap="square" lIns="0" tIns="0" rIns="0" bIns="0" rtlCol="0">
            <a:noAutofit/>
          </a:bodyPr>
          <a:lstStyle/>
          <a:p>
            <a:pPr>
              <a:lnSpc>
                <a:spcPts val="500"/>
              </a:lnSpc>
              <a:spcBef>
                <a:spcPts val="19"/>
              </a:spcBef>
            </a:pPr>
            <a:endParaRPr sz="500"/>
          </a:p>
          <a:p>
            <a:pPr marL="563879">
              <a:lnSpc>
                <a:spcPts val="2190"/>
              </a:lnSpc>
              <a:spcBef>
                <a:spcPts val="109"/>
              </a:spcBef>
            </a:pPr>
            <a:r>
              <a:rPr sz="3000" b="1" i="1" spc="4" baseline="-2898" dirty="0" smtClean="0">
                <a:solidFill>
                  <a:srgbClr val="FFFFFF"/>
                </a:solidFill>
                <a:latin typeface="Arial"/>
                <a:cs typeface="Arial"/>
              </a:rPr>
              <a:t>E</a:t>
            </a:r>
            <a:r>
              <a:rPr sz="3000" b="1" i="1" spc="-4" baseline="-2898" dirty="0" smtClean="0">
                <a:solidFill>
                  <a:srgbClr val="FFFFFF"/>
                </a:solidFill>
                <a:latin typeface="Arial"/>
                <a:cs typeface="Arial"/>
              </a:rPr>
              <a:t>l</a:t>
            </a:r>
            <a:r>
              <a:rPr sz="3000" b="1" i="1" spc="0" baseline="-2898" dirty="0" smtClean="0">
                <a:solidFill>
                  <a:srgbClr val="FFFFFF"/>
                </a:solidFill>
                <a:latin typeface="Arial"/>
                <a:cs typeface="Arial"/>
              </a:rPr>
              <a:t>e</a:t>
            </a:r>
            <a:r>
              <a:rPr sz="3000" b="1" i="1" spc="4" baseline="-2898" dirty="0" smtClean="0">
                <a:solidFill>
                  <a:srgbClr val="FFFFFF"/>
                </a:solidFill>
                <a:latin typeface="Arial"/>
                <a:cs typeface="Arial"/>
              </a:rPr>
              <a:t>c</a:t>
            </a:r>
            <a:r>
              <a:rPr sz="3000" b="1" i="1" spc="0" baseline="-2898" dirty="0" smtClean="0">
                <a:solidFill>
                  <a:srgbClr val="FFFFFF"/>
                </a:solidFill>
                <a:latin typeface="Arial"/>
                <a:cs typeface="Arial"/>
              </a:rPr>
              <a:t>tr</a:t>
            </a:r>
            <a:r>
              <a:rPr sz="3000" b="1" i="1" spc="-4" baseline="-2898" dirty="0" smtClean="0">
                <a:solidFill>
                  <a:srgbClr val="FFFFFF"/>
                </a:solidFill>
                <a:latin typeface="Arial"/>
                <a:cs typeface="Arial"/>
              </a:rPr>
              <a:t>i</a:t>
            </a:r>
            <a:r>
              <a:rPr sz="3000" b="1" i="1" spc="0" baseline="-2898" dirty="0" smtClean="0">
                <a:solidFill>
                  <a:srgbClr val="FFFFFF"/>
                </a:solidFill>
                <a:latin typeface="Arial"/>
                <a:cs typeface="Arial"/>
              </a:rPr>
              <a:t>c </a:t>
            </a:r>
            <a:r>
              <a:rPr sz="3000" b="1" i="1" spc="4" baseline="-2898" dirty="0" smtClean="0">
                <a:solidFill>
                  <a:srgbClr val="FFFFFF"/>
                </a:solidFill>
                <a:latin typeface="Arial"/>
                <a:cs typeface="Arial"/>
              </a:rPr>
              <a:t>v</a:t>
            </a:r>
            <a:r>
              <a:rPr sz="3000" b="1" i="1" spc="0" baseline="-2898" dirty="0" smtClean="0">
                <a:solidFill>
                  <a:srgbClr val="FFFFFF"/>
                </a:solidFill>
                <a:latin typeface="Arial"/>
                <a:cs typeface="Arial"/>
              </a:rPr>
              <a:t>e</a:t>
            </a:r>
            <a:r>
              <a:rPr sz="3000" b="1" i="1" spc="4" baseline="-2898" dirty="0" smtClean="0">
                <a:solidFill>
                  <a:srgbClr val="FFFFFF"/>
                </a:solidFill>
                <a:latin typeface="Arial"/>
                <a:cs typeface="Arial"/>
              </a:rPr>
              <a:t>h</a:t>
            </a:r>
            <a:r>
              <a:rPr sz="3000" b="1" i="1" spc="-4" baseline="-2898" dirty="0" smtClean="0">
                <a:solidFill>
                  <a:srgbClr val="FFFFFF"/>
                </a:solidFill>
                <a:latin typeface="Arial"/>
                <a:cs typeface="Arial"/>
              </a:rPr>
              <a:t>i</a:t>
            </a:r>
            <a:r>
              <a:rPr sz="3000" b="1" i="1" spc="4" baseline="-2898" dirty="0" smtClean="0">
                <a:solidFill>
                  <a:srgbClr val="FFFFFF"/>
                </a:solidFill>
                <a:latin typeface="Arial"/>
                <a:cs typeface="Arial"/>
              </a:rPr>
              <a:t>c</a:t>
            </a:r>
            <a:r>
              <a:rPr sz="3000" b="1" i="1" spc="0" baseline="-2898" dirty="0" smtClean="0">
                <a:solidFill>
                  <a:srgbClr val="FFFFFF"/>
                </a:solidFill>
                <a:latin typeface="Arial"/>
                <a:cs typeface="Arial"/>
              </a:rPr>
              <a:t>u</a:t>
            </a:r>
            <a:r>
              <a:rPr sz="3000" b="1" i="1" spc="-4" baseline="-2898" dirty="0" smtClean="0">
                <a:solidFill>
                  <a:srgbClr val="FFFFFF"/>
                </a:solidFill>
                <a:latin typeface="Arial"/>
                <a:cs typeface="Arial"/>
              </a:rPr>
              <a:t>l</a:t>
            </a:r>
            <a:r>
              <a:rPr sz="3000" b="1" i="1" spc="0" baseline="-2898" dirty="0" smtClean="0">
                <a:solidFill>
                  <a:srgbClr val="FFFFFF"/>
                </a:solidFill>
                <a:latin typeface="Arial"/>
                <a:cs typeface="Arial"/>
              </a:rPr>
              <a:t>e </a:t>
            </a:r>
            <a:r>
              <a:rPr sz="3000" b="1" i="1" spc="4" baseline="-2898" dirty="0" smtClean="0">
                <a:solidFill>
                  <a:srgbClr val="FFFFFF"/>
                </a:solidFill>
                <a:latin typeface="Arial"/>
                <a:cs typeface="Arial"/>
              </a:rPr>
              <a:t>s</a:t>
            </a:r>
            <a:r>
              <a:rPr sz="3000" b="1" i="1" spc="0" baseline="-2898" dirty="0" smtClean="0">
                <a:solidFill>
                  <a:srgbClr val="FFFFFF"/>
                </a:solidFill>
                <a:latin typeface="Arial"/>
                <a:cs typeface="Arial"/>
              </a:rPr>
              <a:t>h</a:t>
            </a:r>
            <a:r>
              <a:rPr sz="3000" b="1" i="1" spc="4" baseline="-2898" dirty="0" smtClean="0">
                <a:solidFill>
                  <a:srgbClr val="FFFFFF"/>
                </a:solidFill>
                <a:latin typeface="Arial"/>
                <a:cs typeface="Arial"/>
              </a:rPr>
              <a:t>a</a:t>
            </a:r>
            <a:r>
              <a:rPr sz="3000" b="1" i="1" spc="0" baseline="-2898" dirty="0" smtClean="0">
                <a:solidFill>
                  <a:srgbClr val="FFFFFF"/>
                </a:solidFill>
                <a:latin typeface="Arial"/>
                <a:cs typeface="Arial"/>
              </a:rPr>
              <a:t>r</a:t>
            </a:r>
            <a:r>
              <a:rPr sz="3000" b="1" i="1" spc="-4" baseline="-2898" dirty="0" smtClean="0">
                <a:solidFill>
                  <a:srgbClr val="FFFFFF"/>
                </a:solidFill>
                <a:latin typeface="Arial"/>
                <a:cs typeface="Arial"/>
              </a:rPr>
              <a:t>i</a:t>
            </a:r>
            <a:r>
              <a:rPr sz="3000" b="1" i="1" spc="0" baseline="-2898" dirty="0" smtClean="0">
                <a:solidFill>
                  <a:srgbClr val="FFFFFF"/>
                </a:solidFill>
                <a:latin typeface="Arial"/>
                <a:cs typeface="Arial"/>
              </a:rPr>
              <a:t>ng s</a:t>
            </a:r>
            <a:r>
              <a:rPr sz="3000" b="1" i="1" spc="4" baseline="-2898" dirty="0" smtClean="0">
                <a:solidFill>
                  <a:srgbClr val="FFFFFF"/>
                </a:solidFill>
                <a:latin typeface="Arial"/>
                <a:cs typeface="Arial"/>
              </a:rPr>
              <a:t>ys</a:t>
            </a:r>
            <a:r>
              <a:rPr sz="3000" b="1" i="1" spc="0" baseline="-2898" dirty="0" smtClean="0">
                <a:solidFill>
                  <a:srgbClr val="FFFFFF"/>
                </a:solidFill>
                <a:latin typeface="Arial"/>
                <a:cs typeface="Arial"/>
              </a:rPr>
              <a:t>tem</a:t>
            </a:r>
            <a:endParaRPr sz="2000">
              <a:latin typeface="Arial"/>
              <a:cs typeface="Arial"/>
            </a:endParaRPr>
          </a:p>
        </p:txBody>
      </p:sp>
      <p:sp>
        <p:nvSpPr>
          <p:cNvPr id="56" name="object 56"/>
          <p:cNvSpPr txBox="1"/>
          <p:nvPr/>
        </p:nvSpPr>
        <p:spPr>
          <a:xfrm>
            <a:off x="8983980" y="150495"/>
            <a:ext cx="16002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55" name="object 55"/>
          <p:cNvSpPr txBox="1"/>
          <p:nvPr/>
        </p:nvSpPr>
        <p:spPr>
          <a:xfrm>
            <a:off x="0" y="201295"/>
            <a:ext cx="173990" cy="50800"/>
          </a:xfrm>
          <a:prstGeom prst="rect">
            <a:avLst/>
          </a:prstGeom>
        </p:spPr>
        <p:txBody>
          <a:bodyPr wrap="square" lIns="0" tIns="0" rIns="0" bIns="0" rtlCol="0">
            <a:noAutofit/>
          </a:bodyPr>
          <a:lstStyle/>
          <a:p>
            <a:endParaRPr/>
          </a:p>
        </p:txBody>
      </p:sp>
      <p:sp>
        <p:nvSpPr>
          <p:cNvPr id="54" name="object 54"/>
          <p:cNvSpPr txBox="1"/>
          <p:nvPr/>
        </p:nvSpPr>
        <p:spPr>
          <a:xfrm>
            <a:off x="173990" y="201295"/>
            <a:ext cx="1450340" cy="50800"/>
          </a:xfrm>
          <a:prstGeom prst="rect">
            <a:avLst/>
          </a:prstGeom>
        </p:spPr>
        <p:txBody>
          <a:bodyPr wrap="square" lIns="0" tIns="0" rIns="0" bIns="0" rtlCol="0">
            <a:noAutofit/>
          </a:bodyPr>
          <a:lstStyle/>
          <a:p>
            <a:endParaRPr/>
          </a:p>
        </p:txBody>
      </p:sp>
      <p:sp>
        <p:nvSpPr>
          <p:cNvPr id="53" name="object 53"/>
          <p:cNvSpPr txBox="1"/>
          <p:nvPr/>
        </p:nvSpPr>
        <p:spPr>
          <a:xfrm>
            <a:off x="1624330" y="201295"/>
            <a:ext cx="2084070" cy="50800"/>
          </a:xfrm>
          <a:prstGeom prst="rect">
            <a:avLst/>
          </a:prstGeom>
        </p:spPr>
        <p:txBody>
          <a:bodyPr wrap="square" lIns="0" tIns="0" rIns="0" bIns="0" rtlCol="0">
            <a:noAutofit/>
          </a:bodyPr>
          <a:lstStyle/>
          <a:p>
            <a:endParaRPr/>
          </a:p>
        </p:txBody>
      </p:sp>
      <p:sp>
        <p:nvSpPr>
          <p:cNvPr id="52" name="object 52"/>
          <p:cNvSpPr txBox="1"/>
          <p:nvPr/>
        </p:nvSpPr>
        <p:spPr>
          <a:xfrm>
            <a:off x="0" y="184150"/>
            <a:ext cx="1624330" cy="67945"/>
          </a:xfrm>
          <a:prstGeom prst="rect">
            <a:avLst/>
          </a:prstGeom>
        </p:spPr>
        <p:txBody>
          <a:bodyPr wrap="square" lIns="0" tIns="0" rIns="0" bIns="0" rtlCol="0">
            <a:noAutofit/>
          </a:bodyPr>
          <a:lstStyle/>
          <a:p>
            <a:pPr marL="25400">
              <a:lnSpc>
                <a:spcPts val="500"/>
              </a:lnSpc>
              <a:spcBef>
                <a:spcPts val="35"/>
              </a:spcBef>
            </a:pPr>
            <a:endParaRPr sz="500"/>
          </a:p>
        </p:txBody>
      </p:sp>
      <p:sp>
        <p:nvSpPr>
          <p:cNvPr id="51" name="object 51"/>
          <p:cNvSpPr txBox="1"/>
          <p:nvPr/>
        </p:nvSpPr>
        <p:spPr>
          <a:xfrm>
            <a:off x="1624330" y="153670"/>
            <a:ext cx="2084070" cy="98425"/>
          </a:xfrm>
          <a:prstGeom prst="rect">
            <a:avLst/>
          </a:prstGeom>
        </p:spPr>
        <p:txBody>
          <a:bodyPr wrap="square" lIns="0" tIns="0" rIns="0" bIns="0" rtlCol="0">
            <a:noAutofit/>
          </a:bodyPr>
          <a:lstStyle/>
          <a:p>
            <a:pPr marL="25400">
              <a:lnSpc>
                <a:spcPts val="750"/>
              </a:lnSpc>
              <a:spcBef>
                <a:spcPts val="25"/>
              </a:spcBef>
            </a:pPr>
            <a:endParaRPr sz="750"/>
          </a:p>
        </p:txBody>
      </p:sp>
      <p:sp>
        <p:nvSpPr>
          <p:cNvPr id="50" name="object 50"/>
          <p:cNvSpPr txBox="1"/>
          <p:nvPr/>
        </p:nvSpPr>
        <p:spPr>
          <a:xfrm>
            <a:off x="3708400" y="153670"/>
            <a:ext cx="5275580" cy="340995"/>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8983980" y="153670"/>
            <a:ext cx="160020" cy="69214"/>
          </a:xfrm>
          <a:prstGeom prst="rect">
            <a:avLst/>
          </a:prstGeom>
        </p:spPr>
        <p:txBody>
          <a:bodyPr wrap="square" lIns="0" tIns="0" rIns="0" bIns="0" rtlCol="0">
            <a:noAutofit/>
          </a:bodyPr>
          <a:lstStyle/>
          <a:p>
            <a:pPr marL="25400">
              <a:lnSpc>
                <a:spcPts val="500"/>
              </a:lnSpc>
              <a:spcBef>
                <a:spcPts val="44"/>
              </a:spcBef>
            </a:pPr>
            <a:endParaRPr sz="500"/>
          </a:p>
        </p:txBody>
      </p:sp>
      <p:sp>
        <p:nvSpPr>
          <p:cNvPr id="48" name="object 48"/>
          <p:cNvSpPr txBox="1"/>
          <p:nvPr/>
        </p:nvSpPr>
        <p:spPr>
          <a:xfrm>
            <a:off x="0" y="25209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7" name="object 47"/>
          <p:cNvSpPr txBox="1"/>
          <p:nvPr/>
        </p:nvSpPr>
        <p:spPr>
          <a:xfrm>
            <a:off x="173990" y="25209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6" name="object 46"/>
          <p:cNvSpPr txBox="1"/>
          <p:nvPr/>
        </p:nvSpPr>
        <p:spPr>
          <a:xfrm>
            <a:off x="1624330" y="25209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5" name="object 45"/>
          <p:cNvSpPr txBox="1"/>
          <p:nvPr/>
        </p:nvSpPr>
        <p:spPr>
          <a:xfrm>
            <a:off x="8983980" y="222884"/>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4" name="object 44"/>
          <p:cNvSpPr txBox="1"/>
          <p:nvPr/>
        </p:nvSpPr>
        <p:spPr>
          <a:xfrm>
            <a:off x="0" y="32448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3" name="object 43"/>
          <p:cNvSpPr txBox="1"/>
          <p:nvPr/>
        </p:nvSpPr>
        <p:spPr>
          <a:xfrm>
            <a:off x="173990" y="32448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2" name="object 42"/>
          <p:cNvSpPr txBox="1"/>
          <p:nvPr/>
        </p:nvSpPr>
        <p:spPr>
          <a:xfrm>
            <a:off x="1624330" y="32448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1" name="object 41"/>
          <p:cNvSpPr txBox="1"/>
          <p:nvPr/>
        </p:nvSpPr>
        <p:spPr>
          <a:xfrm>
            <a:off x="8983980" y="295275"/>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0" name="object 40"/>
          <p:cNvSpPr txBox="1"/>
          <p:nvPr/>
        </p:nvSpPr>
        <p:spPr>
          <a:xfrm>
            <a:off x="0" y="396875"/>
            <a:ext cx="173990" cy="46990"/>
          </a:xfrm>
          <a:prstGeom prst="rect">
            <a:avLst/>
          </a:prstGeom>
        </p:spPr>
        <p:txBody>
          <a:bodyPr wrap="square" lIns="0" tIns="0" rIns="0" bIns="0" rtlCol="0">
            <a:noAutofit/>
          </a:bodyPr>
          <a:lstStyle/>
          <a:p>
            <a:endParaRPr/>
          </a:p>
        </p:txBody>
      </p:sp>
      <p:sp>
        <p:nvSpPr>
          <p:cNvPr id="39" name="object 39"/>
          <p:cNvSpPr txBox="1"/>
          <p:nvPr/>
        </p:nvSpPr>
        <p:spPr>
          <a:xfrm>
            <a:off x="173990" y="396875"/>
            <a:ext cx="1450340" cy="46990"/>
          </a:xfrm>
          <a:prstGeom prst="rect">
            <a:avLst/>
          </a:prstGeom>
        </p:spPr>
        <p:txBody>
          <a:bodyPr wrap="square" lIns="0" tIns="0" rIns="0" bIns="0" rtlCol="0">
            <a:noAutofit/>
          </a:bodyPr>
          <a:lstStyle/>
          <a:p>
            <a:endParaRPr/>
          </a:p>
        </p:txBody>
      </p:sp>
      <p:sp>
        <p:nvSpPr>
          <p:cNvPr id="38" name="object 38"/>
          <p:cNvSpPr txBox="1"/>
          <p:nvPr/>
        </p:nvSpPr>
        <p:spPr>
          <a:xfrm>
            <a:off x="1624330" y="396875"/>
            <a:ext cx="2084070" cy="46990"/>
          </a:xfrm>
          <a:prstGeom prst="rect">
            <a:avLst/>
          </a:prstGeom>
        </p:spPr>
        <p:txBody>
          <a:bodyPr wrap="square" lIns="0" tIns="0" rIns="0" bIns="0" rtlCol="0">
            <a:noAutofit/>
          </a:bodyPr>
          <a:lstStyle/>
          <a:p>
            <a:endParaRPr/>
          </a:p>
        </p:txBody>
      </p:sp>
      <p:sp>
        <p:nvSpPr>
          <p:cNvPr id="37" name="object 37"/>
          <p:cNvSpPr txBox="1"/>
          <p:nvPr/>
        </p:nvSpPr>
        <p:spPr>
          <a:xfrm>
            <a:off x="8983980" y="367665"/>
            <a:ext cx="160020" cy="61594"/>
          </a:xfrm>
          <a:prstGeom prst="rect">
            <a:avLst/>
          </a:prstGeom>
        </p:spPr>
        <p:txBody>
          <a:bodyPr wrap="square" lIns="0" tIns="0" rIns="0" bIns="0" rtlCol="0">
            <a:noAutofit/>
          </a:bodyPr>
          <a:lstStyle/>
          <a:p>
            <a:endParaRPr/>
          </a:p>
        </p:txBody>
      </p:sp>
      <p:sp>
        <p:nvSpPr>
          <p:cNvPr id="36" name="object 36"/>
          <p:cNvSpPr txBox="1"/>
          <p:nvPr/>
        </p:nvSpPr>
        <p:spPr>
          <a:xfrm>
            <a:off x="8983980" y="429260"/>
            <a:ext cx="160020" cy="65404"/>
          </a:xfrm>
          <a:prstGeom prst="rect">
            <a:avLst/>
          </a:prstGeom>
        </p:spPr>
        <p:txBody>
          <a:bodyPr wrap="square" lIns="0" tIns="0" rIns="0" bIns="0" rtlCol="0">
            <a:noAutofit/>
          </a:bodyPr>
          <a:lstStyle/>
          <a:p>
            <a:pPr marL="25400">
              <a:lnSpc>
                <a:spcPts val="500"/>
              </a:lnSpc>
              <a:spcBef>
                <a:spcPts val="14"/>
              </a:spcBef>
            </a:pPr>
            <a:endParaRPr sz="500"/>
          </a:p>
        </p:txBody>
      </p:sp>
      <p:sp>
        <p:nvSpPr>
          <p:cNvPr id="35" name="object 35"/>
          <p:cNvSpPr txBox="1"/>
          <p:nvPr/>
        </p:nvSpPr>
        <p:spPr>
          <a:xfrm>
            <a:off x="0" y="443865"/>
            <a:ext cx="173990" cy="50800"/>
          </a:xfrm>
          <a:prstGeom prst="rect">
            <a:avLst/>
          </a:prstGeom>
        </p:spPr>
        <p:txBody>
          <a:bodyPr wrap="square" lIns="0" tIns="0" rIns="0" bIns="0" rtlCol="0">
            <a:noAutofit/>
          </a:bodyPr>
          <a:lstStyle/>
          <a:p>
            <a:endParaRPr/>
          </a:p>
        </p:txBody>
      </p:sp>
      <p:sp>
        <p:nvSpPr>
          <p:cNvPr id="34" name="object 34"/>
          <p:cNvSpPr txBox="1"/>
          <p:nvPr/>
        </p:nvSpPr>
        <p:spPr>
          <a:xfrm>
            <a:off x="173990" y="443865"/>
            <a:ext cx="1450340" cy="50800"/>
          </a:xfrm>
          <a:prstGeom prst="rect">
            <a:avLst/>
          </a:prstGeom>
        </p:spPr>
        <p:txBody>
          <a:bodyPr wrap="square" lIns="0" tIns="0" rIns="0" bIns="0" rtlCol="0">
            <a:noAutofit/>
          </a:bodyPr>
          <a:lstStyle/>
          <a:p>
            <a:endParaRPr/>
          </a:p>
        </p:txBody>
      </p:sp>
      <p:sp>
        <p:nvSpPr>
          <p:cNvPr id="33" name="object 33"/>
          <p:cNvSpPr txBox="1"/>
          <p:nvPr/>
        </p:nvSpPr>
        <p:spPr>
          <a:xfrm>
            <a:off x="1624330" y="443865"/>
            <a:ext cx="2084070" cy="50800"/>
          </a:xfrm>
          <a:prstGeom prst="rect">
            <a:avLst/>
          </a:prstGeom>
        </p:spPr>
        <p:txBody>
          <a:bodyPr wrap="square" lIns="0" tIns="0" rIns="0" bIns="0" rtlCol="0">
            <a:noAutofit/>
          </a:bodyPr>
          <a:lstStyle/>
          <a:p>
            <a:endParaRPr/>
          </a:p>
        </p:txBody>
      </p:sp>
      <p:sp>
        <p:nvSpPr>
          <p:cNvPr id="32" name="object 32"/>
          <p:cNvSpPr txBox="1"/>
          <p:nvPr/>
        </p:nvSpPr>
        <p:spPr>
          <a:xfrm>
            <a:off x="0" y="494665"/>
            <a:ext cx="173990" cy="0"/>
          </a:xfrm>
          <a:prstGeom prst="rect">
            <a:avLst/>
          </a:prstGeom>
        </p:spPr>
        <p:txBody>
          <a:bodyPr wrap="square" lIns="0" tIns="0" rIns="0" bIns="0" rtlCol="0">
            <a:noAutofit/>
          </a:bodyPr>
          <a:lstStyle/>
          <a:p>
            <a:endParaRPr/>
          </a:p>
        </p:txBody>
      </p:sp>
      <p:sp>
        <p:nvSpPr>
          <p:cNvPr id="31" name="object 31"/>
          <p:cNvSpPr txBox="1"/>
          <p:nvPr/>
        </p:nvSpPr>
        <p:spPr>
          <a:xfrm>
            <a:off x="173990" y="494665"/>
            <a:ext cx="1450340" cy="0"/>
          </a:xfrm>
          <a:prstGeom prst="rect">
            <a:avLst/>
          </a:prstGeom>
        </p:spPr>
        <p:txBody>
          <a:bodyPr wrap="square" lIns="0" tIns="0" rIns="0" bIns="0" rtlCol="0">
            <a:noAutofit/>
          </a:bodyPr>
          <a:lstStyle/>
          <a:p>
            <a:endParaRPr/>
          </a:p>
        </p:txBody>
      </p:sp>
      <p:sp>
        <p:nvSpPr>
          <p:cNvPr id="30" name="object 30"/>
          <p:cNvSpPr txBox="1"/>
          <p:nvPr/>
        </p:nvSpPr>
        <p:spPr>
          <a:xfrm>
            <a:off x="1624330" y="494665"/>
            <a:ext cx="2084070" cy="0"/>
          </a:xfrm>
          <a:prstGeom prst="rect">
            <a:avLst/>
          </a:prstGeom>
        </p:spPr>
        <p:txBody>
          <a:bodyPr wrap="square" lIns="0" tIns="0" rIns="0" bIns="0" rtlCol="0">
            <a:noAutofit/>
          </a:bodyPr>
          <a:lstStyle/>
          <a:p>
            <a:endParaRPr/>
          </a:p>
        </p:txBody>
      </p:sp>
      <p:sp>
        <p:nvSpPr>
          <p:cNvPr id="29" name="object 29"/>
          <p:cNvSpPr txBox="1"/>
          <p:nvPr/>
        </p:nvSpPr>
        <p:spPr>
          <a:xfrm>
            <a:off x="0" y="443229"/>
            <a:ext cx="17399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8" name="object 28"/>
          <p:cNvSpPr txBox="1"/>
          <p:nvPr/>
        </p:nvSpPr>
        <p:spPr>
          <a:xfrm>
            <a:off x="173990" y="443229"/>
            <a:ext cx="145034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7" name="object 27"/>
          <p:cNvSpPr txBox="1"/>
          <p:nvPr/>
        </p:nvSpPr>
        <p:spPr>
          <a:xfrm>
            <a:off x="1624330" y="443229"/>
            <a:ext cx="751967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6" name="object 26"/>
          <p:cNvSpPr txBox="1"/>
          <p:nvPr/>
        </p:nvSpPr>
        <p:spPr>
          <a:xfrm>
            <a:off x="0" y="530225"/>
            <a:ext cx="173990" cy="76200"/>
          </a:xfrm>
          <a:prstGeom prst="rect">
            <a:avLst/>
          </a:prstGeom>
        </p:spPr>
        <p:txBody>
          <a:bodyPr wrap="square" lIns="0" tIns="0" rIns="0" bIns="0" rtlCol="0">
            <a:noAutofit/>
          </a:bodyPr>
          <a:lstStyle/>
          <a:p>
            <a:pPr marL="25400">
              <a:lnSpc>
                <a:spcPts val="600"/>
              </a:lnSpc>
            </a:pPr>
            <a:endParaRPr sz="600"/>
          </a:p>
        </p:txBody>
      </p:sp>
      <p:sp>
        <p:nvSpPr>
          <p:cNvPr id="25" name="object 25"/>
          <p:cNvSpPr txBox="1"/>
          <p:nvPr/>
        </p:nvSpPr>
        <p:spPr>
          <a:xfrm>
            <a:off x="173990" y="530225"/>
            <a:ext cx="1450340" cy="76200"/>
          </a:xfrm>
          <a:prstGeom prst="rect">
            <a:avLst/>
          </a:prstGeom>
        </p:spPr>
        <p:txBody>
          <a:bodyPr wrap="square" lIns="0" tIns="0" rIns="0" bIns="0" rtlCol="0">
            <a:noAutofit/>
          </a:bodyPr>
          <a:lstStyle/>
          <a:p>
            <a:pPr marL="25400">
              <a:lnSpc>
                <a:spcPts val="600"/>
              </a:lnSpc>
            </a:pPr>
            <a:endParaRPr sz="600"/>
          </a:p>
        </p:txBody>
      </p:sp>
      <p:sp>
        <p:nvSpPr>
          <p:cNvPr id="24" name="object 24"/>
          <p:cNvSpPr txBox="1"/>
          <p:nvPr/>
        </p:nvSpPr>
        <p:spPr>
          <a:xfrm>
            <a:off x="1624330" y="530225"/>
            <a:ext cx="2084070" cy="76200"/>
          </a:xfrm>
          <a:prstGeom prst="rect">
            <a:avLst/>
          </a:prstGeom>
        </p:spPr>
        <p:txBody>
          <a:bodyPr wrap="square" lIns="0" tIns="0" rIns="0" bIns="0" rtlCol="0">
            <a:noAutofit/>
          </a:bodyPr>
          <a:lstStyle/>
          <a:p>
            <a:pPr marL="25400">
              <a:lnSpc>
                <a:spcPts val="600"/>
              </a:lnSpc>
            </a:pPr>
            <a:endParaRPr sz="600"/>
          </a:p>
        </p:txBody>
      </p:sp>
      <p:sp>
        <p:nvSpPr>
          <p:cNvPr id="23" name="object 23"/>
          <p:cNvSpPr txBox="1"/>
          <p:nvPr/>
        </p:nvSpPr>
        <p:spPr>
          <a:xfrm>
            <a:off x="3708400" y="530225"/>
            <a:ext cx="5256530" cy="284767"/>
          </a:xfrm>
          <a:prstGeom prst="rect">
            <a:avLst/>
          </a:prstGeom>
        </p:spPr>
        <p:txBody>
          <a:bodyPr wrap="square" lIns="0" tIns="0" rIns="0" bIns="0" rtlCol="0">
            <a:noAutofit/>
          </a:bodyPr>
          <a:lstStyle/>
          <a:p>
            <a:pPr>
              <a:lnSpc>
                <a:spcPts val="550"/>
              </a:lnSpc>
              <a:spcBef>
                <a:spcPts val="16"/>
              </a:spcBef>
            </a:pPr>
            <a:endParaRPr sz="550" dirty="0"/>
          </a:p>
          <a:p>
            <a:pPr marL="90170">
              <a:lnSpc>
                <a:spcPts val="1675"/>
              </a:lnSpc>
              <a:spcBef>
                <a:spcPts val="83"/>
              </a:spcBef>
            </a:pPr>
            <a:r>
              <a:rPr lang="en-US" altLang="zh-CN" sz="2700" b="1" i="1" baseline="-11273" dirty="0" smtClean="0">
                <a:solidFill>
                  <a:srgbClr val="FFFFFF"/>
                </a:solidFill>
                <a:latin typeface="Arial"/>
                <a:cs typeface="Arial"/>
              </a:rPr>
              <a:t>Advantages of this system</a:t>
            </a:r>
            <a:endParaRPr sz="1800" dirty="0">
              <a:latin typeface="Arial"/>
              <a:cs typeface="Arial"/>
            </a:endParaRPr>
          </a:p>
        </p:txBody>
      </p:sp>
      <p:sp>
        <p:nvSpPr>
          <p:cNvPr id="22" name="object 22"/>
          <p:cNvSpPr txBox="1"/>
          <p:nvPr/>
        </p:nvSpPr>
        <p:spPr>
          <a:xfrm>
            <a:off x="8964930" y="530225"/>
            <a:ext cx="179070" cy="53975"/>
          </a:xfrm>
          <a:prstGeom prst="rect">
            <a:avLst/>
          </a:prstGeom>
        </p:spPr>
        <p:txBody>
          <a:bodyPr wrap="square" lIns="0" tIns="0" rIns="0" bIns="0" rtlCol="0">
            <a:noAutofit/>
          </a:bodyPr>
          <a:lstStyle/>
          <a:p>
            <a:endParaRPr/>
          </a:p>
        </p:txBody>
      </p:sp>
      <p:sp>
        <p:nvSpPr>
          <p:cNvPr id="21" name="object 21"/>
          <p:cNvSpPr txBox="1"/>
          <p:nvPr/>
        </p:nvSpPr>
        <p:spPr>
          <a:xfrm>
            <a:off x="0" y="606425"/>
            <a:ext cx="17399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20" name="object 20"/>
          <p:cNvSpPr txBox="1"/>
          <p:nvPr/>
        </p:nvSpPr>
        <p:spPr>
          <a:xfrm>
            <a:off x="173990" y="606425"/>
            <a:ext cx="145034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9" name="object 19"/>
          <p:cNvSpPr txBox="1"/>
          <p:nvPr/>
        </p:nvSpPr>
        <p:spPr>
          <a:xfrm>
            <a:off x="1624330" y="606425"/>
            <a:ext cx="208407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8" name="object 18"/>
          <p:cNvSpPr txBox="1"/>
          <p:nvPr/>
        </p:nvSpPr>
        <p:spPr>
          <a:xfrm>
            <a:off x="8964930" y="584200"/>
            <a:ext cx="179070" cy="65405"/>
          </a:xfrm>
          <a:prstGeom prst="rect">
            <a:avLst/>
          </a:prstGeom>
        </p:spPr>
        <p:txBody>
          <a:bodyPr wrap="square" lIns="0" tIns="0" rIns="0" bIns="0" rtlCol="0">
            <a:noAutofit/>
          </a:bodyPr>
          <a:lstStyle/>
          <a:p>
            <a:pPr marL="25400">
              <a:lnSpc>
                <a:spcPts val="500"/>
              </a:lnSpc>
              <a:spcBef>
                <a:spcPts val="15"/>
              </a:spcBef>
            </a:pPr>
            <a:endParaRPr sz="500"/>
          </a:p>
        </p:txBody>
      </p:sp>
      <p:sp>
        <p:nvSpPr>
          <p:cNvPr id="17" name="object 17"/>
          <p:cNvSpPr txBox="1"/>
          <p:nvPr/>
        </p:nvSpPr>
        <p:spPr>
          <a:xfrm>
            <a:off x="0" y="67881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6" name="object 16"/>
          <p:cNvSpPr txBox="1"/>
          <p:nvPr/>
        </p:nvSpPr>
        <p:spPr>
          <a:xfrm>
            <a:off x="173990" y="67881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5" name="object 15"/>
          <p:cNvSpPr txBox="1"/>
          <p:nvPr/>
        </p:nvSpPr>
        <p:spPr>
          <a:xfrm>
            <a:off x="1624330" y="67881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4" name="object 14"/>
          <p:cNvSpPr txBox="1"/>
          <p:nvPr/>
        </p:nvSpPr>
        <p:spPr>
          <a:xfrm>
            <a:off x="8964930" y="649605"/>
            <a:ext cx="179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3" name="object 13"/>
          <p:cNvSpPr txBox="1"/>
          <p:nvPr/>
        </p:nvSpPr>
        <p:spPr>
          <a:xfrm>
            <a:off x="0" y="751204"/>
            <a:ext cx="17399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2" name="object 12"/>
          <p:cNvSpPr txBox="1"/>
          <p:nvPr/>
        </p:nvSpPr>
        <p:spPr>
          <a:xfrm>
            <a:off x="173990" y="751204"/>
            <a:ext cx="145034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1" name="object 11"/>
          <p:cNvSpPr txBox="1"/>
          <p:nvPr/>
        </p:nvSpPr>
        <p:spPr>
          <a:xfrm>
            <a:off x="1624330" y="751204"/>
            <a:ext cx="208407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0" name="object 10"/>
          <p:cNvSpPr txBox="1"/>
          <p:nvPr/>
        </p:nvSpPr>
        <p:spPr>
          <a:xfrm>
            <a:off x="8964930" y="721994"/>
            <a:ext cx="179070" cy="92997"/>
          </a:xfrm>
          <a:prstGeom prst="rect">
            <a:avLst/>
          </a:prstGeom>
        </p:spPr>
        <p:txBody>
          <a:bodyPr wrap="square" lIns="0" tIns="0" rIns="0" bIns="0" rtlCol="0">
            <a:noAutofit/>
          </a:bodyPr>
          <a:lstStyle/>
          <a:p>
            <a:pPr marL="25400">
              <a:lnSpc>
                <a:spcPts val="700"/>
              </a:lnSpc>
              <a:spcBef>
                <a:spcPts val="32"/>
              </a:spcBef>
            </a:pPr>
            <a:endParaRPr sz="700"/>
          </a:p>
        </p:txBody>
      </p:sp>
      <p:sp>
        <p:nvSpPr>
          <p:cNvPr id="9" name="object 9"/>
          <p:cNvSpPr txBox="1"/>
          <p:nvPr/>
        </p:nvSpPr>
        <p:spPr>
          <a:xfrm>
            <a:off x="0" y="814992"/>
            <a:ext cx="173990" cy="601057"/>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73990" y="814992"/>
            <a:ext cx="1450340" cy="601057"/>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1624330" y="814992"/>
            <a:ext cx="2084070" cy="381347"/>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3708400" y="814992"/>
            <a:ext cx="5256530" cy="381347"/>
          </a:xfrm>
          <a:prstGeom prst="rect">
            <a:avLst/>
          </a:prstGeom>
        </p:spPr>
        <p:txBody>
          <a:bodyPr wrap="square" lIns="0" tIns="0" rIns="0" bIns="0" rtlCol="0">
            <a:noAutofit/>
          </a:bodyPr>
          <a:lstStyle/>
          <a:p>
            <a:pPr marL="90170">
              <a:lnSpc>
                <a:spcPts val="2630"/>
              </a:lnSpc>
              <a:spcBef>
                <a:spcPts val="131"/>
              </a:spcBef>
            </a:pPr>
            <a:r>
              <a:rPr lang="zh-CN" altLang="en-US" sz="2400" baseline="-1076" dirty="0" smtClean="0">
                <a:solidFill>
                  <a:srgbClr val="FFFFFF"/>
                </a:solidFill>
                <a:latin typeface="Microsoft JhengHei"/>
                <a:cs typeface="Microsoft JhengHei"/>
              </a:rPr>
              <a:t>系统将会带来的发展优势</a:t>
            </a:r>
            <a:endParaRPr sz="1600" dirty="0">
              <a:latin typeface="Microsoft JhengHei"/>
              <a:cs typeface="Microsoft JhengHei"/>
            </a:endParaRPr>
          </a:p>
        </p:txBody>
      </p:sp>
      <p:sp>
        <p:nvSpPr>
          <p:cNvPr id="5" name="object 5"/>
          <p:cNvSpPr txBox="1"/>
          <p:nvPr/>
        </p:nvSpPr>
        <p:spPr>
          <a:xfrm>
            <a:off x="8964930" y="814992"/>
            <a:ext cx="179070" cy="381347"/>
          </a:xfrm>
          <a:prstGeom prst="rect">
            <a:avLst/>
          </a:prstGeom>
        </p:spPr>
        <p:txBody>
          <a:bodyPr wrap="square" lIns="0" tIns="0" rIns="0" bIns="0" rtlCol="0">
            <a:noAutofit/>
          </a:bodyPr>
          <a:lstStyle/>
          <a:p>
            <a:pPr marL="25400">
              <a:lnSpc>
                <a:spcPts val="1000"/>
              </a:lnSpc>
            </a:pPr>
            <a:endParaRPr sz="1000"/>
          </a:p>
        </p:txBody>
      </p:sp>
      <p:pic>
        <p:nvPicPr>
          <p:cNvPr id="25604" name="Picture 4" descr="c:\users\ibm\appdata\roaming\360se6\USERDA~1\Temp\WKIAIV~1.PNG"/>
          <p:cNvPicPr>
            <a:picLocks noChangeAspect="1" noChangeArrowheads="1"/>
          </p:cNvPicPr>
          <p:nvPr/>
        </p:nvPicPr>
        <p:blipFill>
          <a:blip r:embed="rId3" cstate="print"/>
          <a:srcRect/>
          <a:stretch>
            <a:fillRect/>
          </a:stretch>
        </p:blipFill>
        <p:spPr bwMode="auto">
          <a:xfrm>
            <a:off x="4071938" y="2057400"/>
            <a:ext cx="2557462" cy="1600200"/>
          </a:xfrm>
          <a:prstGeom prst="rect">
            <a:avLst/>
          </a:prstGeom>
          <a:noFill/>
        </p:spPr>
      </p:pic>
      <p:sp>
        <p:nvSpPr>
          <p:cNvPr id="370" name="object 7"/>
          <p:cNvSpPr txBox="1"/>
          <p:nvPr/>
        </p:nvSpPr>
        <p:spPr>
          <a:xfrm>
            <a:off x="381000" y="1676400"/>
            <a:ext cx="3124200" cy="798710"/>
          </a:xfrm>
          <a:prstGeom prst="rect">
            <a:avLst/>
          </a:prstGeom>
        </p:spPr>
        <p:txBody>
          <a:bodyPr wrap="square" lIns="0" tIns="0" rIns="0" bIns="0" rtlCol="0">
            <a:noAutofit/>
          </a:bodyPr>
          <a:lstStyle/>
          <a:p>
            <a:pPr marL="12700">
              <a:lnSpc>
                <a:spcPts val="6865"/>
              </a:lnSpc>
              <a:spcBef>
                <a:spcPts val="1241"/>
              </a:spcBef>
            </a:pPr>
            <a:r>
              <a:rPr sz="6600" b="1" spc="9" baseline="-1610" dirty="0" smtClean="0">
                <a:solidFill>
                  <a:srgbClr val="666666"/>
                </a:solidFill>
                <a:latin typeface="Arial"/>
                <a:cs typeface="Arial"/>
              </a:rPr>
              <a:t>M</a:t>
            </a:r>
            <a:r>
              <a:rPr sz="7200" b="1" spc="-4" baseline="-1449" dirty="0" smtClean="0">
                <a:solidFill>
                  <a:srgbClr val="FF9933"/>
                </a:solidFill>
                <a:latin typeface="Arial"/>
                <a:cs typeface="Arial"/>
              </a:rPr>
              <a:t>A</a:t>
            </a:r>
            <a:r>
              <a:rPr sz="6600" b="1" spc="0" baseline="-1610" dirty="0" smtClean="0">
                <a:solidFill>
                  <a:srgbClr val="666666"/>
                </a:solidFill>
                <a:latin typeface="Arial"/>
                <a:cs typeface="Arial"/>
              </a:rPr>
              <a:t>CAUTO</a:t>
            </a:r>
            <a:endParaRPr sz="4000" dirty="0">
              <a:latin typeface="Arial"/>
              <a:cs typeface="Arial"/>
            </a:endParaRPr>
          </a:p>
        </p:txBody>
      </p:sp>
      <p:pic>
        <p:nvPicPr>
          <p:cNvPr id="1026" name="Picture 2" descr="http://www.syhylmy.com/userfiles/%E4%B8%AD%E5%9B%BD%E5%9C%B0%E5%9B%BE1.jpg"/>
          <p:cNvPicPr>
            <a:picLocks noChangeAspect="1" noChangeArrowheads="1"/>
          </p:cNvPicPr>
          <p:nvPr/>
        </p:nvPicPr>
        <p:blipFill>
          <a:blip r:embed="rId4" cstate="print"/>
          <a:srcRect/>
          <a:stretch>
            <a:fillRect/>
          </a:stretch>
        </p:blipFill>
        <p:spPr bwMode="auto">
          <a:xfrm>
            <a:off x="228600" y="2971800"/>
            <a:ext cx="3200400" cy="2715006"/>
          </a:xfrm>
          <a:prstGeom prst="rect">
            <a:avLst/>
          </a:prstGeom>
          <a:noFill/>
        </p:spPr>
      </p:pic>
      <p:sp>
        <p:nvSpPr>
          <p:cNvPr id="361" name="线形标注 1 360"/>
          <p:cNvSpPr/>
          <p:nvPr/>
        </p:nvSpPr>
        <p:spPr>
          <a:xfrm>
            <a:off x="3962400" y="1981200"/>
            <a:ext cx="4800600" cy="2057400"/>
          </a:xfrm>
          <a:prstGeom prst="borderCallout1">
            <a:avLst>
              <a:gd name="adj1" fmla="val 39550"/>
              <a:gd name="adj2" fmla="val -229"/>
              <a:gd name="adj3" fmla="val 127767"/>
              <a:gd name="adj4" fmla="val -29979"/>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8" name="object 63"/>
          <p:cNvSpPr txBox="1"/>
          <p:nvPr/>
        </p:nvSpPr>
        <p:spPr>
          <a:xfrm>
            <a:off x="4038600" y="3505200"/>
            <a:ext cx="4724400" cy="609600"/>
          </a:xfrm>
          <a:prstGeom prst="rect">
            <a:avLst/>
          </a:prstGeom>
        </p:spPr>
        <p:txBody>
          <a:bodyPr wrap="square" lIns="0" tIns="0" rIns="0" bIns="0" rtlCol="0">
            <a:noAutofit/>
          </a:bodyPr>
          <a:lstStyle/>
          <a:p>
            <a:pPr>
              <a:lnSpc>
                <a:spcPts val="1000"/>
              </a:lnSpc>
            </a:pPr>
            <a:endParaRPr sz="1000" dirty="0" smtClean="0"/>
          </a:p>
          <a:p>
            <a:pPr marL="216158" marR="233690" algn="ctr">
              <a:lnSpc>
                <a:spcPts val="2299"/>
              </a:lnSpc>
              <a:spcBef>
                <a:spcPts val="197"/>
              </a:spcBef>
            </a:pPr>
            <a:r>
              <a:rPr lang="en-US" altLang="zh-CN" sz="1600" b="1" dirty="0" smtClean="0">
                <a:latin typeface="Arial"/>
                <a:cs typeface="Arial"/>
              </a:rPr>
              <a:t>Wuhan		</a:t>
            </a:r>
            <a:r>
              <a:rPr lang="zh-CN" altLang="en-US" sz="1600" spc="19" dirty="0" smtClean="0">
                <a:latin typeface="Microsoft JhengHei"/>
                <a:cs typeface="Microsoft JhengHei"/>
              </a:rPr>
              <a:t>武汉</a:t>
            </a:r>
            <a:endParaRPr sz="1600" dirty="0">
              <a:latin typeface="Microsoft JhengHei"/>
              <a:cs typeface="Microsoft JhengHei"/>
            </a:endParaRPr>
          </a:p>
        </p:txBody>
      </p:sp>
      <p:sp>
        <p:nvSpPr>
          <p:cNvPr id="369" name="object 63"/>
          <p:cNvSpPr txBox="1"/>
          <p:nvPr/>
        </p:nvSpPr>
        <p:spPr>
          <a:xfrm>
            <a:off x="3962400" y="4267200"/>
            <a:ext cx="4800600" cy="2133600"/>
          </a:xfrm>
          <a:prstGeom prst="rect">
            <a:avLst/>
          </a:prstGeom>
          <a:ln w="38100"/>
        </p:spPr>
        <p:style>
          <a:lnRef idx="2">
            <a:schemeClr val="accent6"/>
          </a:lnRef>
          <a:fillRef idx="1">
            <a:schemeClr val="lt1"/>
          </a:fillRef>
          <a:effectRef idx="0">
            <a:schemeClr val="accent6"/>
          </a:effectRef>
          <a:fontRef idx="minor">
            <a:schemeClr val="dk1"/>
          </a:fontRef>
        </p:style>
        <p:txBody>
          <a:bodyPr wrap="square" lIns="0" tIns="0" rIns="0" bIns="0" rtlCol="0">
            <a:noAutofit/>
          </a:bodyPr>
          <a:lstStyle/>
          <a:p>
            <a:pPr algn="just">
              <a:lnSpc>
                <a:spcPts val="1000"/>
              </a:lnSpc>
            </a:pPr>
            <a:endParaRPr sz="1000" dirty="0" smtClean="0"/>
          </a:p>
          <a:p>
            <a:pPr marL="216158" marR="233690" algn="just">
              <a:lnSpc>
                <a:spcPts val="2299"/>
              </a:lnSpc>
              <a:spcBef>
                <a:spcPts val="197"/>
              </a:spcBef>
            </a:pPr>
            <a:r>
              <a:rPr lang="en-US" altLang="zh-CN" sz="1400" b="1" dirty="0" smtClean="0">
                <a:latin typeface="Arial"/>
                <a:cs typeface="Arial"/>
              </a:rPr>
              <a:t>A city equipped with </a:t>
            </a:r>
            <a:r>
              <a:rPr lang="en-US" altLang="zh-CN" sz="1400" b="1" dirty="0" err="1" smtClean="0">
                <a:latin typeface="Arial"/>
                <a:cs typeface="Arial"/>
              </a:rPr>
              <a:t>MacAuto</a:t>
            </a:r>
            <a:r>
              <a:rPr lang="en-US" altLang="zh-CN" sz="1400" b="1" dirty="0" smtClean="0">
                <a:latin typeface="Arial"/>
                <a:cs typeface="Arial"/>
              </a:rPr>
              <a:t> will be a globally recognized reference for solving problems like pollution and congestion. With </a:t>
            </a:r>
            <a:r>
              <a:rPr lang="en-US" altLang="zh-CN" sz="1400" b="1" dirty="0" err="1" smtClean="0">
                <a:latin typeface="Arial"/>
                <a:cs typeface="Arial"/>
              </a:rPr>
              <a:t>MacAuto</a:t>
            </a:r>
            <a:r>
              <a:rPr lang="en-US" altLang="zh-CN" sz="1400" b="1" dirty="0" smtClean="0">
                <a:latin typeface="Arial"/>
                <a:cs typeface="Arial"/>
              </a:rPr>
              <a:t>, Wuhan can show itself to the world as a smart city.</a:t>
            </a:r>
            <a:endParaRPr lang="en-US" altLang="zh-CN" sz="1400" spc="19" dirty="0" smtClean="0">
              <a:latin typeface="Microsoft JhengHei"/>
              <a:cs typeface="Arial"/>
            </a:endParaRPr>
          </a:p>
          <a:p>
            <a:pPr marL="216158" marR="233690" algn="just">
              <a:lnSpc>
                <a:spcPts val="2299"/>
              </a:lnSpc>
              <a:spcBef>
                <a:spcPts val="197"/>
              </a:spcBef>
            </a:pPr>
            <a:r>
              <a:rPr lang="zh-CN" altLang="en-US" sz="1600" spc="19" dirty="0" smtClean="0">
                <a:latin typeface="Microsoft JhengHei"/>
                <a:cs typeface="Microsoft JhengHei"/>
              </a:rPr>
              <a:t>建设有</a:t>
            </a:r>
            <a:r>
              <a:rPr lang="en-US" altLang="zh-CN" sz="1600" spc="19" dirty="0" err="1" smtClean="0">
                <a:latin typeface="Microsoft JhengHei"/>
                <a:cs typeface="Microsoft JhengHei"/>
              </a:rPr>
              <a:t>MacAuto</a:t>
            </a:r>
            <a:r>
              <a:rPr lang="zh-CN" altLang="en-US" sz="1600" spc="19" dirty="0" smtClean="0">
                <a:latin typeface="Microsoft JhengHei"/>
                <a:cs typeface="Microsoft JhengHei"/>
              </a:rPr>
              <a:t>系统的城市可以成为世界范围内解决污染交通拥挤等问题的智能城市典范。</a:t>
            </a:r>
            <a:endParaRPr sz="1600" dirty="0">
              <a:latin typeface="Microsoft JhengHei"/>
              <a:cs typeface="Microsoft JhengHei"/>
            </a:endParaRPr>
          </a:p>
        </p:txBody>
      </p:sp>
      <p:sp>
        <p:nvSpPr>
          <p:cNvPr id="371" name="object 63"/>
          <p:cNvSpPr txBox="1"/>
          <p:nvPr/>
        </p:nvSpPr>
        <p:spPr>
          <a:xfrm>
            <a:off x="3733800" y="1371600"/>
            <a:ext cx="5181600" cy="609600"/>
          </a:xfrm>
          <a:prstGeom prst="rect">
            <a:avLst/>
          </a:prstGeom>
        </p:spPr>
        <p:txBody>
          <a:bodyPr wrap="square" lIns="0" tIns="0" rIns="0" bIns="0" rtlCol="0">
            <a:noAutofit/>
          </a:bodyPr>
          <a:lstStyle/>
          <a:p>
            <a:pPr>
              <a:lnSpc>
                <a:spcPts val="1000"/>
              </a:lnSpc>
            </a:pPr>
            <a:endParaRPr sz="1050" dirty="0" smtClean="0">
              <a:solidFill>
                <a:schemeClr val="accent6">
                  <a:lumMod val="75000"/>
                </a:schemeClr>
              </a:solidFill>
            </a:endParaRPr>
          </a:p>
          <a:p>
            <a:pPr marL="216158" marR="233690" algn="ctr">
              <a:lnSpc>
                <a:spcPts val="2299"/>
              </a:lnSpc>
              <a:spcBef>
                <a:spcPts val="197"/>
              </a:spcBef>
            </a:pPr>
            <a:r>
              <a:rPr lang="en-US" altLang="zh-CN" b="1" dirty="0" smtClean="0">
                <a:solidFill>
                  <a:schemeClr val="accent6">
                    <a:lumMod val="75000"/>
                  </a:schemeClr>
                </a:solidFill>
                <a:latin typeface="Arial"/>
                <a:cs typeface="Arial"/>
              </a:rPr>
              <a:t>Promotion city   </a:t>
            </a:r>
            <a:r>
              <a:rPr lang="zh-CN" altLang="en-US" dirty="0" smtClean="0">
                <a:solidFill>
                  <a:schemeClr val="accent6">
                    <a:lumMod val="75000"/>
                  </a:schemeClr>
                </a:solidFill>
                <a:latin typeface="Microsoft JhengHei"/>
                <a:cs typeface="Microsoft JhengHei"/>
              </a:rPr>
              <a:t>城市推广</a:t>
            </a:r>
            <a:endParaRPr dirty="0">
              <a:solidFill>
                <a:schemeClr val="accent6">
                  <a:lumMod val="75000"/>
                </a:schemeClr>
              </a:solidFill>
              <a:latin typeface="Microsoft JhengHei"/>
              <a:cs typeface="Microsoft JhengHei"/>
            </a:endParaRPr>
          </a:p>
        </p:txBody>
      </p:sp>
      <p:pic>
        <p:nvPicPr>
          <p:cNvPr id="358" name="Picture 2" descr="http://up.upnews.cn/2013/11/129.jpg"/>
          <p:cNvPicPr>
            <a:picLocks noChangeAspect="1" noChangeArrowheads="1"/>
          </p:cNvPicPr>
          <p:nvPr/>
        </p:nvPicPr>
        <p:blipFill>
          <a:blip r:embed="rId5" cstate="print"/>
          <a:srcRect/>
          <a:stretch>
            <a:fillRect/>
          </a:stretch>
        </p:blipFill>
        <p:spPr bwMode="auto">
          <a:xfrm>
            <a:off x="6477000" y="2057401"/>
            <a:ext cx="2177143" cy="1447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object 357"/>
          <p:cNvSpPr txBox="1"/>
          <p:nvPr/>
        </p:nvSpPr>
        <p:spPr>
          <a:xfrm>
            <a:off x="3708400" y="153670"/>
            <a:ext cx="5275580" cy="342900"/>
          </a:xfrm>
          <a:prstGeom prst="rect">
            <a:avLst/>
          </a:prstGeom>
        </p:spPr>
        <p:txBody>
          <a:bodyPr wrap="square" lIns="0" tIns="0" rIns="0" bIns="0" rtlCol="0">
            <a:noAutofit/>
          </a:bodyPr>
          <a:lstStyle/>
          <a:p>
            <a:pPr marL="1860550">
              <a:lnSpc>
                <a:spcPct val="95825"/>
              </a:lnSpc>
              <a:spcBef>
                <a:spcPts val="480"/>
              </a:spcBef>
            </a:pPr>
            <a:r>
              <a:rPr sz="1800" b="1" i="1" spc="9" dirty="0" smtClean="0">
                <a:solidFill>
                  <a:srgbClr val="FFFFFF"/>
                </a:solidFill>
                <a:latin typeface="Arial"/>
                <a:cs typeface="Arial"/>
              </a:rPr>
              <a:t>L</a:t>
            </a:r>
            <a:r>
              <a:rPr sz="1800" b="1" i="1" spc="0" dirty="0" smtClean="0">
                <a:solidFill>
                  <a:srgbClr val="FFFFFF"/>
                </a:solidFill>
                <a:latin typeface="Arial"/>
                <a:cs typeface="Arial"/>
              </a:rPr>
              <a:t>’e</a:t>
            </a:r>
            <a:r>
              <a:rPr sz="1800" b="1" i="1" spc="-14" dirty="0" smtClean="0">
                <a:solidFill>
                  <a:srgbClr val="FFFFFF"/>
                </a:solidFill>
                <a:latin typeface="Arial"/>
                <a:cs typeface="Arial"/>
              </a:rPr>
              <a:t>x</a:t>
            </a:r>
            <a:r>
              <a:rPr sz="1800" b="1" i="1" spc="9" dirty="0" smtClean="0">
                <a:solidFill>
                  <a:srgbClr val="FFFFFF"/>
                </a:solidFill>
                <a:latin typeface="Arial"/>
                <a:cs typeface="Arial"/>
              </a:rPr>
              <a:t>p</a:t>
            </a:r>
            <a:r>
              <a:rPr sz="1800" b="1" i="1" spc="0" dirty="0" smtClean="0">
                <a:solidFill>
                  <a:srgbClr val="FFFFFF"/>
                </a:solidFill>
                <a:latin typeface="Arial"/>
                <a:cs typeface="Arial"/>
              </a:rPr>
              <a:t>é</a:t>
            </a:r>
            <a:r>
              <a:rPr sz="1800" b="1" i="1" spc="-9" dirty="0" smtClean="0">
                <a:solidFill>
                  <a:srgbClr val="FFFFFF"/>
                </a:solidFill>
                <a:latin typeface="Arial"/>
                <a:cs typeface="Arial"/>
              </a:rPr>
              <a:t>r</a:t>
            </a:r>
            <a:r>
              <a:rPr sz="1800" b="1" i="1" spc="0" dirty="0" smtClean="0">
                <a:solidFill>
                  <a:srgbClr val="FFFFFF"/>
                </a:solidFill>
                <a:latin typeface="Arial"/>
                <a:cs typeface="Arial"/>
              </a:rPr>
              <a:t>ience de Mac</a:t>
            </a:r>
            <a:r>
              <a:rPr sz="1800" b="1" i="1" spc="-9" dirty="0" smtClean="0">
                <a:solidFill>
                  <a:srgbClr val="FFFFFF"/>
                </a:solidFill>
                <a:latin typeface="Arial"/>
                <a:cs typeface="Arial"/>
              </a:rPr>
              <a:t>A</a:t>
            </a:r>
            <a:r>
              <a:rPr sz="1800" b="1" i="1" spc="9" dirty="0" smtClean="0">
                <a:solidFill>
                  <a:srgbClr val="FFFFFF"/>
                </a:solidFill>
                <a:latin typeface="Arial"/>
                <a:cs typeface="Arial"/>
              </a:rPr>
              <a:t>u</a:t>
            </a:r>
            <a:r>
              <a:rPr sz="1800" b="1" i="1" spc="0" dirty="0" smtClean="0">
                <a:solidFill>
                  <a:srgbClr val="FFFFFF"/>
                </a:solidFill>
                <a:latin typeface="Arial"/>
                <a:cs typeface="Arial"/>
              </a:rPr>
              <a:t>to</a:t>
            </a:r>
            <a:endParaRPr sz="1800">
              <a:latin typeface="Arial"/>
              <a:cs typeface="Arial"/>
            </a:endParaRPr>
          </a:p>
        </p:txBody>
      </p:sp>
      <p:sp>
        <p:nvSpPr>
          <p:cNvPr id="151" name="object 151"/>
          <p:cNvSpPr/>
          <p:nvPr/>
        </p:nvSpPr>
        <p:spPr>
          <a:xfrm>
            <a:off x="-1270" y="1015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FFC"/>
            </a:solidFill>
          </a:ln>
        </p:spPr>
        <p:txBody>
          <a:bodyPr wrap="square" lIns="0" tIns="0" rIns="0" bIns="0" rtlCol="0">
            <a:noAutofit/>
          </a:bodyPr>
          <a:lstStyle/>
          <a:p>
            <a:endParaRPr/>
          </a:p>
        </p:txBody>
      </p:sp>
      <p:sp>
        <p:nvSpPr>
          <p:cNvPr id="152" name="object 152"/>
          <p:cNvSpPr/>
          <p:nvPr/>
        </p:nvSpPr>
        <p:spPr>
          <a:xfrm>
            <a:off x="-1270" y="171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DFA"/>
            </a:solidFill>
          </a:ln>
        </p:spPr>
        <p:txBody>
          <a:bodyPr wrap="square" lIns="0" tIns="0" rIns="0" bIns="0" rtlCol="0">
            <a:noAutofit/>
          </a:bodyPr>
          <a:lstStyle/>
          <a:p>
            <a:endParaRPr/>
          </a:p>
        </p:txBody>
      </p:sp>
      <p:sp>
        <p:nvSpPr>
          <p:cNvPr id="153" name="object 153"/>
          <p:cNvSpPr/>
          <p:nvPr/>
        </p:nvSpPr>
        <p:spPr>
          <a:xfrm>
            <a:off x="-1270" y="241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CF8"/>
            </a:solidFill>
          </a:ln>
        </p:spPr>
        <p:txBody>
          <a:bodyPr wrap="square" lIns="0" tIns="0" rIns="0" bIns="0" rtlCol="0">
            <a:noAutofit/>
          </a:bodyPr>
          <a:lstStyle/>
          <a:p>
            <a:endParaRPr/>
          </a:p>
        </p:txBody>
      </p:sp>
      <p:sp>
        <p:nvSpPr>
          <p:cNvPr id="154" name="object 154"/>
          <p:cNvSpPr/>
          <p:nvPr/>
        </p:nvSpPr>
        <p:spPr>
          <a:xfrm>
            <a:off x="-1270" y="3175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BF6"/>
            </a:solidFill>
          </a:ln>
        </p:spPr>
        <p:txBody>
          <a:bodyPr wrap="square" lIns="0" tIns="0" rIns="0" bIns="0" rtlCol="0">
            <a:noAutofit/>
          </a:bodyPr>
          <a:lstStyle/>
          <a:p>
            <a:endParaRPr/>
          </a:p>
        </p:txBody>
      </p:sp>
      <p:sp>
        <p:nvSpPr>
          <p:cNvPr id="155" name="object 155"/>
          <p:cNvSpPr/>
          <p:nvPr/>
        </p:nvSpPr>
        <p:spPr>
          <a:xfrm>
            <a:off x="-1270" y="3873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AF4"/>
            </a:solidFill>
          </a:ln>
        </p:spPr>
        <p:txBody>
          <a:bodyPr wrap="square" lIns="0" tIns="0" rIns="0" bIns="0" rtlCol="0">
            <a:noAutofit/>
          </a:bodyPr>
          <a:lstStyle/>
          <a:p>
            <a:endParaRPr/>
          </a:p>
        </p:txBody>
      </p:sp>
      <p:sp>
        <p:nvSpPr>
          <p:cNvPr id="156" name="object 156"/>
          <p:cNvSpPr/>
          <p:nvPr/>
        </p:nvSpPr>
        <p:spPr>
          <a:xfrm>
            <a:off x="-1270" y="457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9F1"/>
            </a:solidFill>
          </a:ln>
        </p:spPr>
        <p:txBody>
          <a:bodyPr wrap="square" lIns="0" tIns="0" rIns="0" bIns="0" rtlCol="0">
            <a:noAutofit/>
          </a:bodyPr>
          <a:lstStyle/>
          <a:p>
            <a:endParaRPr/>
          </a:p>
        </p:txBody>
      </p:sp>
      <p:sp>
        <p:nvSpPr>
          <p:cNvPr id="157" name="object 157"/>
          <p:cNvSpPr/>
          <p:nvPr/>
        </p:nvSpPr>
        <p:spPr>
          <a:xfrm>
            <a:off x="-1270" y="533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8EF"/>
            </a:solidFill>
          </a:ln>
        </p:spPr>
        <p:txBody>
          <a:bodyPr wrap="square" lIns="0" tIns="0" rIns="0" bIns="0" rtlCol="0">
            <a:noAutofit/>
          </a:bodyPr>
          <a:lstStyle/>
          <a:p>
            <a:endParaRPr/>
          </a:p>
        </p:txBody>
      </p:sp>
      <p:sp>
        <p:nvSpPr>
          <p:cNvPr id="158" name="object 158"/>
          <p:cNvSpPr/>
          <p:nvPr/>
        </p:nvSpPr>
        <p:spPr>
          <a:xfrm>
            <a:off x="-1270" y="603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8ED"/>
            </a:solidFill>
          </a:ln>
        </p:spPr>
        <p:txBody>
          <a:bodyPr wrap="square" lIns="0" tIns="0" rIns="0" bIns="0" rtlCol="0">
            <a:noAutofit/>
          </a:bodyPr>
          <a:lstStyle/>
          <a:p>
            <a:endParaRPr/>
          </a:p>
        </p:txBody>
      </p:sp>
      <p:sp>
        <p:nvSpPr>
          <p:cNvPr id="159" name="object 159"/>
          <p:cNvSpPr/>
          <p:nvPr/>
        </p:nvSpPr>
        <p:spPr>
          <a:xfrm>
            <a:off x="-1270" y="673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7EB"/>
            </a:solidFill>
          </a:ln>
        </p:spPr>
        <p:txBody>
          <a:bodyPr wrap="square" lIns="0" tIns="0" rIns="0" bIns="0" rtlCol="0">
            <a:noAutofit/>
          </a:bodyPr>
          <a:lstStyle/>
          <a:p>
            <a:endParaRPr/>
          </a:p>
        </p:txBody>
      </p:sp>
      <p:sp>
        <p:nvSpPr>
          <p:cNvPr id="160" name="object 160"/>
          <p:cNvSpPr/>
          <p:nvPr/>
        </p:nvSpPr>
        <p:spPr>
          <a:xfrm>
            <a:off x="-1270" y="749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6E9"/>
            </a:solidFill>
          </a:ln>
        </p:spPr>
        <p:txBody>
          <a:bodyPr wrap="square" lIns="0" tIns="0" rIns="0" bIns="0" rtlCol="0">
            <a:noAutofit/>
          </a:bodyPr>
          <a:lstStyle/>
          <a:p>
            <a:endParaRPr/>
          </a:p>
        </p:txBody>
      </p:sp>
      <p:sp>
        <p:nvSpPr>
          <p:cNvPr id="161" name="object 161"/>
          <p:cNvSpPr/>
          <p:nvPr/>
        </p:nvSpPr>
        <p:spPr>
          <a:xfrm>
            <a:off x="-1270" y="819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5E7"/>
            </a:solidFill>
          </a:ln>
        </p:spPr>
        <p:txBody>
          <a:bodyPr wrap="square" lIns="0" tIns="0" rIns="0" bIns="0" rtlCol="0">
            <a:noAutofit/>
          </a:bodyPr>
          <a:lstStyle/>
          <a:p>
            <a:endParaRPr/>
          </a:p>
        </p:txBody>
      </p:sp>
      <p:sp>
        <p:nvSpPr>
          <p:cNvPr id="162" name="object 162"/>
          <p:cNvSpPr/>
          <p:nvPr/>
        </p:nvSpPr>
        <p:spPr>
          <a:xfrm>
            <a:off x="-1270" y="889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F4E4"/>
            </a:solidFill>
          </a:ln>
        </p:spPr>
        <p:txBody>
          <a:bodyPr wrap="square" lIns="0" tIns="0" rIns="0" bIns="0" rtlCol="0">
            <a:noAutofit/>
          </a:bodyPr>
          <a:lstStyle/>
          <a:p>
            <a:endParaRPr/>
          </a:p>
        </p:txBody>
      </p:sp>
      <p:sp>
        <p:nvSpPr>
          <p:cNvPr id="163" name="object 163"/>
          <p:cNvSpPr/>
          <p:nvPr/>
        </p:nvSpPr>
        <p:spPr>
          <a:xfrm>
            <a:off x="-1270" y="965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3E2"/>
            </a:solidFill>
          </a:ln>
        </p:spPr>
        <p:txBody>
          <a:bodyPr wrap="square" lIns="0" tIns="0" rIns="0" bIns="0" rtlCol="0">
            <a:noAutofit/>
          </a:bodyPr>
          <a:lstStyle/>
          <a:p>
            <a:endParaRPr/>
          </a:p>
        </p:txBody>
      </p:sp>
      <p:sp>
        <p:nvSpPr>
          <p:cNvPr id="164" name="object 164"/>
          <p:cNvSpPr/>
          <p:nvPr/>
        </p:nvSpPr>
        <p:spPr>
          <a:xfrm>
            <a:off x="-1270" y="10414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2E0"/>
            </a:solidFill>
          </a:ln>
        </p:spPr>
        <p:txBody>
          <a:bodyPr wrap="square" lIns="0" tIns="0" rIns="0" bIns="0" rtlCol="0">
            <a:noAutofit/>
          </a:bodyPr>
          <a:lstStyle/>
          <a:p>
            <a:endParaRPr/>
          </a:p>
        </p:txBody>
      </p:sp>
      <p:sp>
        <p:nvSpPr>
          <p:cNvPr id="165" name="object 165"/>
          <p:cNvSpPr/>
          <p:nvPr/>
        </p:nvSpPr>
        <p:spPr>
          <a:xfrm>
            <a:off x="-1270" y="1111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F1DE"/>
            </a:solidFill>
          </a:ln>
        </p:spPr>
        <p:txBody>
          <a:bodyPr wrap="square" lIns="0" tIns="0" rIns="0" bIns="0" rtlCol="0">
            <a:noAutofit/>
          </a:bodyPr>
          <a:lstStyle/>
          <a:p>
            <a:endParaRPr/>
          </a:p>
        </p:txBody>
      </p:sp>
      <p:sp>
        <p:nvSpPr>
          <p:cNvPr id="166" name="object 166"/>
          <p:cNvSpPr/>
          <p:nvPr/>
        </p:nvSpPr>
        <p:spPr>
          <a:xfrm>
            <a:off x="-1270" y="11810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1DC"/>
            </a:solidFill>
          </a:ln>
        </p:spPr>
        <p:txBody>
          <a:bodyPr wrap="square" lIns="0" tIns="0" rIns="0" bIns="0" rtlCol="0">
            <a:noAutofit/>
          </a:bodyPr>
          <a:lstStyle/>
          <a:p>
            <a:endParaRPr/>
          </a:p>
        </p:txBody>
      </p:sp>
      <p:sp>
        <p:nvSpPr>
          <p:cNvPr id="167" name="object 167"/>
          <p:cNvSpPr/>
          <p:nvPr/>
        </p:nvSpPr>
        <p:spPr>
          <a:xfrm>
            <a:off x="-1270" y="12573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F0D9"/>
            </a:solidFill>
          </a:ln>
        </p:spPr>
        <p:txBody>
          <a:bodyPr wrap="square" lIns="0" tIns="0" rIns="0" bIns="0" rtlCol="0">
            <a:noAutofit/>
          </a:bodyPr>
          <a:lstStyle/>
          <a:p>
            <a:endParaRPr/>
          </a:p>
        </p:txBody>
      </p:sp>
      <p:sp>
        <p:nvSpPr>
          <p:cNvPr id="168" name="object 168"/>
          <p:cNvSpPr/>
          <p:nvPr/>
        </p:nvSpPr>
        <p:spPr>
          <a:xfrm>
            <a:off x="-1270" y="13271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FD7"/>
            </a:solidFill>
          </a:ln>
        </p:spPr>
        <p:txBody>
          <a:bodyPr wrap="square" lIns="0" tIns="0" rIns="0" bIns="0" rtlCol="0">
            <a:noAutofit/>
          </a:bodyPr>
          <a:lstStyle/>
          <a:p>
            <a:endParaRPr/>
          </a:p>
        </p:txBody>
      </p:sp>
      <p:sp>
        <p:nvSpPr>
          <p:cNvPr id="169" name="object 169"/>
          <p:cNvSpPr/>
          <p:nvPr/>
        </p:nvSpPr>
        <p:spPr>
          <a:xfrm>
            <a:off x="-1270" y="13970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EED5"/>
            </a:solidFill>
          </a:ln>
        </p:spPr>
        <p:txBody>
          <a:bodyPr wrap="square" lIns="0" tIns="0" rIns="0" bIns="0" rtlCol="0">
            <a:noAutofit/>
          </a:bodyPr>
          <a:lstStyle/>
          <a:p>
            <a:endParaRPr/>
          </a:p>
        </p:txBody>
      </p:sp>
      <p:sp>
        <p:nvSpPr>
          <p:cNvPr id="170" name="object 170"/>
          <p:cNvSpPr/>
          <p:nvPr/>
        </p:nvSpPr>
        <p:spPr>
          <a:xfrm>
            <a:off x="-1270" y="14731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DD3"/>
            </a:solidFill>
          </a:ln>
        </p:spPr>
        <p:txBody>
          <a:bodyPr wrap="square" lIns="0" tIns="0" rIns="0" bIns="0" rtlCol="0">
            <a:noAutofit/>
          </a:bodyPr>
          <a:lstStyle/>
          <a:p>
            <a:endParaRPr/>
          </a:p>
        </p:txBody>
      </p:sp>
      <p:sp>
        <p:nvSpPr>
          <p:cNvPr id="171" name="object 171"/>
          <p:cNvSpPr/>
          <p:nvPr/>
        </p:nvSpPr>
        <p:spPr>
          <a:xfrm>
            <a:off x="-1270" y="15430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ECD1"/>
            </a:solidFill>
          </a:ln>
        </p:spPr>
        <p:txBody>
          <a:bodyPr wrap="square" lIns="0" tIns="0" rIns="0" bIns="0" rtlCol="0">
            <a:noAutofit/>
          </a:bodyPr>
          <a:lstStyle/>
          <a:p>
            <a:endParaRPr/>
          </a:p>
        </p:txBody>
      </p:sp>
      <p:sp>
        <p:nvSpPr>
          <p:cNvPr id="172" name="object 172"/>
          <p:cNvSpPr/>
          <p:nvPr/>
        </p:nvSpPr>
        <p:spPr>
          <a:xfrm>
            <a:off x="-1270" y="16129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EBCF"/>
            </a:solidFill>
          </a:ln>
        </p:spPr>
        <p:txBody>
          <a:bodyPr wrap="square" lIns="0" tIns="0" rIns="0" bIns="0" rtlCol="0">
            <a:noAutofit/>
          </a:bodyPr>
          <a:lstStyle/>
          <a:p>
            <a:endParaRPr/>
          </a:p>
        </p:txBody>
      </p:sp>
      <p:sp>
        <p:nvSpPr>
          <p:cNvPr id="173" name="object 173"/>
          <p:cNvSpPr/>
          <p:nvPr/>
        </p:nvSpPr>
        <p:spPr>
          <a:xfrm>
            <a:off x="8983980" y="168909"/>
            <a:ext cx="160020" cy="0"/>
          </a:xfrm>
          <a:custGeom>
            <a:avLst/>
            <a:gdLst/>
            <a:ahLst/>
            <a:cxnLst/>
            <a:rect l="l" t="t" r="r" b="b"/>
            <a:pathLst>
              <a:path w="160020">
                <a:moveTo>
                  <a:pt x="0" y="0"/>
                </a:moveTo>
                <a:lnTo>
                  <a:pt x="160020" y="0"/>
                </a:lnTo>
              </a:path>
            </a:pathLst>
          </a:custGeom>
          <a:ln w="8890">
            <a:solidFill>
              <a:srgbClr val="FFEACC"/>
            </a:solidFill>
          </a:ln>
        </p:spPr>
        <p:txBody>
          <a:bodyPr wrap="square" lIns="0" tIns="0" rIns="0" bIns="0" rtlCol="0">
            <a:noAutofit/>
          </a:bodyPr>
          <a:lstStyle/>
          <a:p>
            <a:endParaRPr/>
          </a:p>
        </p:txBody>
      </p:sp>
      <p:sp>
        <p:nvSpPr>
          <p:cNvPr id="174" name="object 174"/>
          <p:cNvSpPr/>
          <p:nvPr/>
        </p:nvSpPr>
        <p:spPr>
          <a:xfrm>
            <a:off x="0" y="168909"/>
            <a:ext cx="3708400" cy="0"/>
          </a:xfrm>
          <a:custGeom>
            <a:avLst/>
            <a:gdLst/>
            <a:ahLst/>
            <a:cxnLst/>
            <a:rect l="l" t="t" r="r" b="b"/>
            <a:pathLst>
              <a:path w="3708400">
                <a:moveTo>
                  <a:pt x="0" y="0"/>
                </a:moveTo>
                <a:lnTo>
                  <a:pt x="3708400" y="0"/>
                </a:lnTo>
              </a:path>
            </a:pathLst>
          </a:custGeom>
          <a:ln w="8890">
            <a:solidFill>
              <a:srgbClr val="FFEACC"/>
            </a:solidFill>
          </a:ln>
        </p:spPr>
        <p:txBody>
          <a:bodyPr wrap="square" lIns="0" tIns="0" rIns="0" bIns="0" rtlCol="0">
            <a:noAutofit/>
          </a:bodyPr>
          <a:lstStyle/>
          <a:p>
            <a:endParaRPr/>
          </a:p>
        </p:txBody>
      </p:sp>
      <p:sp>
        <p:nvSpPr>
          <p:cNvPr id="175" name="object 175"/>
          <p:cNvSpPr/>
          <p:nvPr/>
        </p:nvSpPr>
        <p:spPr>
          <a:xfrm>
            <a:off x="8983980" y="175894"/>
            <a:ext cx="160020" cy="0"/>
          </a:xfrm>
          <a:custGeom>
            <a:avLst/>
            <a:gdLst/>
            <a:ahLst/>
            <a:cxnLst/>
            <a:rect l="l" t="t" r="r" b="b"/>
            <a:pathLst>
              <a:path w="160020">
                <a:moveTo>
                  <a:pt x="0" y="0"/>
                </a:moveTo>
                <a:lnTo>
                  <a:pt x="160020" y="0"/>
                </a:lnTo>
              </a:path>
            </a:pathLst>
          </a:custGeom>
          <a:ln w="7620">
            <a:solidFill>
              <a:srgbClr val="FFEACA"/>
            </a:solidFill>
          </a:ln>
        </p:spPr>
        <p:txBody>
          <a:bodyPr wrap="square" lIns="0" tIns="0" rIns="0" bIns="0" rtlCol="0">
            <a:noAutofit/>
          </a:bodyPr>
          <a:lstStyle/>
          <a:p>
            <a:endParaRPr/>
          </a:p>
        </p:txBody>
      </p:sp>
      <p:sp>
        <p:nvSpPr>
          <p:cNvPr id="176" name="object 176"/>
          <p:cNvSpPr/>
          <p:nvPr/>
        </p:nvSpPr>
        <p:spPr>
          <a:xfrm>
            <a:off x="0" y="175894"/>
            <a:ext cx="3708400" cy="0"/>
          </a:xfrm>
          <a:custGeom>
            <a:avLst/>
            <a:gdLst/>
            <a:ahLst/>
            <a:cxnLst/>
            <a:rect l="l" t="t" r="r" b="b"/>
            <a:pathLst>
              <a:path w="3708400">
                <a:moveTo>
                  <a:pt x="0" y="0"/>
                </a:moveTo>
                <a:lnTo>
                  <a:pt x="3708400" y="0"/>
                </a:lnTo>
              </a:path>
            </a:pathLst>
          </a:custGeom>
          <a:ln w="7620">
            <a:solidFill>
              <a:srgbClr val="FFEACA"/>
            </a:solidFill>
          </a:ln>
        </p:spPr>
        <p:txBody>
          <a:bodyPr wrap="square" lIns="0" tIns="0" rIns="0" bIns="0" rtlCol="0">
            <a:noAutofit/>
          </a:bodyPr>
          <a:lstStyle/>
          <a:p>
            <a:endParaRPr/>
          </a:p>
        </p:txBody>
      </p:sp>
      <p:sp>
        <p:nvSpPr>
          <p:cNvPr id="177" name="object 177"/>
          <p:cNvSpPr/>
          <p:nvPr/>
        </p:nvSpPr>
        <p:spPr>
          <a:xfrm>
            <a:off x="8983980" y="182880"/>
            <a:ext cx="160020" cy="0"/>
          </a:xfrm>
          <a:custGeom>
            <a:avLst/>
            <a:gdLst/>
            <a:ahLst/>
            <a:cxnLst/>
            <a:rect l="l" t="t" r="r" b="b"/>
            <a:pathLst>
              <a:path w="160020">
                <a:moveTo>
                  <a:pt x="0" y="0"/>
                </a:moveTo>
                <a:lnTo>
                  <a:pt x="160020" y="0"/>
                </a:lnTo>
              </a:path>
            </a:pathLst>
          </a:custGeom>
          <a:ln w="8890">
            <a:solidFill>
              <a:srgbClr val="FFE9C8"/>
            </a:solidFill>
          </a:ln>
        </p:spPr>
        <p:txBody>
          <a:bodyPr wrap="square" lIns="0" tIns="0" rIns="0" bIns="0" rtlCol="0">
            <a:noAutofit/>
          </a:bodyPr>
          <a:lstStyle/>
          <a:p>
            <a:endParaRPr/>
          </a:p>
        </p:txBody>
      </p:sp>
      <p:sp>
        <p:nvSpPr>
          <p:cNvPr id="178" name="object 178"/>
          <p:cNvSpPr/>
          <p:nvPr/>
        </p:nvSpPr>
        <p:spPr>
          <a:xfrm>
            <a:off x="0" y="182880"/>
            <a:ext cx="3708400" cy="0"/>
          </a:xfrm>
          <a:custGeom>
            <a:avLst/>
            <a:gdLst/>
            <a:ahLst/>
            <a:cxnLst/>
            <a:rect l="l" t="t" r="r" b="b"/>
            <a:pathLst>
              <a:path w="3708400">
                <a:moveTo>
                  <a:pt x="0" y="0"/>
                </a:moveTo>
                <a:lnTo>
                  <a:pt x="3708400" y="0"/>
                </a:lnTo>
              </a:path>
            </a:pathLst>
          </a:custGeom>
          <a:ln w="8890">
            <a:solidFill>
              <a:srgbClr val="FFE9C8"/>
            </a:solidFill>
          </a:ln>
        </p:spPr>
        <p:txBody>
          <a:bodyPr wrap="square" lIns="0" tIns="0" rIns="0" bIns="0" rtlCol="0">
            <a:noAutofit/>
          </a:bodyPr>
          <a:lstStyle/>
          <a:p>
            <a:endParaRPr/>
          </a:p>
        </p:txBody>
      </p:sp>
      <p:sp>
        <p:nvSpPr>
          <p:cNvPr id="179" name="object 179"/>
          <p:cNvSpPr/>
          <p:nvPr/>
        </p:nvSpPr>
        <p:spPr>
          <a:xfrm>
            <a:off x="8983980" y="190500"/>
            <a:ext cx="160020" cy="0"/>
          </a:xfrm>
          <a:custGeom>
            <a:avLst/>
            <a:gdLst/>
            <a:ahLst/>
            <a:cxnLst/>
            <a:rect l="l" t="t" r="r" b="b"/>
            <a:pathLst>
              <a:path w="160020">
                <a:moveTo>
                  <a:pt x="0" y="0"/>
                </a:moveTo>
                <a:lnTo>
                  <a:pt x="160020" y="0"/>
                </a:lnTo>
              </a:path>
            </a:pathLst>
          </a:custGeom>
          <a:ln w="8889">
            <a:solidFill>
              <a:srgbClr val="FFE8C6"/>
            </a:solidFill>
          </a:ln>
        </p:spPr>
        <p:txBody>
          <a:bodyPr wrap="square" lIns="0" tIns="0" rIns="0" bIns="0" rtlCol="0">
            <a:noAutofit/>
          </a:bodyPr>
          <a:lstStyle/>
          <a:p>
            <a:endParaRPr/>
          </a:p>
        </p:txBody>
      </p:sp>
      <p:sp>
        <p:nvSpPr>
          <p:cNvPr id="180" name="object 180"/>
          <p:cNvSpPr/>
          <p:nvPr/>
        </p:nvSpPr>
        <p:spPr>
          <a:xfrm>
            <a:off x="0" y="190500"/>
            <a:ext cx="3708400" cy="0"/>
          </a:xfrm>
          <a:custGeom>
            <a:avLst/>
            <a:gdLst/>
            <a:ahLst/>
            <a:cxnLst/>
            <a:rect l="l" t="t" r="r" b="b"/>
            <a:pathLst>
              <a:path w="3708400">
                <a:moveTo>
                  <a:pt x="0" y="0"/>
                </a:moveTo>
                <a:lnTo>
                  <a:pt x="3708400" y="0"/>
                </a:lnTo>
              </a:path>
            </a:pathLst>
          </a:custGeom>
          <a:ln w="8889">
            <a:solidFill>
              <a:srgbClr val="FFE8C6"/>
            </a:solidFill>
          </a:ln>
        </p:spPr>
        <p:txBody>
          <a:bodyPr wrap="square" lIns="0" tIns="0" rIns="0" bIns="0" rtlCol="0">
            <a:noAutofit/>
          </a:bodyPr>
          <a:lstStyle/>
          <a:p>
            <a:endParaRPr/>
          </a:p>
        </p:txBody>
      </p:sp>
      <p:sp>
        <p:nvSpPr>
          <p:cNvPr id="181" name="object 181"/>
          <p:cNvSpPr/>
          <p:nvPr/>
        </p:nvSpPr>
        <p:spPr>
          <a:xfrm>
            <a:off x="8983980" y="198119"/>
            <a:ext cx="160020" cy="0"/>
          </a:xfrm>
          <a:custGeom>
            <a:avLst/>
            <a:gdLst/>
            <a:ahLst/>
            <a:cxnLst/>
            <a:rect l="l" t="t" r="r" b="b"/>
            <a:pathLst>
              <a:path w="160020">
                <a:moveTo>
                  <a:pt x="0" y="0"/>
                </a:moveTo>
                <a:lnTo>
                  <a:pt x="160020" y="0"/>
                </a:lnTo>
              </a:path>
            </a:pathLst>
          </a:custGeom>
          <a:ln w="8890">
            <a:solidFill>
              <a:srgbClr val="FFE7C4"/>
            </a:solidFill>
          </a:ln>
        </p:spPr>
        <p:txBody>
          <a:bodyPr wrap="square" lIns="0" tIns="0" rIns="0" bIns="0" rtlCol="0">
            <a:noAutofit/>
          </a:bodyPr>
          <a:lstStyle/>
          <a:p>
            <a:endParaRPr/>
          </a:p>
        </p:txBody>
      </p:sp>
      <p:sp>
        <p:nvSpPr>
          <p:cNvPr id="182" name="object 182"/>
          <p:cNvSpPr/>
          <p:nvPr/>
        </p:nvSpPr>
        <p:spPr>
          <a:xfrm>
            <a:off x="0" y="198119"/>
            <a:ext cx="3708400" cy="0"/>
          </a:xfrm>
          <a:custGeom>
            <a:avLst/>
            <a:gdLst/>
            <a:ahLst/>
            <a:cxnLst/>
            <a:rect l="l" t="t" r="r" b="b"/>
            <a:pathLst>
              <a:path w="3708400">
                <a:moveTo>
                  <a:pt x="0" y="0"/>
                </a:moveTo>
                <a:lnTo>
                  <a:pt x="3708400" y="0"/>
                </a:lnTo>
              </a:path>
            </a:pathLst>
          </a:custGeom>
          <a:ln w="8890">
            <a:solidFill>
              <a:srgbClr val="FFE7C4"/>
            </a:solidFill>
          </a:ln>
        </p:spPr>
        <p:txBody>
          <a:bodyPr wrap="square" lIns="0" tIns="0" rIns="0" bIns="0" rtlCol="0">
            <a:noAutofit/>
          </a:bodyPr>
          <a:lstStyle/>
          <a:p>
            <a:endParaRPr/>
          </a:p>
        </p:txBody>
      </p:sp>
      <p:sp>
        <p:nvSpPr>
          <p:cNvPr id="183" name="object 183"/>
          <p:cNvSpPr/>
          <p:nvPr/>
        </p:nvSpPr>
        <p:spPr>
          <a:xfrm>
            <a:off x="8983980" y="205104"/>
            <a:ext cx="160020" cy="0"/>
          </a:xfrm>
          <a:custGeom>
            <a:avLst/>
            <a:gdLst/>
            <a:ahLst/>
            <a:cxnLst/>
            <a:rect l="l" t="t" r="r" b="b"/>
            <a:pathLst>
              <a:path w="160020">
                <a:moveTo>
                  <a:pt x="0" y="0"/>
                </a:moveTo>
                <a:lnTo>
                  <a:pt x="160020" y="0"/>
                </a:lnTo>
              </a:path>
            </a:pathLst>
          </a:custGeom>
          <a:ln w="7620">
            <a:solidFill>
              <a:srgbClr val="FFE6C1"/>
            </a:solidFill>
          </a:ln>
        </p:spPr>
        <p:txBody>
          <a:bodyPr wrap="square" lIns="0" tIns="0" rIns="0" bIns="0" rtlCol="0">
            <a:noAutofit/>
          </a:bodyPr>
          <a:lstStyle/>
          <a:p>
            <a:endParaRPr/>
          </a:p>
        </p:txBody>
      </p:sp>
      <p:sp>
        <p:nvSpPr>
          <p:cNvPr id="184" name="object 184"/>
          <p:cNvSpPr/>
          <p:nvPr/>
        </p:nvSpPr>
        <p:spPr>
          <a:xfrm>
            <a:off x="0" y="205104"/>
            <a:ext cx="3708400" cy="0"/>
          </a:xfrm>
          <a:custGeom>
            <a:avLst/>
            <a:gdLst/>
            <a:ahLst/>
            <a:cxnLst/>
            <a:rect l="l" t="t" r="r" b="b"/>
            <a:pathLst>
              <a:path w="3708400">
                <a:moveTo>
                  <a:pt x="0" y="0"/>
                </a:moveTo>
                <a:lnTo>
                  <a:pt x="3708400" y="0"/>
                </a:lnTo>
              </a:path>
            </a:pathLst>
          </a:custGeom>
          <a:ln w="7620">
            <a:solidFill>
              <a:srgbClr val="FFE6C1"/>
            </a:solidFill>
          </a:ln>
        </p:spPr>
        <p:txBody>
          <a:bodyPr wrap="square" lIns="0" tIns="0" rIns="0" bIns="0" rtlCol="0">
            <a:noAutofit/>
          </a:bodyPr>
          <a:lstStyle/>
          <a:p>
            <a:endParaRPr/>
          </a:p>
        </p:txBody>
      </p:sp>
      <p:sp>
        <p:nvSpPr>
          <p:cNvPr id="185" name="object 185"/>
          <p:cNvSpPr/>
          <p:nvPr/>
        </p:nvSpPr>
        <p:spPr>
          <a:xfrm>
            <a:off x="8983980" y="212090"/>
            <a:ext cx="160020" cy="0"/>
          </a:xfrm>
          <a:custGeom>
            <a:avLst/>
            <a:gdLst/>
            <a:ahLst/>
            <a:cxnLst/>
            <a:rect l="l" t="t" r="r" b="b"/>
            <a:pathLst>
              <a:path w="160020">
                <a:moveTo>
                  <a:pt x="0" y="0"/>
                </a:moveTo>
                <a:lnTo>
                  <a:pt x="160020" y="0"/>
                </a:lnTo>
              </a:path>
            </a:pathLst>
          </a:custGeom>
          <a:ln w="8890">
            <a:solidFill>
              <a:srgbClr val="FFE5BF"/>
            </a:solidFill>
          </a:ln>
        </p:spPr>
        <p:txBody>
          <a:bodyPr wrap="square" lIns="0" tIns="0" rIns="0" bIns="0" rtlCol="0">
            <a:noAutofit/>
          </a:bodyPr>
          <a:lstStyle/>
          <a:p>
            <a:endParaRPr/>
          </a:p>
        </p:txBody>
      </p:sp>
      <p:sp>
        <p:nvSpPr>
          <p:cNvPr id="186" name="object 186"/>
          <p:cNvSpPr/>
          <p:nvPr/>
        </p:nvSpPr>
        <p:spPr>
          <a:xfrm>
            <a:off x="0" y="212090"/>
            <a:ext cx="3708400" cy="0"/>
          </a:xfrm>
          <a:custGeom>
            <a:avLst/>
            <a:gdLst/>
            <a:ahLst/>
            <a:cxnLst/>
            <a:rect l="l" t="t" r="r" b="b"/>
            <a:pathLst>
              <a:path w="3708400">
                <a:moveTo>
                  <a:pt x="0" y="0"/>
                </a:moveTo>
                <a:lnTo>
                  <a:pt x="3708400" y="0"/>
                </a:lnTo>
              </a:path>
            </a:pathLst>
          </a:custGeom>
          <a:ln w="8890">
            <a:solidFill>
              <a:srgbClr val="FFE5BF"/>
            </a:solidFill>
          </a:ln>
        </p:spPr>
        <p:txBody>
          <a:bodyPr wrap="square" lIns="0" tIns="0" rIns="0" bIns="0" rtlCol="0">
            <a:noAutofit/>
          </a:bodyPr>
          <a:lstStyle/>
          <a:p>
            <a:endParaRPr/>
          </a:p>
        </p:txBody>
      </p:sp>
      <p:sp>
        <p:nvSpPr>
          <p:cNvPr id="187" name="object 187"/>
          <p:cNvSpPr/>
          <p:nvPr/>
        </p:nvSpPr>
        <p:spPr>
          <a:xfrm>
            <a:off x="8983980" y="219709"/>
            <a:ext cx="160020" cy="0"/>
          </a:xfrm>
          <a:custGeom>
            <a:avLst/>
            <a:gdLst/>
            <a:ahLst/>
            <a:cxnLst/>
            <a:rect l="l" t="t" r="r" b="b"/>
            <a:pathLst>
              <a:path w="160020">
                <a:moveTo>
                  <a:pt x="0" y="0"/>
                </a:moveTo>
                <a:lnTo>
                  <a:pt x="160020" y="0"/>
                </a:lnTo>
              </a:path>
            </a:pathLst>
          </a:custGeom>
          <a:ln w="8890">
            <a:solidFill>
              <a:srgbClr val="FFE4BD"/>
            </a:solidFill>
          </a:ln>
        </p:spPr>
        <p:txBody>
          <a:bodyPr wrap="square" lIns="0" tIns="0" rIns="0" bIns="0" rtlCol="0">
            <a:noAutofit/>
          </a:bodyPr>
          <a:lstStyle/>
          <a:p>
            <a:endParaRPr/>
          </a:p>
        </p:txBody>
      </p:sp>
      <p:sp>
        <p:nvSpPr>
          <p:cNvPr id="188" name="object 188"/>
          <p:cNvSpPr/>
          <p:nvPr/>
        </p:nvSpPr>
        <p:spPr>
          <a:xfrm>
            <a:off x="0" y="219709"/>
            <a:ext cx="3708400" cy="0"/>
          </a:xfrm>
          <a:custGeom>
            <a:avLst/>
            <a:gdLst/>
            <a:ahLst/>
            <a:cxnLst/>
            <a:rect l="l" t="t" r="r" b="b"/>
            <a:pathLst>
              <a:path w="3708400">
                <a:moveTo>
                  <a:pt x="0" y="0"/>
                </a:moveTo>
                <a:lnTo>
                  <a:pt x="3708400" y="0"/>
                </a:lnTo>
              </a:path>
            </a:pathLst>
          </a:custGeom>
          <a:ln w="8890">
            <a:solidFill>
              <a:srgbClr val="FFE4BD"/>
            </a:solidFill>
          </a:ln>
        </p:spPr>
        <p:txBody>
          <a:bodyPr wrap="square" lIns="0" tIns="0" rIns="0" bIns="0" rtlCol="0">
            <a:noAutofit/>
          </a:bodyPr>
          <a:lstStyle/>
          <a:p>
            <a:endParaRPr/>
          </a:p>
        </p:txBody>
      </p:sp>
      <p:sp>
        <p:nvSpPr>
          <p:cNvPr id="189" name="object 189"/>
          <p:cNvSpPr/>
          <p:nvPr/>
        </p:nvSpPr>
        <p:spPr>
          <a:xfrm>
            <a:off x="8983980" y="226694"/>
            <a:ext cx="160020" cy="0"/>
          </a:xfrm>
          <a:custGeom>
            <a:avLst/>
            <a:gdLst/>
            <a:ahLst/>
            <a:cxnLst/>
            <a:rect l="l" t="t" r="r" b="b"/>
            <a:pathLst>
              <a:path w="160020">
                <a:moveTo>
                  <a:pt x="0" y="0"/>
                </a:moveTo>
                <a:lnTo>
                  <a:pt x="160020" y="0"/>
                </a:lnTo>
              </a:path>
            </a:pathLst>
          </a:custGeom>
          <a:ln w="7620">
            <a:solidFill>
              <a:srgbClr val="FFE3BB"/>
            </a:solidFill>
          </a:ln>
        </p:spPr>
        <p:txBody>
          <a:bodyPr wrap="square" lIns="0" tIns="0" rIns="0" bIns="0" rtlCol="0">
            <a:noAutofit/>
          </a:bodyPr>
          <a:lstStyle/>
          <a:p>
            <a:endParaRPr/>
          </a:p>
        </p:txBody>
      </p:sp>
      <p:sp>
        <p:nvSpPr>
          <p:cNvPr id="190" name="object 190"/>
          <p:cNvSpPr/>
          <p:nvPr/>
        </p:nvSpPr>
        <p:spPr>
          <a:xfrm>
            <a:off x="0" y="226694"/>
            <a:ext cx="3708400" cy="0"/>
          </a:xfrm>
          <a:custGeom>
            <a:avLst/>
            <a:gdLst/>
            <a:ahLst/>
            <a:cxnLst/>
            <a:rect l="l" t="t" r="r" b="b"/>
            <a:pathLst>
              <a:path w="3708400">
                <a:moveTo>
                  <a:pt x="0" y="0"/>
                </a:moveTo>
                <a:lnTo>
                  <a:pt x="3708400" y="0"/>
                </a:lnTo>
              </a:path>
            </a:pathLst>
          </a:custGeom>
          <a:ln w="7620">
            <a:solidFill>
              <a:srgbClr val="FFE3BB"/>
            </a:solidFill>
          </a:ln>
        </p:spPr>
        <p:txBody>
          <a:bodyPr wrap="square" lIns="0" tIns="0" rIns="0" bIns="0" rtlCol="0">
            <a:noAutofit/>
          </a:bodyPr>
          <a:lstStyle/>
          <a:p>
            <a:endParaRPr/>
          </a:p>
        </p:txBody>
      </p:sp>
      <p:sp>
        <p:nvSpPr>
          <p:cNvPr id="191" name="object 191"/>
          <p:cNvSpPr/>
          <p:nvPr/>
        </p:nvSpPr>
        <p:spPr>
          <a:xfrm>
            <a:off x="8983980" y="233680"/>
            <a:ext cx="160020" cy="0"/>
          </a:xfrm>
          <a:custGeom>
            <a:avLst/>
            <a:gdLst/>
            <a:ahLst/>
            <a:cxnLst/>
            <a:rect l="l" t="t" r="r" b="b"/>
            <a:pathLst>
              <a:path w="160020">
                <a:moveTo>
                  <a:pt x="0" y="0"/>
                </a:moveTo>
                <a:lnTo>
                  <a:pt x="160020" y="0"/>
                </a:lnTo>
              </a:path>
            </a:pathLst>
          </a:custGeom>
          <a:ln w="8890">
            <a:solidFill>
              <a:srgbClr val="FFE3B9"/>
            </a:solidFill>
          </a:ln>
        </p:spPr>
        <p:txBody>
          <a:bodyPr wrap="square" lIns="0" tIns="0" rIns="0" bIns="0" rtlCol="0">
            <a:noAutofit/>
          </a:bodyPr>
          <a:lstStyle/>
          <a:p>
            <a:endParaRPr/>
          </a:p>
        </p:txBody>
      </p:sp>
      <p:sp>
        <p:nvSpPr>
          <p:cNvPr id="192" name="object 192"/>
          <p:cNvSpPr/>
          <p:nvPr/>
        </p:nvSpPr>
        <p:spPr>
          <a:xfrm>
            <a:off x="0" y="233680"/>
            <a:ext cx="3708400" cy="0"/>
          </a:xfrm>
          <a:custGeom>
            <a:avLst/>
            <a:gdLst/>
            <a:ahLst/>
            <a:cxnLst/>
            <a:rect l="l" t="t" r="r" b="b"/>
            <a:pathLst>
              <a:path w="3708400">
                <a:moveTo>
                  <a:pt x="0" y="0"/>
                </a:moveTo>
                <a:lnTo>
                  <a:pt x="3708400" y="0"/>
                </a:lnTo>
              </a:path>
            </a:pathLst>
          </a:custGeom>
          <a:ln w="8890">
            <a:solidFill>
              <a:srgbClr val="FFE3B9"/>
            </a:solidFill>
          </a:ln>
        </p:spPr>
        <p:txBody>
          <a:bodyPr wrap="square" lIns="0" tIns="0" rIns="0" bIns="0" rtlCol="0">
            <a:noAutofit/>
          </a:bodyPr>
          <a:lstStyle/>
          <a:p>
            <a:endParaRPr/>
          </a:p>
        </p:txBody>
      </p:sp>
      <p:sp>
        <p:nvSpPr>
          <p:cNvPr id="193" name="object 193"/>
          <p:cNvSpPr/>
          <p:nvPr/>
        </p:nvSpPr>
        <p:spPr>
          <a:xfrm>
            <a:off x="8983980" y="241300"/>
            <a:ext cx="160020" cy="0"/>
          </a:xfrm>
          <a:custGeom>
            <a:avLst/>
            <a:gdLst/>
            <a:ahLst/>
            <a:cxnLst/>
            <a:rect l="l" t="t" r="r" b="b"/>
            <a:pathLst>
              <a:path w="160020">
                <a:moveTo>
                  <a:pt x="0" y="0"/>
                </a:moveTo>
                <a:lnTo>
                  <a:pt x="160020" y="0"/>
                </a:lnTo>
              </a:path>
            </a:pathLst>
          </a:custGeom>
          <a:ln w="8889">
            <a:solidFill>
              <a:srgbClr val="FFE2B7"/>
            </a:solidFill>
          </a:ln>
        </p:spPr>
        <p:txBody>
          <a:bodyPr wrap="square" lIns="0" tIns="0" rIns="0" bIns="0" rtlCol="0">
            <a:noAutofit/>
          </a:bodyPr>
          <a:lstStyle/>
          <a:p>
            <a:endParaRPr/>
          </a:p>
        </p:txBody>
      </p:sp>
      <p:sp>
        <p:nvSpPr>
          <p:cNvPr id="194" name="object 194"/>
          <p:cNvSpPr/>
          <p:nvPr/>
        </p:nvSpPr>
        <p:spPr>
          <a:xfrm>
            <a:off x="0" y="241300"/>
            <a:ext cx="3708400" cy="0"/>
          </a:xfrm>
          <a:custGeom>
            <a:avLst/>
            <a:gdLst/>
            <a:ahLst/>
            <a:cxnLst/>
            <a:rect l="l" t="t" r="r" b="b"/>
            <a:pathLst>
              <a:path w="3708400">
                <a:moveTo>
                  <a:pt x="0" y="0"/>
                </a:moveTo>
                <a:lnTo>
                  <a:pt x="3708400" y="0"/>
                </a:lnTo>
              </a:path>
            </a:pathLst>
          </a:custGeom>
          <a:ln w="8889">
            <a:solidFill>
              <a:srgbClr val="FFE2B7"/>
            </a:solidFill>
          </a:ln>
        </p:spPr>
        <p:txBody>
          <a:bodyPr wrap="square" lIns="0" tIns="0" rIns="0" bIns="0" rtlCol="0">
            <a:noAutofit/>
          </a:bodyPr>
          <a:lstStyle/>
          <a:p>
            <a:endParaRPr/>
          </a:p>
        </p:txBody>
      </p:sp>
      <p:sp>
        <p:nvSpPr>
          <p:cNvPr id="195" name="object 195"/>
          <p:cNvSpPr/>
          <p:nvPr/>
        </p:nvSpPr>
        <p:spPr>
          <a:xfrm>
            <a:off x="8983980" y="248284"/>
            <a:ext cx="160020" cy="0"/>
          </a:xfrm>
          <a:custGeom>
            <a:avLst/>
            <a:gdLst/>
            <a:ahLst/>
            <a:cxnLst/>
            <a:rect l="l" t="t" r="r" b="b"/>
            <a:pathLst>
              <a:path w="160020">
                <a:moveTo>
                  <a:pt x="0" y="0"/>
                </a:moveTo>
                <a:lnTo>
                  <a:pt x="160020" y="0"/>
                </a:lnTo>
              </a:path>
            </a:pathLst>
          </a:custGeom>
          <a:ln w="7620">
            <a:solidFill>
              <a:srgbClr val="FFE1B4"/>
            </a:solidFill>
          </a:ln>
        </p:spPr>
        <p:txBody>
          <a:bodyPr wrap="square" lIns="0" tIns="0" rIns="0" bIns="0" rtlCol="0">
            <a:noAutofit/>
          </a:bodyPr>
          <a:lstStyle/>
          <a:p>
            <a:endParaRPr/>
          </a:p>
        </p:txBody>
      </p:sp>
      <p:sp>
        <p:nvSpPr>
          <p:cNvPr id="196" name="object 196"/>
          <p:cNvSpPr/>
          <p:nvPr/>
        </p:nvSpPr>
        <p:spPr>
          <a:xfrm>
            <a:off x="0" y="248284"/>
            <a:ext cx="3708400" cy="0"/>
          </a:xfrm>
          <a:custGeom>
            <a:avLst/>
            <a:gdLst/>
            <a:ahLst/>
            <a:cxnLst/>
            <a:rect l="l" t="t" r="r" b="b"/>
            <a:pathLst>
              <a:path w="3708400">
                <a:moveTo>
                  <a:pt x="0" y="0"/>
                </a:moveTo>
                <a:lnTo>
                  <a:pt x="3708400" y="0"/>
                </a:lnTo>
              </a:path>
            </a:pathLst>
          </a:custGeom>
          <a:ln w="7620">
            <a:solidFill>
              <a:srgbClr val="FFE1B4"/>
            </a:solidFill>
          </a:ln>
        </p:spPr>
        <p:txBody>
          <a:bodyPr wrap="square" lIns="0" tIns="0" rIns="0" bIns="0" rtlCol="0">
            <a:noAutofit/>
          </a:bodyPr>
          <a:lstStyle/>
          <a:p>
            <a:endParaRPr/>
          </a:p>
        </p:txBody>
      </p:sp>
      <p:sp>
        <p:nvSpPr>
          <p:cNvPr id="197" name="object 197"/>
          <p:cNvSpPr/>
          <p:nvPr/>
        </p:nvSpPr>
        <p:spPr>
          <a:xfrm>
            <a:off x="8983980" y="255269"/>
            <a:ext cx="160020" cy="0"/>
          </a:xfrm>
          <a:custGeom>
            <a:avLst/>
            <a:gdLst/>
            <a:ahLst/>
            <a:cxnLst/>
            <a:rect l="l" t="t" r="r" b="b"/>
            <a:pathLst>
              <a:path w="160020">
                <a:moveTo>
                  <a:pt x="0" y="0"/>
                </a:moveTo>
                <a:lnTo>
                  <a:pt x="160020" y="0"/>
                </a:lnTo>
              </a:path>
            </a:pathLst>
          </a:custGeom>
          <a:ln w="8890">
            <a:solidFill>
              <a:srgbClr val="FFE0B2"/>
            </a:solidFill>
          </a:ln>
        </p:spPr>
        <p:txBody>
          <a:bodyPr wrap="square" lIns="0" tIns="0" rIns="0" bIns="0" rtlCol="0">
            <a:noAutofit/>
          </a:bodyPr>
          <a:lstStyle/>
          <a:p>
            <a:endParaRPr/>
          </a:p>
        </p:txBody>
      </p:sp>
      <p:sp>
        <p:nvSpPr>
          <p:cNvPr id="198" name="object 198"/>
          <p:cNvSpPr/>
          <p:nvPr/>
        </p:nvSpPr>
        <p:spPr>
          <a:xfrm>
            <a:off x="0" y="255269"/>
            <a:ext cx="3708400" cy="0"/>
          </a:xfrm>
          <a:custGeom>
            <a:avLst/>
            <a:gdLst/>
            <a:ahLst/>
            <a:cxnLst/>
            <a:rect l="l" t="t" r="r" b="b"/>
            <a:pathLst>
              <a:path w="3708400">
                <a:moveTo>
                  <a:pt x="0" y="0"/>
                </a:moveTo>
                <a:lnTo>
                  <a:pt x="3708400" y="0"/>
                </a:lnTo>
              </a:path>
            </a:pathLst>
          </a:custGeom>
          <a:ln w="8890">
            <a:solidFill>
              <a:srgbClr val="FFE0B2"/>
            </a:solidFill>
          </a:ln>
        </p:spPr>
        <p:txBody>
          <a:bodyPr wrap="square" lIns="0" tIns="0" rIns="0" bIns="0" rtlCol="0">
            <a:noAutofit/>
          </a:bodyPr>
          <a:lstStyle/>
          <a:p>
            <a:endParaRPr/>
          </a:p>
        </p:txBody>
      </p:sp>
      <p:sp>
        <p:nvSpPr>
          <p:cNvPr id="199" name="object 199"/>
          <p:cNvSpPr/>
          <p:nvPr/>
        </p:nvSpPr>
        <p:spPr>
          <a:xfrm>
            <a:off x="8983980" y="262890"/>
            <a:ext cx="160020" cy="0"/>
          </a:xfrm>
          <a:custGeom>
            <a:avLst/>
            <a:gdLst/>
            <a:ahLst/>
            <a:cxnLst/>
            <a:rect l="l" t="t" r="r" b="b"/>
            <a:pathLst>
              <a:path w="160020">
                <a:moveTo>
                  <a:pt x="0" y="0"/>
                </a:moveTo>
                <a:lnTo>
                  <a:pt x="160020" y="0"/>
                </a:lnTo>
              </a:path>
            </a:pathLst>
          </a:custGeom>
          <a:ln w="8890">
            <a:solidFill>
              <a:srgbClr val="FFDFB0"/>
            </a:solidFill>
          </a:ln>
        </p:spPr>
        <p:txBody>
          <a:bodyPr wrap="square" lIns="0" tIns="0" rIns="0" bIns="0" rtlCol="0">
            <a:noAutofit/>
          </a:bodyPr>
          <a:lstStyle/>
          <a:p>
            <a:endParaRPr/>
          </a:p>
        </p:txBody>
      </p:sp>
      <p:sp>
        <p:nvSpPr>
          <p:cNvPr id="200" name="object 200"/>
          <p:cNvSpPr/>
          <p:nvPr/>
        </p:nvSpPr>
        <p:spPr>
          <a:xfrm>
            <a:off x="0" y="262890"/>
            <a:ext cx="3708400" cy="0"/>
          </a:xfrm>
          <a:custGeom>
            <a:avLst/>
            <a:gdLst/>
            <a:ahLst/>
            <a:cxnLst/>
            <a:rect l="l" t="t" r="r" b="b"/>
            <a:pathLst>
              <a:path w="3708400">
                <a:moveTo>
                  <a:pt x="0" y="0"/>
                </a:moveTo>
                <a:lnTo>
                  <a:pt x="3708400" y="0"/>
                </a:lnTo>
              </a:path>
            </a:pathLst>
          </a:custGeom>
          <a:ln w="8890">
            <a:solidFill>
              <a:srgbClr val="FFDFB0"/>
            </a:solidFill>
          </a:ln>
        </p:spPr>
        <p:txBody>
          <a:bodyPr wrap="square" lIns="0" tIns="0" rIns="0" bIns="0" rtlCol="0">
            <a:noAutofit/>
          </a:bodyPr>
          <a:lstStyle/>
          <a:p>
            <a:endParaRPr/>
          </a:p>
        </p:txBody>
      </p:sp>
      <p:sp>
        <p:nvSpPr>
          <p:cNvPr id="201" name="object 201"/>
          <p:cNvSpPr/>
          <p:nvPr/>
        </p:nvSpPr>
        <p:spPr>
          <a:xfrm>
            <a:off x="8983980" y="269875"/>
            <a:ext cx="160020" cy="0"/>
          </a:xfrm>
          <a:custGeom>
            <a:avLst/>
            <a:gdLst/>
            <a:ahLst/>
            <a:cxnLst/>
            <a:rect l="l" t="t" r="r" b="b"/>
            <a:pathLst>
              <a:path w="160020">
                <a:moveTo>
                  <a:pt x="0" y="0"/>
                </a:moveTo>
                <a:lnTo>
                  <a:pt x="160020" y="0"/>
                </a:lnTo>
              </a:path>
            </a:pathLst>
          </a:custGeom>
          <a:ln w="7620">
            <a:solidFill>
              <a:srgbClr val="FFDEAE"/>
            </a:solidFill>
          </a:ln>
        </p:spPr>
        <p:txBody>
          <a:bodyPr wrap="square" lIns="0" tIns="0" rIns="0" bIns="0" rtlCol="0">
            <a:noAutofit/>
          </a:bodyPr>
          <a:lstStyle/>
          <a:p>
            <a:endParaRPr/>
          </a:p>
        </p:txBody>
      </p:sp>
      <p:sp>
        <p:nvSpPr>
          <p:cNvPr id="202" name="object 202"/>
          <p:cNvSpPr/>
          <p:nvPr/>
        </p:nvSpPr>
        <p:spPr>
          <a:xfrm>
            <a:off x="0" y="269875"/>
            <a:ext cx="3708400" cy="0"/>
          </a:xfrm>
          <a:custGeom>
            <a:avLst/>
            <a:gdLst/>
            <a:ahLst/>
            <a:cxnLst/>
            <a:rect l="l" t="t" r="r" b="b"/>
            <a:pathLst>
              <a:path w="3708400">
                <a:moveTo>
                  <a:pt x="0" y="0"/>
                </a:moveTo>
                <a:lnTo>
                  <a:pt x="3708400" y="0"/>
                </a:lnTo>
              </a:path>
            </a:pathLst>
          </a:custGeom>
          <a:ln w="7620">
            <a:solidFill>
              <a:srgbClr val="FFDEAE"/>
            </a:solidFill>
          </a:ln>
        </p:spPr>
        <p:txBody>
          <a:bodyPr wrap="square" lIns="0" tIns="0" rIns="0" bIns="0" rtlCol="0">
            <a:noAutofit/>
          </a:bodyPr>
          <a:lstStyle/>
          <a:p>
            <a:endParaRPr/>
          </a:p>
        </p:txBody>
      </p:sp>
      <p:sp>
        <p:nvSpPr>
          <p:cNvPr id="203" name="object 203"/>
          <p:cNvSpPr/>
          <p:nvPr/>
        </p:nvSpPr>
        <p:spPr>
          <a:xfrm>
            <a:off x="8983980" y="276859"/>
            <a:ext cx="160020" cy="0"/>
          </a:xfrm>
          <a:custGeom>
            <a:avLst/>
            <a:gdLst/>
            <a:ahLst/>
            <a:cxnLst/>
            <a:rect l="l" t="t" r="r" b="b"/>
            <a:pathLst>
              <a:path w="160020">
                <a:moveTo>
                  <a:pt x="0" y="0"/>
                </a:moveTo>
                <a:lnTo>
                  <a:pt x="160020" y="0"/>
                </a:lnTo>
              </a:path>
            </a:pathLst>
          </a:custGeom>
          <a:ln w="8890">
            <a:solidFill>
              <a:srgbClr val="FFDDAC"/>
            </a:solidFill>
          </a:ln>
        </p:spPr>
        <p:txBody>
          <a:bodyPr wrap="square" lIns="0" tIns="0" rIns="0" bIns="0" rtlCol="0">
            <a:noAutofit/>
          </a:bodyPr>
          <a:lstStyle/>
          <a:p>
            <a:endParaRPr/>
          </a:p>
        </p:txBody>
      </p:sp>
      <p:sp>
        <p:nvSpPr>
          <p:cNvPr id="204" name="object 204"/>
          <p:cNvSpPr/>
          <p:nvPr/>
        </p:nvSpPr>
        <p:spPr>
          <a:xfrm>
            <a:off x="0" y="276859"/>
            <a:ext cx="3708400" cy="0"/>
          </a:xfrm>
          <a:custGeom>
            <a:avLst/>
            <a:gdLst/>
            <a:ahLst/>
            <a:cxnLst/>
            <a:rect l="l" t="t" r="r" b="b"/>
            <a:pathLst>
              <a:path w="3708400">
                <a:moveTo>
                  <a:pt x="0" y="0"/>
                </a:moveTo>
                <a:lnTo>
                  <a:pt x="3708400" y="0"/>
                </a:lnTo>
              </a:path>
            </a:pathLst>
          </a:custGeom>
          <a:ln w="8890">
            <a:solidFill>
              <a:srgbClr val="FFDDAC"/>
            </a:solidFill>
          </a:ln>
        </p:spPr>
        <p:txBody>
          <a:bodyPr wrap="square" lIns="0" tIns="0" rIns="0" bIns="0" rtlCol="0">
            <a:noAutofit/>
          </a:bodyPr>
          <a:lstStyle/>
          <a:p>
            <a:endParaRPr/>
          </a:p>
        </p:txBody>
      </p:sp>
      <p:sp>
        <p:nvSpPr>
          <p:cNvPr id="205" name="object 205"/>
          <p:cNvSpPr/>
          <p:nvPr/>
        </p:nvSpPr>
        <p:spPr>
          <a:xfrm>
            <a:off x="8983980" y="284480"/>
            <a:ext cx="160020" cy="0"/>
          </a:xfrm>
          <a:custGeom>
            <a:avLst/>
            <a:gdLst/>
            <a:ahLst/>
            <a:cxnLst/>
            <a:rect l="l" t="t" r="r" b="b"/>
            <a:pathLst>
              <a:path w="160020">
                <a:moveTo>
                  <a:pt x="0" y="0"/>
                </a:moveTo>
                <a:lnTo>
                  <a:pt x="160020" y="0"/>
                </a:lnTo>
              </a:path>
            </a:pathLst>
          </a:custGeom>
          <a:ln w="8890">
            <a:solidFill>
              <a:srgbClr val="FFDCA9"/>
            </a:solidFill>
          </a:ln>
        </p:spPr>
        <p:txBody>
          <a:bodyPr wrap="square" lIns="0" tIns="0" rIns="0" bIns="0" rtlCol="0">
            <a:noAutofit/>
          </a:bodyPr>
          <a:lstStyle/>
          <a:p>
            <a:endParaRPr/>
          </a:p>
        </p:txBody>
      </p:sp>
      <p:sp>
        <p:nvSpPr>
          <p:cNvPr id="206" name="object 206"/>
          <p:cNvSpPr/>
          <p:nvPr/>
        </p:nvSpPr>
        <p:spPr>
          <a:xfrm>
            <a:off x="0" y="284480"/>
            <a:ext cx="3708400" cy="0"/>
          </a:xfrm>
          <a:custGeom>
            <a:avLst/>
            <a:gdLst/>
            <a:ahLst/>
            <a:cxnLst/>
            <a:rect l="l" t="t" r="r" b="b"/>
            <a:pathLst>
              <a:path w="3708400">
                <a:moveTo>
                  <a:pt x="0" y="0"/>
                </a:moveTo>
                <a:lnTo>
                  <a:pt x="3708400" y="0"/>
                </a:lnTo>
              </a:path>
            </a:pathLst>
          </a:custGeom>
          <a:ln w="8890">
            <a:solidFill>
              <a:srgbClr val="FFDCA9"/>
            </a:solidFill>
          </a:ln>
        </p:spPr>
        <p:txBody>
          <a:bodyPr wrap="square" lIns="0" tIns="0" rIns="0" bIns="0" rtlCol="0">
            <a:noAutofit/>
          </a:bodyPr>
          <a:lstStyle/>
          <a:p>
            <a:endParaRPr/>
          </a:p>
        </p:txBody>
      </p:sp>
      <p:sp>
        <p:nvSpPr>
          <p:cNvPr id="207" name="object 207"/>
          <p:cNvSpPr/>
          <p:nvPr/>
        </p:nvSpPr>
        <p:spPr>
          <a:xfrm>
            <a:off x="8983980" y="292100"/>
            <a:ext cx="160020" cy="0"/>
          </a:xfrm>
          <a:custGeom>
            <a:avLst/>
            <a:gdLst/>
            <a:ahLst/>
            <a:cxnLst/>
            <a:rect l="l" t="t" r="r" b="b"/>
            <a:pathLst>
              <a:path w="160020">
                <a:moveTo>
                  <a:pt x="0" y="0"/>
                </a:moveTo>
                <a:lnTo>
                  <a:pt x="160020" y="0"/>
                </a:lnTo>
              </a:path>
            </a:pathLst>
          </a:custGeom>
          <a:ln w="8889">
            <a:solidFill>
              <a:srgbClr val="FFDCA7"/>
            </a:solidFill>
          </a:ln>
        </p:spPr>
        <p:txBody>
          <a:bodyPr wrap="square" lIns="0" tIns="0" rIns="0" bIns="0" rtlCol="0">
            <a:noAutofit/>
          </a:bodyPr>
          <a:lstStyle/>
          <a:p>
            <a:endParaRPr/>
          </a:p>
        </p:txBody>
      </p:sp>
      <p:sp>
        <p:nvSpPr>
          <p:cNvPr id="208" name="object 208"/>
          <p:cNvSpPr/>
          <p:nvPr/>
        </p:nvSpPr>
        <p:spPr>
          <a:xfrm>
            <a:off x="0" y="292100"/>
            <a:ext cx="3708400" cy="0"/>
          </a:xfrm>
          <a:custGeom>
            <a:avLst/>
            <a:gdLst/>
            <a:ahLst/>
            <a:cxnLst/>
            <a:rect l="l" t="t" r="r" b="b"/>
            <a:pathLst>
              <a:path w="3708400">
                <a:moveTo>
                  <a:pt x="0" y="0"/>
                </a:moveTo>
                <a:lnTo>
                  <a:pt x="3708400" y="0"/>
                </a:lnTo>
              </a:path>
            </a:pathLst>
          </a:custGeom>
          <a:ln w="8889">
            <a:solidFill>
              <a:srgbClr val="FFDCA7"/>
            </a:solidFill>
          </a:ln>
        </p:spPr>
        <p:txBody>
          <a:bodyPr wrap="square" lIns="0" tIns="0" rIns="0" bIns="0" rtlCol="0">
            <a:noAutofit/>
          </a:bodyPr>
          <a:lstStyle/>
          <a:p>
            <a:endParaRPr/>
          </a:p>
        </p:txBody>
      </p:sp>
      <p:sp>
        <p:nvSpPr>
          <p:cNvPr id="209" name="object 209"/>
          <p:cNvSpPr/>
          <p:nvPr/>
        </p:nvSpPr>
        <p:spPr>
          <a:xfrm>
            <a:off x="8983980" y="299084"/>
            <a:ext cx="160020" cy="0"/>
          </a:xfrm>
          <a:custGeom>
            <a:avLst/>
            <a:gdLst/>
            <a:ahLst/>
            <a:cxnLst/>
            <a:rect l="l" t="t" r="r" b="b"/>
            <a:pathLst>
              <a:path w="160020">
                <a:moveTo>
                  <a:pt x="0" y="0"/>
                </a:moveTo>
                <a:lnTo>
                  <a:pt x="160020" y="0"/>
                </a:lnTo>
              </a:path>
            </a:pathLst>
          </a:custGeom>
          <a:ln w="7620">
            <a:solidFill>
              <a:srgbClr val="FFDBA5"/>
            </a:solidFill>
          </a:ln>
        </p:spPr>
        <p:txBody>
          <a:bodyPr wrap="square" lIns="0" tIns="0" rIns="0" bIns="0" rtlCol="0">
            <a:noAutofit/>
          </a:bodyPr>
          <a:lstStyle/>
          <a:p>
            <a:endParaRPr/>
          </a:p>
        </p:txBody>
      </p:sp>
      <p:sp>
        <p:nvSpPr>
          <p:cNvPr id="210" name="object 210"/>
          <p:cNvSpPr/>
          <p:nvPr/>
        </p:nvSpPr>
        <p:spPr>
          <a:xfrm>
            <a:off x="0" y="299084"/>
            <a:ext cx="3708400" cy="0"/>
          </a:xfrm>
          <a:custGeom>
            <a:avLst/>
            <a:gdLst/>
            <a:ahLst/>
            <a:cxnLst/>
            <a:rect l="l" t="t" r="r" b="b"/>
            <a:pathLst>
              <a:path w="3708400">
                <a:moveTo>
                  <a:pt x="0" y="0"/>
                </a:moveTo>
                <a:lnTo>
                  <a:pt x="3708400" y="0"/>
                </a:lnTo>
              </a:path>
            </a:pathLst>
          </a:custGeom>
          <a:ln w="7620">
            <a:solidFill>
              <a:srgbClr val="FFDBA5"/>
            </a:solidFill>
          </a:ln>
        </p:spPr>
        <p:txBody>
          <a:bodyPr wrap="square" lIns="0" tIns="0" rIns="0" bIns="0" rtlCol="0">
            <a:noAutofit/>
          </a:bodyPr>
          <a:lstStyle/>
          <a:p>
            <a:endParaRPr/>
          </a:p>
        </p:txBody>
      </p:sp>
      <p:sp>
        <p:nvSpPr>
          <p:cNvPr id="211" name="object 211"/>
          <p:cNvSpPr/>
          <p:nvPr/>
        </p:nvSpPr>
        <p:spPr>
          <a:xfrm>
            <a:off x="8983980" y="306069"/>
            <a:ext cx="160020" cy="0"/>
          </a:xfrm>
          <a:custGeom>
            <a:avLst/>
            <a:gdLst/>
            <a:ahLst/>
            <a:cxnLst/>
            <a:rect l="l" t="t" r="r" b="b"/>
            <a:pathLst>
              <a:path w="160020">
                <a:moveTo>
                  <a:pt x="0" y="0"/>
                </a:moveTo>
                <a:lnTo>
                  <a:pt x="160020" y="0"/>
                </a:lnTo>
              </a:path>
            </a:pathLst>
          </a:custGeom>
          <a:ln w="8890">
            <a:solidFill>
              <a:srgbClr val="FFDAA3"/>
            </a:solidFill>
          </a:ln>
        </p:spPr>
        <p:txBody>
          <a:bodyPr wrap="square" lIns="0" tIns="0" rIns="0" bIns="0" rtlCol="0">
            <a:noAutofit/>
          </a:bodyPr>
          <a:lstStyle/>
          <a:p>
            <a:endParaRPr/>
          </a:p>
        </p:txBody>
      </p:sp>
      <p:sp>
        <p:nvSpPr>
          <p:cNvPr id="212" name="object 212"/>
          <p:cNvSpPr/>
          <p:nvPr/>
        </p:nvSpPr>
        <p:spPr>
          <a:xfrm>
            <a:off x="0" y="306069"/>
            <a:ext cx="3708400" cy="0"/>
          </a:xfrm>
          <a:custGeom>
            <a:avLst/>
            <a:gdLst/>
            <a:ahLst/>
            <a:cxnLst/>
            <a:rect l="l" t="t" r="r" b="b"/>
            <a:pathLst>
              <a:path w="3708400">
                <a:moveTo>
                  <a:pt x="0" y="0"/>
                </a:moveTo>
                <a:lnTo>
                  <a:pt x="3708400" y="0"/>
                </a:lnTo>
              </a:path>
            </a:pathLst>
          </a:custGeom>
          <a:ln w="8890">
            <a:solidFill>
              <a:srgbClr val="FFDAA3"/>
            </a:solidFill>
          </a:ln>
        </p:spPr>
        <p:txBody>
          <a:bodyPr wrap="square" lIns="0" tIns="0" rIns="0" bIns="0" rtlCol="0">
            <a:noAutofit/>
          </a:bodyPr>
          <a:lstStyle/>
          <a:p>
            <a:endParaRPr/>
          </a:p>
        </p:txBody>
      </p:sp>
      <p:sp>
        <p:nvSpPr>
          <p:cNvPr id="213" name="object 213"/>
          <p:cNvSpPr/>
          <p:nvPr/>
        </p:nvSpPr>
        <p:spPr>
          <a:xfrm>
            <a:off x="8983980" y="313690"/>
            <a:ext cx="160020" cy="0"/>
          </a:xfrm>
          <a:custGeom>
            <a:avLst/>
            <a:gdLst/>
            <a:ahLst/>
            <a:cxnLst/>
            <a:rect l="l" t="t" r="r" b="b"/>
            <a:pathLst>
              <a:path w="160020">
                <a:moveTo>
                  <a:pt x="0" y="0"/>
                </a:moveTo>
                <a:lnTo>
                  <a:pt x="160020" y="0"/>
                </a:lnTo>
              </a:path>
            </a:pathLst>
          </a:custGeom>
          <a:ln w="8890">
            <a:solidFill>
              <a:srgbClr val="FFD9A1"/>
            </a:solidFill>
          </a:ln>
        </p:spPr>
        <p:txBody>
          <a:bodyPr wrap="square" lIns="0" tIns="0" rIns="0" bIns="0" rtlCol="0">
            <a:noAutofit/>
          </a:bodyPr>
          <a:lstStyle/>
          <a:p>
            <a:endParaRPr/>
          </a:p>
        </p:txBody>
      </p:sp>
      <p:sp>
        <p:nvSpPr>
          <p:cNvPr id="214" name="object 214"/>
          <p:cNvSpPr/>
          <p:nvPr/>
        </p:nvSpPr>
        <p:spPr>
          <a:xfrm>
            <a:off x="0" y="313690"/>
            <a:ext cx="3708400" cy="0"/>
          </a:xfrm>
          <a:custGeom>
            <a:avLst/>
            <a:gdLst/>
            <a:ahLst/>
            <a:cxnLst/>
            <a:rect l="l" t="t" r="r" b="b"/>
            <a:pathLst>
              <a:path w="3708400">
                <a:moveTo>
                  <a:pt x="0" y="0"/>
                </a:moveTo>
                <a:lnTo>
                  <a:pt x="3708400" y="0"/>
                </a:lnTo>
              </a:path>
            </a:pathLst>
          </a:custGeom>
          <a:ln w="8890">
            <a:solidFill>
              <a:srgbClr val="FFD9A1"/>
            </a:solidFill>
          </a:ln>
        </p:spPr>
        <p:txBody>
          <a:bodyPr wrap="square" lIns="0" tIns="0" rIns="0" bIns="0" rtlCol="0">
            <a:noAutofit/>
          </a:bodyPr>
          <a:lstStyle/>
          <a:p>
            <a:endParaRPr/>
          </a:p>
        </p:txBody>
      </p:sp>
      <p:sp>
        <p:nvSpPr>
          <p:cNvPr id="215" name="object 215"/>
          <p:cNvSpPr/>
          <p:nvPr/>
        </p:nvSpPr>
        <p:spPr>
          <a:xfrm>
            <a:off x="8983980" y="320675"/>
            <a:ext cx="160020" cy="0"/>
          </a:xfrm>
          <a:custGeom>
            <a:avLst/>
            <a:gdLst/>
            <a:ahLst/>
            <a:cxnLst/>
            <a:rect l="l" t="t" r="r" b="b"/>
            <a:pathLst>
              <a:path w="160020">
                <a:moveTo>
                  <a:pt x="0" y="0"/>
                </a:moveTo>
                <a:lnTo>
                  <a:pt x="160020" y="0"/>
                </a:lnTo>
              </a:path>
            </a:pathLst>
          </a:custGeom>
          <a:ln w="7620">
            <a:solidFill>
              <a:srgbClr val="FFD89F"/>
            </a:solidFill>
          </a:ln>
        </p:spPr>
        <p:txBody>
          <a:bodyPr wrap="square" lIns="0" tIns="0" rIns="0" bIns="0" rtlCol="0">
            <a:noAutofit/>
          </a:bodyPr>
          <a:lstStyle/>
          <a:p>
            <a:endParaRPr/>
          </a:p>
        </p:txBody>
      </p:sp>
      <p:sp>
        <p:nvSpPr>
          <p:cNvPr id="216" name="object 216"/>
          <p:cNvSpPr/>
          <p:nvPr/>
        </p:nvSpPr>
        <p:spPr>
          <a:xfrm>
            <a:off x="0" y="320675"/>
            <a:ext cx="3708400" cy="0"/>
          </a:xfrm>
          <a:custGeom>
            <a:avLst/>
            <a:gdLst/>
            <a:ahLst/>
            <a:cxnLst/>
            <a:rect l="l" t="t" r="r" b="b"/>
            <a:pathLst>
              <a:path w="3708400">
                <a:moveTo>
                  <a:pt x="0" y="0"/>
                </a:moveTo>
                <a:lnTo>
                  <a:pt x="3708400" y="0"/>
                </a:lnTo>
              </a:path>
            </a:pathLst>
          </a:custGeom>
          <a:ln w="7620">
            <a:solidFill>
              <a:srgbClr val="FFD89F"/>
            </a:solidFill>
          </a:ln>
        </p:spPr>
        <p:txBody>
          <a:bodyPr wrap="square" lIns="0" tIns="0" rIns="0" bIns="0" rtlCol="0">
            <a:noAutofit/>
          </a:bodyPr>
          <a:lstStyle/>
          <a:p>
            <a:endParaRPr/>
          </a:p>
        </p:txBody>
      </p:sp>
      <p:sp>
        <p:nvSpPr>
          <p:cNvPr id="217" name="object 217"/>
          <p:cNvSpPr/>
          <p:nvPr/>
        </p:nvSpPr>
        <p:spPr>
          <a:xfrm>
            <a:off x="8983980" y="327659"/>
            <a:ext cx="160020" cy="0"/>
          </a:xfrm>
          <a:custGeom>
            <a:avLst/>
            <a:gdLst/>
            <a:ahLst/>
            <a:cxnLst/>
            <a:rect l="l" t="t" r="r" b="b"/>
            <a:pathLst>
              <a:path w="160020">
                <a:moveTo>
                  <a:pt x="0" y="0"/>
                </a:moveTo>
                <a:lnTo>
                  <a:pt x="160020" y="0"/>
                </a:lnTo>
              </a:path>
            </a:pathLst>
          </a:custGeom>
          <a:ln w="8890">
            <a:solidFill>
              <a:srgbClr val="FFD79C"/>
            </a:solidFill>
          </a:ln>
        </p:spPr>
        <p:txBody>
          <a:bodyPr wrap="square" lIns="0" tIns="0" rIns="0" bIns="0" rtlCol="0">
            <a:noAutofit/>
          </a:bodyPr>
          <a:lstStyle/>
          <a:p>
            <a:endParaRPr/>
          </a:p>
        </p:txBody>
      </p:sp>
      <p:sp>
        <p:nvSpPr>
          <p:cNvPr id="218" name="object 218"/>
          <p:cNvSpPr/>
          <p:nvPr/>
        </p:nvSpPr>
        <p:spPr>
          <a:xfrm>
            <a:off x="0" y="327659"/>
            <a:ext cx="3708400" cy="0"/>
          </a:xfrm>
          <a:custGeom>
            <a:avLst/>
            <a:gdLst/>
            <a:ahLst/>
            <a:cxnLst/>
            <a:rect l="l" t="t" r="r" b="b"/>
            <a:pathLst>
              <a:path w="3708400">
                <a:moveTo>
                  <a:pt x="0" y="0"/>
                </a:moveTo>
                <a:lnTo>
                  <a:pt x="3708400" y="0"/>
                </a:lnTo>
              </a:path>
            </a:pathLst>
          </a:custGeom>
          <a:ln w="8890">
            <a:solidFill>
              <a:srgbClr val="FFD79C"/>
            </a:solidFill>
          </a:ln>
        </p:spPr>
        <p:txBody>
          <a:bodyPr wrap="square" lIns="0" tIns="0" rIns="0" bIns="0" rtlCol="0">
            <a:noAutofit/>
          </a:bodyPr>
          <a:lstStyle/>
          <a:p>
            <a:endParaRPr/>
          </a:p>
        </p:txBody>
      </p:sp>
      <p:sp>
        <p:nvSpPr>
          <p:cNvPr id="219" name="object 219"/>
          <p:cNvSpPr/>
          <p:nvPr/>
        </p:nvSpPr>
        <p:spPr>
          <a:xfrm>
            <a:off x="8983980" y="335280"/>
            <a:ext cx="160020" cy="0"/>
          </a:xfrm>
          <a:custGeom>
            <a:avLst/>
            <a:gdLst/>
            <a:ahLst/>
            <a:cxnLst/>
            <a:rect l="l" t="t" r="r" b="b"/>
            <a:pathLst>
              <a:path w="160020">
                <a:moveTo>
                  <a:pt x="0" y="0"/>
                </a:moveTo>
                <a:lnTo>
                  <a:pt x="160020" y="0"/>
                </a:lnTo>
              </a:path>
            </a:pathLst>
          </a:custGeom>
          <a:ln w="8890">
            <a:solidFill>
              <a:srgbClr val="FFD69A"/>
            </a:solidFill>
          </a:ln>
        </p:spPr>
        <p:txBody>
          <a:bodyPr wrap="square" lIns="0" tIns="0" rIns="0" bIns="0" rtlCol="0">
            <a:noAutofit/>
          </a:bodyPr>
          <a:lstStyle/>
          <a:p>
            <a:endParaRPr/>
          </a:p>
        </p:txBody>
      </p:sp>
      <p:sp>
        <p:nvSpPr>
          <p:cNvPr id="220" name="object 220"/>
          <p:cNvSpPr/>
          <p:nvPr/>
        </p:nvSpPr>
        <p:spPr>
          <a:xfrm>
            <a:off x="0" y="335280"/>
            <a:ext cx="3708400" cy="0"/>
          </a:xfrm>
          <a:custGeom>
            <a:avLst/>
            <a:gdLst/>
            <a:ahLst/>
            <a:cxnLst/>
            <a:rect l="l" t="t" r="r" b="b"/>
            <a:pathLst>
              <a:path w="3708400">
                <a:moveTo>
                  <a:pt x="0" y="0"/>
                </a:moveTo>
                <a:lnTo>
                  <a:pt x="3708400" y="0"/>
                </a:lnTo>
              </a:path>
            </a:pathLst>
          </a:custGeom>
          <a:ln w="8890">
            <a:solidFill>
              <a:srgbClr val="FFD69A"/>
            </a:solidFill>
          </a:ln>
        </p:spPr>
        <p:txBody>
          <a:bodyPr wrap="square" lIns="0" tIns="0" rIns="0" bIns="0" rtlCol="0">
            <a:noAutofit/>
          </a:bodyPr>
          <a:lstStyle/>
          <a:p>
            <a:endParaRPr/>
          </a:p>
        </p:txBody>
      </p:sp>
      <p:sp>
        <p:nvSpPr>
          <p:cNvPr id="221" name="object 221"/>
          <p:cNvSpPr/>
          <p:nvPr/>
        </p:nvSpPr>
        <p:spPr>
          <a:xfrm>
            <a:off x="8983980" y="342265"/>
            <a:ext cx="160020" cy="0"/>
          </a:xfrm>
          <a:custGeom>
            <a:avLst/>
            <a:gdLst/>
            <a:ahLst/>
            <a:cxnLst/>
            <a:rect l="l" t="t" r="r" b="b"/>
            <a:pathLst>
              <a:path w="160020">
                <a:moveTo>
                  <a:pt x="0" y="0"/>
                </a:moveTo>
                <a:lnTo>
                  <a:pt x="160020" y="0"/>
                </a:lnTo>
              </a:path>
            </a:pathLst>
          </a:custGeom>
          <a:ln w="7620">
            <a:solidFill>
              <a:srgbClr val="FFD699"/>
            </a:solidFill>
          </a:ln>
        </p:spPr>
        <p:txBody>
          <a:bodyPr wrap="square" lIns="0" tIns="0" rIns="0" bIns="0" rtlCol="0">
            <a:noAutofit/>
          </a:bodyPr>
          <a:lstStyle/>
          <a:p>
            <a:endParaRPr/>
          </a:p>
        </p:txBody>
      </p:sp>
      <p:sp>
        <p:nvSpPr>
          <p:cNvPr id="222" name="object 222"/>
          <p:cNvSpPr/>
          <p:nvPr/>
        </p:nvSpPr>
        <p:spPr>
          <a:xfrm>
            <a:off x="0" y="342265"/>
            <a:ext cx="3708400" cy="0"/>
          </a:xfrm>
          <a:custGeom>
            <a:avLst/>
            <a:gdLst/>
            <a:ahLst/>
            <a:cxnLst/>
            <a:rect l="l" t="t" r="r" b="b"/>
            <a:pathLst>
              <a:path w="3708400">
                <a:moveTo>
                  <a:pt x="0" y="0"/>
                </a:moveTo>
                <a:lnTo>
                  <a:pt x="3708400" y="0"/>
                </a:lnTo>
              </a:path>
            </a:pathLst>
          </a:custGeom>
          <a:ln w="7620">
            <a:solidFill>
              <a:srgbClr val="FFD699"/>
            </a:solidFill>
          </a:ln>
        </p:spPr>
        <p:txBody>
          <a:bodyPr wrap="square" lIns="0" tIns="0" rIns="0" bIns="0" rtlCol="0">
            <a:noAutofit/>
          </a:bodyPr>
          <a:lstStyle/>
          <a:p>
            <a:endParaRPr/>
          </a:p>
        </p:txBody>
      </p:sp>
      <p:sp>
        <p:nvSpPr>
          <p:cNvPr id="223" name="object 223"/>
          <p:cNvSpPr/>
          <p:nvPr/>
        </p:nvSpPr>
        <p:spPr>
          <a:xfrm>
            <a:off x="8983980" y="349250"/>
            <a:ext cx="160020" cy="0"/>
          </a:xfrm>
          <a:custGeom>
            <a:avLst/>
            <a:gdLst/>
            <a:ahLst/>
            <a:cxnLst/>
            <a:rect l="l" t="t" r="r" b="b"/>
            <a:pathLst>
              <a:path w="160020">
                <a:moveTo>
                  <a:pt x="0" y="0"/>
                </a:moveTo>
                <a:lnTo>
                  <a:pt x="160020" y="0"/>
                </a:lnTo>
              </a:path>
            </a:pathLst>
          </a:custGeom>
          <a:ln w="8889">
            <a:solidFill>
              <a:srgbClr val="FFD596"/>
            </a:solidFill>
          </a:ln>
        </p:spPr>
        <p:txBody>
          <a:bodyPr wrap="square" lIns="0" tIns="0" rIns="0" bIns="0" rtlCol="0">
            <a:noAutofit/>
          </a:bodyPr>
          <a:lstStyle/>
          <a:p>
            <a:endParaRPr/>
          </a:p>
        </p:txBody>
      </p:sp>
      <p:sp>
        <p:nvSpPr>
          <p:cNvPr id="224" name="object 224"/>
          <p:cNvSpPr/>
          <p:nvPr/>
        </p:nvSpPr>
        <p:spPr>
          <a:xfrm>
            <a:off x="0" y="349250"/>
            <a:ext cx="3708400" cy="0"/>
          </a:xfrm>
          <a:custGeom>
            <a:avLst/>
            <a:gdLst/>
            <a:ahLst/>
            <a:cxnLst/>
            <a:rect l="l" t="t" r="r" b="b"/>
            <a:pathLst>
              <a:path w="3708400">
                <a:moveTo>
                  <a:pt x="0" y="0"/>
                </a:moveTo>
                <a:lnTo>
                  <a:pt x="3708400" y="0"/>
                </a:lnTo>
              </a:path>
            </a:pathLst>
          </a:custGeom>
          <a:ln w="8889">
            <a:solidFill>
              <a:srgbClr val="FFD596"/>
            </a:solidFill>
          </a:ln>
        </p:spPr>
        <p:txBody>
          <a:bodyPr wrap="square" lIns="0" tIns="0" rIns="0" bIns="0" rtlCol="0">
            <a:noAutofit/>
          </a:bodyPr>
          <a:lstStyle/>
          <a:p>
            <a:endParaRPr/>
          </a:p>
        </p:txBody>
      </p:sp>
      <p:sp>
        <p:nvSpPr>
          <p:cNvPr id="225" name="object 225"/>
          <p:cNvSpPr/>
          <p:nvPr/>
        </p:nvSpPr>
        <p:spPr>
          <a:xfrm>
            <a:off x="8983980" y="356870"/>
            <a:ext cx="160020" cy="0"/>
          </a:xfrm>
          <a:custGeom>
            <a:avLst/>
            <a:gdLst/>
            <a:ahLst/>
            <a:cxnLst/>
            <a:rect l="l" t="t" r="r" b="b"/>
            <a:pathLst>
              <a:path w="160020">
                <a:moveTo>
                  <a:pt x="0" y="0"/>
                </a:moveTo>
                <a:lnTo>
                  <a:pt x="160020" y="0"/>
                </a:lnTo>
              </a:path>
            </a:pathLst>
          </a:custGeom>
          <a:ln w="8890">
            <a:solidFill>
              <a:srgbClr val="FFD494"/>
            </a:solidFill>
          </a:ln>
        </p:spPr>
        <p:txBody>
          <a:bodyPr wrap="square" lIns="0" tIns="0" rIns="0" bIns="0" rtlCol="0">
            <a:noAutofit/>
          </a:bodyPr>
          <a:lstStyle/>
          <a:p>
            <a:endParaRPr/>
          </a:p>
        </p:txBody>
      </p:sp>
      <p:sp>
        <p:nvSpPr>
          <p:cNvPr id="226" name="object 226"/>
          <p:cNvSpPr/>
          <p:nvPr/>
        </p:nvSpPr>
        <p:spPr>
          <a:xfrm>
            <a:off x="0" y="356870"/>
            <a:ext cx="3708400" cy="0"/>
          </a:xfrm>
          <a:custGeom>
            <a:avLst/>
            <a:gdLst/>
            <a:ahLst/>
            <a:cxnLst/>
            <a:rect l="l" t="t" r="r" b="b"/>
            <a:pathLst>
              <a:path w="3708400">
                <a:moveTo>
                  <a:pt x="0" y="0"/>
                </a:moveTo>
                <a:lnTo>
                  <a:pt x="3708400" y="0"/>
                </a:lnTo>
              </a:path>
            </a:pathLst>
          </a:custGeom>
          <a:ln w="8890">
            <a:solidFill>
              <a:srgbClr val="FFD494"/>
            </a:solidFill>
          </a:ln>
        </p:spPr>
        <p:txBody>
          <a:bodyPr wrap="square" lIns="0" tIns="0" rIns="0" bIns="0" rtlCol="0">
            <a:noAutofit/>
          </a:bodyPr>
          <a:lstStyle/>
          <a:p>
            <a:endParaRPr/>
          </a:p>
        </p:txBody>
      </p:sp>
      <p:sp>
        <p:nvSpPr>
          <p:cNvPr id="227" name="object 227"/>
          <p:cNvSpPr/>
          <p:nvPr/>
        </p:nvSpPr>
        <p:spPr>
          <a:xfrm>
            <a:off x="8983980" y="363854"/>
            <a:ext cx="160020" cy="0"/>
          </a:xfrm>
          <a:custGeom>
            <a:avLst/>
            <a:gdLst/>
            <a:ahLst/>
            <a:cxnLst/>
            <a:rect l="l" t="t" r="r" b="b"/>
            <a:pathLst>
              <a:path w="160020">
                <a:moveTo>
                  <a:pt x="0" y="0"/>
                </a:moveTo>
                <a:lnTo>
                  <a:pt x="160020" y="0"/>
                </a:lnTo>
              </a:path>
            </a:pathLst>
          </a:custGeom>
          <a:ln w="7620">
            <a:solidFill>
              <a:srgbClr val="FFD392"/>
            </a:solidFill>
          </a:ln>
        </p:spPr>
        <p:txBody>
          <a:bodyPr wrap="square" lIns="0" tIns="0" rIns="0" bIns="0" rtlCol="0">
            <a:noAutofit/>
          </a:bodyPr>
          <a:lstStyle/>
          <a:p>
            <a:endParaRPr/>
          </a:p>
        </p:txBody>
      </p:sp>
      <p:sp>
        <p:nvSpPr>
          <p:cNvPr id="228" name="object 228"/>
          <p:cNvSpPr/>
          <p:nvPr/>
        </p:nvSpPr>
        <p:spPr>
          <a:xfrm>
            <a:off x="0" y="363854"/>
            <a:ext cx="3708400" cy="0"/>
          </a:xfrm>
          <a:custGeom>
            <a:avLst/>
            <a:gdLst/>
            <a:ahLst/>
            <a:cxnLst/>
            <a:rect l="l" t="t" r="r" b="b"/>
            <a:pathLst>
              <a:path w="3708400">
                <a:moveTo>
                  <a:pt x="0" y="0"/>
                </a:moveTo>
                <a:lnTo>
                  <a:pt x="3708400" y="0"/>
                </a:lnTo>
              </a:path>
            </a:pathLst>
          </a:custGeom>
          <a:ln w="7620">
            <a:solidFill>
              <a:srgbClr val="FFD392"/>
            </a:solidFill>
          </a:ln>
        </p:spPr>
        <p:txBody>
          <a:bodyPr wrap="square" lIns="0" tIns="0" rIns="0" bIns="0" rtlCol="0">
            <a:noAutofit/>
          </a:bodyPr>
          <a:lstStyle/>
          <a:p>
            <a:endParaRPr/>
          </a:p>
        </p:txBody>
      </p:sp>
      <p:sp>
        <p:nvSpPr>
          <p:cNvPr id="229" name="object 229"/>
          <p:cNvSpPr/>
          <p:nvPr/>
        </p:nvSpPr>
        <p:spPr>
          <a:xfrm>
            <a:off x="8983980" y="370839"/>
            <a:ext cx="160020" cy="0"/>
          </a:xfrm>
          <a:custGeom>
            <a:avLst/>
            <a:gdLst/>
            <a:ahLst/>
            <a:cxnLst/>
            <a:rect l="l" t="t" r="r" b="b"/>
            <a:pathLst>
              <a:path w="160020">
                <a:moveTo>
                  <a:pt x="0" y="0"/>
                </a:moveTo>
                <a:lnTo>
                  <a:pt x="160020" y="0"/>
                </a:lnTo>
              </a:path>
            </a:pathLst>
          </a:custGeom>
          <a:ln w="8890">
            <a:solidFill>
              <a:srgbClr val="FFD28F"/>
            </a:solidFill>
          </a:ln>
        </p:spPr>
        <p:txBody>
          <a:bodyPr wrap="square" lIns="0" tIns="0" rIns="0" bIns="0" rtlCol="0">
            <a:noAutofit/>
          </a:bodyPr>
          <a:lstStyle/>
          <a:p>
            <a:endParaRPr/>
          </a:p>
        </p:txBody>
      </p:sp>
      <p:sp>
        <p:nvSpPr>
          <p:cNvPr id="230" name="object 230"/>
          <p:cNvSpPr/>
          <p:nvPr/>
        </p:nvSpPr>
        <p:spPr>
          <a:xfrm>
            <a:off x="0" y="370839"/>
            <a:ext cx="3708400" cy="0"/>
          </a:xfrm>
          <a:custGeom>
            <a:avLst/>
            <a:gdLst/>
            <a:ahLst/>
            <a:cxnLst/>
            <a:rect l="l" t="t" r="r" b="b"/>
            <a:pathLst>
              <a:path w="3708400">
                <a:moveTo>
                  <a:pt x="0" y="0"/>
                </a:moveTo>
                <a:lnTo>
                  <a:pt x="3708400" y="0"/>
                </a:lnTo>
              </a:path>
            </a:pathLst>
          </a:custGeom>
          <a:ln w="8890">
            <a:solidFill>
              <a:srgbClr val="FFD28F"/>
            </a:solidFill>
          </a:ln>
        </p:spPr>
        <p:txBody>
          <a:bodyPr wrap="square" lIns="0" tIns="0" rIns="0" bIns="0" rtlCol="0">
            <a:noAutofit/>
          </a:bodyPr>
          <a:lstStyle/>
          <a:p>
            <a:endParaRPr/>
          </a:p>
        </p:txBody>
      </p:sp>
      <p:sp>
        <p:nvSpPr>
          <p:cNvPr id="231" name="object 231"/>
          <p:cNvSpPr/>
          <p:nvPr/>
        </p:nvSpPr>
        <p:spPr>
          <a:xfrm>
            <a:off x="8983980" y="378460"/>
            <a:ext cx="160020" cy="0"/>
          </a:xfrm>
          <a:custGeom>
            <a:avLst/>
            <a:gdLst/>
            <a:ahLst/>
            <a:cxnLst/>
            <a:rect l="l" t="t" r="r" b="b"/>
            <a:pathLst>
              <a:path w="160020">
                <a:moveTo>
                  <a:pt x="0" y="0"/>
                </a:moveTo>
                <a:lnTo>
                  <a:pt x="160020" y="0"/>
                </a:lnTo>
              </a:path>
            </a:pathLst>
          </a:custGeom>
          <a:ln w="8890">
            <a:solidFill>
              <a:srgbClr val="FFD18D"/>
            </a:solidFill>
          </a:ln>
        </p:spPr>
        <p:txBody>
          <a:bodyPr wrap="square" lIns="0" tIns="0" rIns="0" bIns="0" rtlCol="0">
            <a:noAutofit/>
          </a:bodyPr>
          <a:lstStyle/>
          <a:p>
            <a:endParaRPr/>
          </a:p>
        </p:txBody>
      </p:sp>
      <p:sp>
        <p:nvSpPr>
          <p:cNvPr id="232" name="object 232"/>
          <p:cNvSpPr/>
          <p:nvPr/>
        </p:nvSpPr>
        <p:spPr>
          <a:xfrm>
            <a:off x="0" y="378460"/>
            <a:ext cx="3708400" cy="0"/>
          </a:xfrm>
          <a:custGeom>
            <a:avLst/>
            <a:gdLst/>
            <a:ahLst/>
            <a:cxnLst/>
            <a:rect l="l" t="t" r="r" b="b"/>
            <a:pathLst>
              <a:path w="3708400">
                <a:moveTo>
                  <a:pt x="0" y="0"/>
                </a:moveTo>
                <a:lnTo>
                  <a:pt x="3708400" y="0"/>
                </a:lnTo>
              </a:path>
            </a:pathLst>
          </a:custGeom>
          <a:ln w="8890">
            <a:solidFill>
              <a:srgbClr val="FFD18D"/>
            </a:solidFill>
          </a:ln>
        </p:spPr>
        <p:txBody>
          <a:bodyPr wrap="square" lIns="0" tIns="0" rIns="0" bIns="0" rtlCol="0">
            <a:noAutofit/>
          </a:bodyPr>
          <a:lstStyle/>
          <a:p>
            <a:endParaRPr/>
          </a:p>
        </p:txBody>
      </p:sp>
      <p:sp>
        <p:nvSpPr>
          <p:cNvPr id="233" name="object 233"/>
          <p:cNvSpPr/>
          <p:nvPr/>
        </p:nvSpPr>
        <p:spPr>
          <a:xfrm>
            <a:off x="8983980" y="386079"/>
            <a:ext cx="160020" cy="0"/>
          </a:xfrm>
          <a:custGeom>
            <a:avLst/>
            <a:gdLst/>
            <a:ahLst/>
            <a:cxnLst/>
            <a:rect l="l" t="t" r="r" b="b"/>
            <a:pathLst>
              <a:path w="160020">
                <a:moveTo>
                  <a:pt x="0" y="0"/>
                </a:moveTo>
                <a:lnTo>
                  <a:pt x="160020" y="0"/>
                </a:lnTo>
              </a:path>
            </a:pathLst>
          </a:custGeom>
          <a:ln w="8889">
            <a:solidFill>
              <a:srgbClr val="FFD08B"/>
            </a:solidFill>
          </a:ln>
        </p:spPr>
        <p:txBody>
          <a:bodyPr wrap="square" lIns="0" tIns="0" rIns="0" bIns="0" rtlCol="0">
            <a:noAutofit/>
          </a:bodyPr>
          <a:lstStyle/>
          <a:p>
            <a:endParaRPr/>
          </a:p>
        </p:txBody>
      </p:sp>
      <p:sp>
        <p:nvSpPr>
          <p:cNvPr id="234" name="object 234"/>
          <p:cNvSpPr/>
          <p:nvPr/>
        </p:nvSpPr>
        <p:spPr>
          <a:xfrm>
            <a:off x="0" y="386079"/>
            <a:ext cx="3708400" cy="0"/>
          </a:xfrm>
          <a:custGeom>
            <a:avLst/>
            <a:gdLst/>
            <a:ahLst/>
            <a:cxnLst/>
            <a:rect l="l" t="t" r="r" b="b"/>
            <a:pathLst>
              <a:path w="3708400">
                <a:moveTo>
                  <a:pt x="0" y="0"/>
                </a:moveTo>
                <a:lnTo>
                  <a:pt x="3708400" y="0"/>
                </a:lnTo>
              </a:path>
            </a:pathLst>
          </a:custGeom>
          <a:ln w="8889">
            <a:solidFill>
              <a:srgbClr val="FFD08B"/>
            </a:solidFill>
          </a:ln>
        </p:spPr>
        <p:txBody>
          <a:bodyPr wrap="square" lIns="0" tIns="0" rIns="0" bIns="0" rtlCol="0">
            <a:noAutofit/>
          </a:bodyPr>
          <a:lstStyle/>
          <a:p>
            <a:endParaRPr/>
          </a:p>
        </p:txBody>
      </p:sp>
      <p:sp>
        <p:nvSpPr>
          <p:cNvPr id="235" name="object 235"/>
          <p:cNvSpPr/>
          <p:nvPr/>
        </p:nvSpPr>
        <p:spPr>
          <a:xfrm>
            <a:off x="8983980" y="393064"/>
            <a:ext cx="160020" cy="0"/>
          </a:xfrm>
          <a:custGeom>
            <a:avLst/>
            <a:gdLst/>
            <a:ahLst/>
            <a:cxnLst/>
            <a:rect l="l" t="t" r="r" b="b"/>
            <a:pathLst>
              <a:path w="160020">
                <a:moveTo>
                  <a:pt x="0" y="0"/>
                </a:moveTo>
                <a:lnTo>
                  <a:pt x="160020" y="0"/>
                </a:lnTo>
              </a:path>
            </a:pathLst>
          </a:custGeom>
          <a:ln w="7620">
            <a:solidFill>
              <a:srgbClr val="FFCF89"/>
            </a:solidFill>
          </a:ln>
        </p:spPr>
        <p:txBody>
          <a:bodyPr wrap="square" lIns="0" tIns="0" rIns="0" bIns="0" rtlCol="0">
            <a:noAutofit/>
          </a:bodyPr>
          <a:lstStyle/>
          <a:p>
            <a:endParaRPr/>
          </a:p>
        </p:txBody>
      </p:sp>
      <p:sp>
        <p:nvSpPr>
          <p:cNvPr id="236" name="object 236"/>
          <p:cNvSpPr/>
          <p:nvPr/>
        </p:nvSpPr>
        <p:spPr>
          <a:xfrm>
            <a:off x="0" y="393064"/>
            <a:ext cx="3708400" cy="0"/>
          </a:xfrm>
          <a:custGeom>
            <a:avLst/>
            <a:gdLst/>
            <a:ahLst/>
            <a:cxnLst/>
            <a:rect l="l" t="t" r="r" b="b"/>
            <a:pathLst>
              <a:path w="3708400">
                <a:moveTo>
                  <a:pt x="0" y="0"/>
                </a:moveTo>
                <a:lnTo>
                  <a:pt x="3708400" y="0"/>
                </a:lnTo>
              </a:path>
            </a:pathLst>
          </a:custGeom>
          <a:ln w="7620">
            <a:solidFill>
              <a:srgbClr val="FFCF89"/>
            </a:solidFill>
          </a:ln>
        </p:spPr>
        <p:txBody>
          <a:bodyPr wrap="square" lIns="0" tIns="0" rIns="0" bIns="0" rtlCol="0">
            <a:noAutofit/>
          </a:bodyPr>
          <a:lstStyle/>
          <a:p>
            <a:endParaRPr/>
          </a:p>
        </p:txBody>
      </p:sp>
      <p:sp>
        <p:nvSpPr>
          <p:cNvPr id="237" name="object 237"/>
          <p:cNvSpPr/>
          <p:nvPr/>
        </p:nvSpPr>
        <p:spPr>
          <a:xfrm>
            <a:off x="8983980" y="400050"/>
            <a:ext cx="160020" cy="0"/>
          </a:xfrm>
          <a:custGeom>
            <a:avLst/>
            <a:gdLst/>
            <a:ahLst/>
            <a:cxnLst/>
            <a:rect l="l" t="t" r="r" b="b"/>
            <a:pathLst>
              <a:path w="160020">
                <a:moveTo>
                  <a:pt x="0" y="0"/>
                </a:moveTo>
                <a:lnTo>
                  <a:pt x="160020" y="0"/>
                </a:lnTo>
              </a:path>
            </a:pathLst>
          </a:custGeom>
          <a:ln w="8890">
            <a:solidFill>
              <a:srgbClr val="FFCF87"/>
            </a:solidFill>
          </a:ln>
        </p:spPr>
        <p:txBody>
          <a:bodyPr wrap="square" lIns="0" tIns="0" rIns="0" bIns="0" rtlCol="0">
            <a:noAutofit/>
          </a:bodyPr>
          <a:lstStyle/>
          <a:p>
            <a:endParaRPr/>
          </a:p>
        </p:txBody>
      </p:sp>
      <p:sp>
        <p:nvSpPr>
          <p:cNvPr id="238" name="object 238"/>
          <p:cNvSpPr/>
          <p:nvPr/>
        </p:nvSpPr>
        <p:spPr>
          <a:xfrm>
            <a:off x="0" y="400050"/>
            <a:ext cx="3708400" cy="0"/>
          </a:xfrm>
          <a:custGeom>
            <a:avLst/>
            <a:gdLst/>
            <a:ahLst/>
            <a:cxnLst/>
            <a:rect l="l" t="t" r="r" b="b"/>
            <a:pathLst>
              <a:path w="3708400">
                <a:moveTo>
                  <a:pt x="0" y="0"/>
                </a:moveTo>
                <a:lnTo>
                  <a:pt x="3708400" y="0"/>
                </a:lnTo>
              </a:path>
            </a:pathLst>
          </a:custGeom>
          <a:ln w="8890">
            <a:solidFill>
              <a:srgbClr val="FFCF87"/>
            </a:solidFill>
          </a:ln>
        </p:spPr>
        <p:txBody>
          <a:bodyPr wrap="square" lIns="0" tIns="0" rIns="0" bIns="0" rtlCol="0">
            <a:noAutofit/>
          </a:bodyPr>
          <a:lstStyle/>
          <a:p>
            <a:endParaRPr/>
          </a:p>
        </p:txBody>
      </p:sp>
      <p:sp>
        <p:nvSpPr>
          <p:cNvPr id="239" name="object 239"/>
          <p:cNvSpPr/>
          <p:nvPr/>
        </p:nvSpPr>
        <p:spPr>
          <a:xfrm>
            <a:off x="8983980" y="407670"/>
            <a:ext cx="160020" cy="0"/>
          </a:xfrm>
          <a:custGeom>
            <a:avLst/>
            <a:gdLst/>
            <a:ahLst/>
            <a:cxnLst/>
            <a:rect l="l" t="t" r="r" b="b"/>
            <a:pathLst>
              <a:path w="160020">
                <a:moveTo>
                  <a:pt x="0" y="0"/>
                </a:moveTo>
                <a:lnTo>
                  <a:pt x="160020" y="0"/>
                </a:lnTo>
              </a:path>
            </a:pathLst>
          </a:custGeom>
          <a:ln w="8889">
            <a:solidFill>
              <a:srgbClr val="FFCE84"/>
            </a:solidFill>
          </a:ln>
        </p:spPr>
        <p:txBody>
          <a:bodyPr wrap="square" lIns="0" tIns="0" rIns="0" bIns="0" rtlCol="0">
            <a:noAutofit/>
          </a:bodyPr>
          <a:lstStyle/>
          <a:p>
            <a:endParaRPr/>
          </a:p>
        </p:txBody>
      </p:sp>
      <p:sp>
        <p:nvSpPr>
          <p:cNvPr id="240" name="object 240"/>
          <p:cNvSpPr/>
          <p:nvPr/>
        </p:nvSpPr>
        <p:spPr>
          <a:xfrm>
            <a:off x="0" y="407670"/>
            <a:ext cx="3708400" cy="0"/>
          </a:xfrm>
          <a:custGeom>
            <a:avLst/>
            <a:gdLst/>
            <a:ahLst/>
            <a:cxnLst/>
            <a:rect l="l" t="t" r="r" b="b"/>
            <a:pathLst>
              <a:path w="3708400">
                <a:moveTo>
                  <a:pt x="0" y="0"/>
                </a:moveTo>
                <a:lnTo>
                  <a:pt x="3708400" y="0"/>
                </a:lnTo>
              </a:path>
            </a:pathLst>
          </a:custGeom>
          <a:ln w="8889">
            <a:solidFill>
              <a:srgbClr val="FFCE84"/>
            </a:solidFill>
          </a:ln>
        </p:spPr>
        <p:txBody>
          <a:bodyPr wrap="square" lIns="0" tIns="0" rIns="0" bIns="0" rtlCol="0">
            <a:noAutofit/>
          </a:bodyPr>
          <a:lstStyle/>
          <a:p>
            <a:endParaRPr/>
          </a:p>
        </p:txBody>
      </p:sp>
      <p:sp>
        <p:nvSpPr>
          <p:cNvPr id="241" name="object 241"/>
          <p:cNvSpPr/>
          <p:nvPr/>
        </p:nvSpPr>
        <p:spPr>
          <a:xfrm>
            <a:off x="8983980" y="414654"/>
            <a:ext cx="160020" cy="0"/>
          </a:xfrm>
          <a:custGeom>
            <a:avLst/>
            <a:gdLst/>
            <a:ahLst/>
            <a:cxnLst/>
            <a:rect l="l" t="t" r="r" b="b"/>
            <a:pathLst>
              <a:path w="160020">
                <a:moveTo>
                  <a:pt x="0" y="0"/>
                </a:moveTo>
                <a:lnTo>
                  <a:pt x="160020" y="0"/>
                </a:lnTo>
              </a:path>
            </a:pathLst>
          </a:custGeom>
          <a:ln w="7620">
            <a:solidFill>
              <a:srgbClr val="FFCD82"/>
            </a:solidFill>
          </a:ln>
        </p:spPr>
        <p:txBody>
          <a:bodyPr wrap="square" lIns="0" tIns="0" rIns="0" bIns="0" rtlCol="0">
            <a:noAutofit/>
          </a:bodyPr>
          <a:lstStyle/>
          <a:p>
            <a:endParaRPr/>
          </a:p>
        </p:txBody>
      </p:sp>
      <p:sp>
        <p:nvSpPr>
          <p:cNvPr id="242" name="object 242"/>
          <p:cNvSpPr/>
          <p:nvPr/>
        </p:nvSpPr>
        <p:spPr>
          <a:xfrm>
            <a:off x="0" y="414654"/>
            <a:ext cx="3708400" cy="0"/>
          </a:xfrm>
          <a:custGeom>
            <a:avLst/>
            <a:gdLst/>
            <a:ahLst/>
            <a:cxnLst/>
            <a:rect l="l" t="t" r="r" b="b"/>
            <a:pathLst>
              <a:path w="3708400">
                <a:moveTo>
                  <a:pt x="0" y="0"/>
                </a:moveTo>
                <a:lnTo>
                  <a:pt x="3708400" y="0"/>
                </a:lnTo>
              </a:path>
            </a:pathLst>
          </a:custGeom>
          <a:ln w="7620">
            <a:solidFill>
              <a:srgbClr val="FFCD82"/>
            </a:solidFill>
          </a:ln>
        </p:spPr>
        <p:txBody>
          <a:bodyPr wrap="square" lIns="0" tIns="0" rIns="0" bIns="0" rtlCol="0">
            <a:noAutofit/>
          </a:bodyPr>
          <a:lstStyle/>
          <a:p>
            <a:endParaRPr/>
          </a:p>
        </p:txBody>
      </p:sp>
      <p:sp>
        <p:nvSpPr>
          <p:cNvPr id="243" name="object 243"/>
          <p:cNvSpPr/>
          <p:nvPr/>
        </p:nvSpPr>
        <p:spPr>
          <a:xfrm>
            <a:off x="8983980" y="421639"/>
            <a:ext cx="160020" cy="0"/>
          </a:xfrm>
          <a:custGeom>
            <a:avLst/>
            <a:gdLst/>
            <a:ahLst/>
            <a:cxnLst/>
            <a:rect l="l" t="t" r="r" b="b"/>
            <a:pathLst>
              <a:path w="160020">
                <a:moveTo>
                  <a:pt x="0" y="0"/>
                </a:moveTo>
                <a:lnTo>
                  <a:pt x="160020" y="0"/>
                </a:lnTo>
              </a:path>
            </a:pathLst>
          </a:custGeom>
          <a:ln w="8890">
            <a:solidFill>
              <a:srgbClr val="FFCC80"/>
            </a:solidFill>
          </a:ln>
        </p:spPr>
        <p:txBody>
          <a:bodyPr wrap="square" lIns="0" tIns="0" rIns="0" bIns="0" rtlCol="0">
            <a:noAutofit/>
          </a:bodyPr>
          <a:lstStyle/>
          <a:p>
            <a:endParaRPr/>
          </a:p>
        </p:txBody>
      </p:sp>
      <p:sp>
        <p:nvSpPr>
          <p:cNvPr id="244" name="object 244"/>
          <p:cNvSpPr/>
          <p:nvPr/>
        </p:nvSpPr>
        <p:spPr>
          <a:xfrm>
            <a:off x="0" y="421639"/>
            <a:ext cx="3708400" cy="0"/>
          </a:xfrm>
          <a:custGeom>
            <a:avLst/>
            <a:gdLst/>
            <a:ahLst/>
            <a:cxnLst/>
            <a:rect l="l" t="t" r="r" b="b"/>
            <a:pathLst>
              <a:path w="3708400">
                <a:moveTo>
                  <a:pt x="0" y="0"/>
                </a:moveTo>
                <a:lnTo>
                  <a:pt x="3708400" y="0"/>
                </a:lnTo>
              </a:path>
            </a:pathLst>
          </a:custGeom>
          <a:ln w="8890">
            <a:solidFill>
              <a:srgbClr val="FFCC80"/>
            </a:solidFill>
          </a:ln>
        </p:spPr>
        <p:txBody>
          <a:bodyPr wrap="square" lIns="0" tIns="0" rIns="0" bIns="0" rtlCol="0">
            <a:noAutofit/>
          </a:bodyPr>
          <a:lstStyle/>
          <a:p>
            <a:endParaRPr/>
          </a:p>
        </p:txBody>
      </p:sp>
      <p:sp>
        <p:nvSpPr>
          <p:cNvPr id="245" name="object 245"/>
          <p:cNvSpPr/>
          <p:nvPr/>
        </p:nvSpPr>
        <p:spPr>
          <a:xfrm>
            <a:off x="8983980" y="429260"/>
            <a:ext cx="160020" cy="0"/>
          </a:xfrm>
          <a:custGeom>
            <a:avLst/>
            <a:gdLst/>
            <a:ahLst/>
            <a:cxnLst/>
            <a:rect l="l" t="t" r="r" b="b"/>
            <a:pathLst>
              <a:path w="160020">
                <a:moveTo>
                  <a:pt x="0" y="0"/>
                </a:moveTo>
                <a:lnTo>
                  <a:pt x="160020" y="0"/>
                </a:lnTo>
              </a:path>
            </a:pathLst>
          </a:custGeom>
          <a:ln w="8890">
            <a:solidFill>
              <a:srgbClr val="FFCC7E"/>
            </a:solidFill>
          </a:ln>
        </p:spPr>
        <p:txBody>
          <a:bodyPr wrap="square" lIns="0" tIns="0" rIns="0" bIns="0" rtlCol="0">
            <a:noAutofit/>
          </a:bodyPr>
          <a:lstStyle/>
          <a:p>
            <a:endParaRPr/>
          </a:p>
        </p:txBody>
      </p:sp>
      <p:sp>
        <p:nvSpPr>
          <p:cNvPr id="246" name="object 246"/>
          <p:cNvSpPr/>
          <p:nvPr/>
        </p:nvSpPr>
        <p:spPr>
          <a:xfrm>
            <a:off x="0" y="429260"/>
            <a:ext cx="3708400" cy="0"/>
          </a:xfrm>
          <a:custGeom>
            <a:avLst/>
            <a:gdLst/>
            <a:ahLst/>
            <a:cxnLst/>
            <a:rect l="l" t="t" r="r" b="b"/>
            <a:pathLst>
              <a:path w="3708400">
                <a:moveTo>
                  <a:pt x="0" y="0"/>
                </a:moveTo>
                <a:lnTo>
                  <a:pt x="3708400" y="0"/>
                </a:lnTo>
              </a:path>
            </a:pathLst>
          </a:custGeom>
          <a:ln w="8890">
            <a:solidFill>
              <a:srgbClr val="FFCC7E"/>
            </a:solidFill>
          </a:ln>
        </p:spPr>
        <p:txBody>
          <a:bodyPr wrap="square" lIns="0" tIns="0" rIns="0" bIns="0" rtlCol="0">
            <a:noAutofit/>
          </a:bodyPr>
          <a:lstStyle/>
          <a:p>
            <a:endParaRPr/>
          </a:p>
        </p:txBody>
      </p:sp>
      <p:sp>
        <p:nvSpPr>
          <p:cNvPr id="247" name="object 247"/>
          <p:cNvSpPr/>
          <p:nvPr/>
        </p:nvSpPr>
        <p:spPr>
          <a:xfrm>
            <a:off x="8983980" y="436245"/>
            <a:ext cx="160020" cy="0"/>
          </a:xfrm>
          <a:custGeom>
            <a:avLst/>
            <a:gdLst/>
            <a:ahLst/>
            <a:cxnLst/>
            <a:rect l="l" t="t" r="r" b="b"/>
            <a:pathLst>
              <a:path w="160020">
                <a:moveTo>
                  <a:pt x="0" y="0"/>
                </a:moveTo>
                <a:lnTo>
                  <a:pt x="160020" y="0"/>
                </a:lnTo>
              </a:path>
            </a:pathLst>
          </a:custGeom>
          <a:ln w="7620">
            <a:solidFill>
              <a:srgbClr val="FFCA7C"/>
            </a:solidFill>
          </a:ln>
        </p:spPr>
        <p:txBody>
          <a:bodyPr wrap="square" lIns="0" tIns="0" rIns="0" bIns="0" rtlCol="0">
            <a:noAutofit/>
          </a:bodyPr>
          <a:lstStyle/>
          <a:p>
            <a:endParaRPr/>
          </a:p>
        </p:txBody>
      </p:sp>
      <p:sp>
        <p:nvSpPr>
          <p:cNvPr id="248" name="object 248"/>
          <p:cNvSpPr/>
          <p:nvPr/>
        </p:nvSpPr>
        <p:spPr>
          <a:xfrm>
            <a:off x="0" y="436245"/>
            <a:ext cx="3708400" cy="0"/>
          </a:xfrm>
          <a:custGeom>
            <a:avLst/>
            <a:gdLst/>
            <a:ahLst/>
            <a:cxnLst/>
            <a:rect l="l" t="t" r="r" b="b"/>
            <a:pathLst>
              <a:path w="3708400">
                <a:moveTo>
                  <a:pt x="0" y="0"/>
                </a:moveTo>
                <a:lnTo>
                  <a:pt x="3708400" y="0"/>
                </a:lnTo>
              </a:path>
            </a:pathLst>
          </a:custGeom>
          <a:ln w="7620">
            <a:solidFill>
              <a:srgbClr val="FFCA7C"/>
            </a:solidFill>
          </a:ln>
        </p:spPr>
        <p:txBody>
          <a:bodyPr wrap="square" lIns="0" tIns="0" rIns="0" bIns="0" rtlCol="0">
            <a:noAutofit/>
          </a:bodyPr>
          <a:lstStyle/>
          <a:p>
            <a:endParaRPr/>
          </a:p>
        </p:txBody>
      </p:sp>
      <p:sp>
        <p:nvSpPr>
          <p:cNvPr id="249" name="object 249"/>
          <p:cNvSpPr/>
          <p:nvPr/>
        </p:nvSpPr>
        <p:spPr>
          <a:xfrm>
            <a:off x="8983980" y="443229"/>
            <a:ext cx="160020" cy="0"/>
          </a:xfrm>
          <a:custGeom>
            <a:avLst/>
            <a:gdLst/>
            <a:ahLst/>
            <a:cxnLst/>
            <a:rect l="l" t="t" r="r" b="b"/>
            <a:pathLst>
              <a:path w="160020">
                <a:moveTo>
                  <a:pt x="0" y="0"/>
                </a:moveTo>
                <a:lnTo>
                  <a:pt x="160020" y="0"/>
                </a:lnTo>
              </a:path>
            </a:pathLst>
          </a:custGeom>
          <a:ln w="8889">
            <a:solidFill>
              <a:srgbClr val="FFC97A"/>
            </a:solidFill>
          </a:ln>
        </p:spPr>
        <p:txBody>
          <a:bodyPr wrap="square" lIns="0" tIns="0" rIns="0" bIns="0" rtlCol="0">
            <a:noAutofit/>
          </a:bodyPr>
          <a:lstStyle/>
          <a:p>
            <a:endParaRPr/>
          </a:p>
        </p:txBody>
      </p:sp>
      <p:sp>
        <p:nvSpPr>
          <p:cNvPr id="250" name="object 250"/>
          <p:cNvSpPr/>
          <p:nvPr/>
        </p:nvSpPr>
        <p:spPr>
          <a:xfrm>
            <a:off x="0" y="443229"/>
            <a:ext cx="3708400" cy="0"/>
          </a:xfrm>
          <a:custGeom>
            <a:avLst/>
            <a:gdLst/>
            <a:ahLst/>
            <a:cxnLst/>
            <a:rect l="l" t="t" r="r" b="b"/>
            <a:pathLst>
              <a:path w="3708400">
                <a:moveTo>
                  <a:pt x="0" y="0"/>
                </a:moveTo>
                <a:lnTo>
                  <a:pt x="3708400" y="0"/>
                </a:lnTo>
              </a:path>
            </a:pathLst>
          </a:custGeom>
          <a:ln w="8889">
            <a:solidFill>
              <a:srgbClr val="FFC97A"/>
            </a:solidFill>
          </a:ln>
        </p:spPr>
        <p:txBody>
          <a:bodyPr wrap="square" lIns="0" tIns="0" rIns="0" bIns="0" rtlCol="0">
            <a:noAutofit/>
          </a:bodyPr>
          <a:lstStyle/>
          <a:p>
            <a:endParaRPr/>
          </a:p>
        </p:txBody>
      </p:sp>
      <p:sp>
        <p:nvSpPr>
          <p:cNvPr id="251" name="object 251"/>
          <p:cNvSpPr/>
          <p:nvPr/>
        </p:nvSpPr>
        <p:spPr>
          <a:xfrm>
            <a:off x="8983980" y="450850"/>
            <a:ext cx="160020" cy="0"/>
          </a:xfrm>
          <a:custGeom>
            <a:avLst/>
            <a:gdLst/>
            <a:ahLst/>
            <a:cxnLst/>
            <a:rect l="l" t="t" r="r" b="b"/>
            <a:pathLst>
              <a:path w="160020">
                <a:moveTo>
                  <a:pt x="0" y="0"/>
                </a:moveTo>
                <a:lnTo>
                  <a:pt x="160020" y="0"/>
                </a:lnTo>
              </a:path>
            </a:pathLst>
          </a:custGeom>
          <a:ln w="8890">
            <a:solidFill>
              <a:srgbClr val="FFC877"/>
            </a:solidFill>
          </a:ln>
        </p:spPr>
        <p:txBody>
          <a:bodyPr wrap="square" lIns="0" tIns="0" rIns="0" bIns="0" rtlCol="0">
            <a:noAutofit/>
          </a:bodyPr>
          <a:lstStyle/>
          <a:p>
            <a:endParaRPr/>
          </a:p>
        </p:txBody>
      </p:sp>
      <p:sp>
        <p:nvSpPr>
          <p:cNvPr id="252" name="object 252"/>
          <p:cNvSpPr/>
          <p:nvPr/>
        </p:nvSpPr>
        <p:spPr>
          <a:xfrm>
            <a:off x="0" y="450850"/>
            <a:ext cx="3708400" cy="0"/>
          </a:xfrm>
          <a:custGeom>
            <a:avLst/>
            <a:gdLst/>
            <a:ahLst/>
            <a:cxnLst/>
            <a:rect l="l" t="t" r="r" b="b"/>
            <a:pathLst>
              <a:path w="3708400">
                <a:moveTo>
                  <a:pt x="0" y="0"/>
                </a:moveTo>
                <a:lnTo>
                  <a:pt x="3708400" y="0"/>
                </a:lnTo>
              </a:path>
            </a:pathLst>
          </a:custGeom>
          <a:ln w="8890">
            <a:solidFill>
              <a:srgbClr val="FFC877"/>
            </a:solidFill>
          </a:ln>
        </p:spPr>
        <p:txBody>
          <a:bodyPr wrap="square" lIns="0" tIns="0" rIns="0" bIns="0" rtlCol="0">
            <a:noAutofit/>
          </a:bodyPr>
          <a:lstStyle/>
          <a:p>
            <a:endParaRPr/>
          </a:p>
        </p:txBody>
      </p:sp>
      <p:sp>
        <p:nvSpPr>
          <p:cNvPr id="253" name="object 253"/>
          <p:cNvSpPr/>
          <p:nvPr/>
        </p:nvSpPr>
        <p:spPr>
          <a:xfrm>
            <a:off x="8983980" y="457835"/>
            <a:ext cx="160020" cy="0"/>
          </a:xfrm>
          <a:custGeom>
            <a:avLst/>
            <a:gdLst/>
            <a:ahLst/>
            <a:cxnLst/>
            <a:rect l="l" t="t" r="r" b="b"/>
            <a:pathLst>
              <a:path w="160020">
                <a:moveTo>
                  <a:pt x="0" y="0"/>
                </a:moveTo>
                <a:lnTo>
                  <a:pt x="160020" y="0"/>
                </a:lnTo>
              </a:path>
            </a:pathLst>
          </a:custGeom>
          <a:ln w="7620">
            <a:solidFill>
              <a:srgbClr val="FFC875"/>
            </a:solidFill>
          </a:ln>
        </p:spPr>
        <p:txBody>
          <a:bodyPr wrap="square" lIns="0" tIns="0" rIns="0" bIns="0" rtlCol="0">
            <a:noAutofit/>
          </a:bodyPr>
          <a:lstStyle/>
          <a:p>
            <a:endParaRPr/>
          </a:p>
        </p:txBody>
      </p:sp>
      <p:sp>
        <p:nvSpPr>
          <p:cNvPr id="254" name="object 254"/>
          <p:cNvSpPr/>
          <p:nvPr/>
        </p:nvSpPr>
        <p:spPr>
          <a:xfrm>
            <a:off x="0" y="457835"/>
            <a:ext cx="3708400" cy="0"/>
          </a:xfrm>
          <a:custGeom>
            <a:avLst/>
            <a:gdLst/>
            <a:ahLst/>
            <a:cxnLst/>
            <a:rect l="l" t="t" r="r" b="b"/>
            <a:pathLst>
              <a:path w="3708400">
                <a:moveTo>
                  <a:pt x="0" y="0"/>
                </a:moveTo>
                <a:lnTo>
                  <a:pt x="3708400" y="0"/>
                </a:lnTo>
              </a:path>
            </a:pathLst>
          </a:custGeom>
          <a:ln w="7620">
            <a:solidFill>
              <a:srgbClr val="FFC875"/>
            </a:solidFill>
          </a:ln>
        </p:spPr>
        <p:txBody>
          <a:bodyPr wrap="square" lIns="0" tIns="0" rIns="0" bIns="0" rtlCol="0">
            <a:noAutofit/>
          </a:bodyPr>
          <a:lstStyle/>
          <a:p>
            <a:endParaRPr/>
          </a:p>
        </p:txBody>
      </p:sp>
      <p:sp>
        <p:nvSpPr>
          <p:cNvPr id="255" name="object 255"/>
          <p:cNvSpPr/>
          <p:nvPr/>
        </p:nvSpPr>
        <p:spPr>
          <a:xfrm>
            <a:off x="8983980" y="464820"/>
            <a:ext cx="160020" cy="0"/>
          </a:xfrm>
          <a:custGeom>
            <a:avLst/>
            <a:gdLst/>
            <a:ahLst/>
            <a:cxnLst/>
            <a:rect l="l" t="t" r="r" b="b"/>
            <a:pathLst>
              <a:path w="160020">
                <a:moveTo>
                  <a:pt x="0" y="0"/>
                </a:moveTo>
                <a:lnTo>
                  <a:pt x="160020" y="0"/>
                </a:lnTo>
              </a:path>
            </a:pathLst>
          </a:custGeom>
          <a:ln w="8889">
            <a:solidFill>
              <a:srgbClr val="FFC773"/>
            </a:solidFill>
          </a:ln>
        </p:spPr>
        <p:txBody>
          <a:bodyPr wrap="square" lIns="0" tIns="0" rIns="0" bIns="0" rtlCol="0">
            <a:noAutofit/>
          </a:bodyPr>
          <a:lstStyle/>
          <a:p>
            <a:endParaRPr/>
          </a:p>
        </p:txBody>
      </p:sp>
      <p:sp>
        <p:nvSpPr>
          <p:cNvPr id="256" name="object 256"/>
          <p:cNvSpPr/>
          <p:nvPr/>
        </p:nvSpPr>
        <p:spPr>
          <a:xfrm>
            <a:off x="0" y="464820"/>
            <a:ext cx="3708400" cy="0"/>
          </a:xfrm>
          <a:custGeom>
            <a:avLst/>
            <a:gdLst/>
            <a:ahLst/>
            <a:cxnLst/>
            <a:rect l="l" t="t" r="r" b="b"/>
            <a:pathLst>
              <a:path w="3708400">
                <a:moveTo>
                  <a:pt x="0" y="0"/>
                </a:moveTo>
                <a:lnTo>
                  <a:pt x="3708400" y="0"/>
                </a:lnTo>
              </a:path>
            </a:pathLst>
          </a:custGeom>
          <a:ln w="8889">
            <a:solidFill>
              <a:srgbClr val="FFC773"/>
            </a:solidFill>
          </a:ln>
        </p:spPr>
        <p:txBody>
          <a:bodyPr wrap="square" lIns="0" tIns="0" rIns="0" bIns="0" rtlCol="0">
            <a:noAutofit/>
          </a:bodyPr>
          <a:lstStyle/>
          <a:p>
            <a:endParaRPr/>
          </a:p>
        </p:txBody>
      </p:sp>
      <p:sp>
        <p:nvSpPr>
          <p:cNvPr id="257" name="object 257"/>
          <p:cNvSpPr/>
          <p:nvPr/>
        </p:nvSpPr>
        <p:spPr>
          <a:xfrm>
            <a:off x="8983980" y="472439"/>
            <a:ext cx="160020" cy="0"/>
          </a:xfrm>
          <a:custGeom>
            <a:avLst/>
            <a:gdLst/>
            <a:ahLst/>
            <a:cxnLst/>
            <a:rect l="l" t="t" r="r" b="b"/>
            <a:pathLst>
              <a:path w="160020">
                <a:moveTo>
                  <a:pt x="0" y="0"/>
                </a:moveTo>
                <a:lnTo>
                  <a:pt x="160020" y="0"/>
                </a:lnTo>
              </a:path>
            </a:pathLst>
          </a:custGeom>
          <a:ln w="8890">
            <a:solidFill>
              <a:srgbClr val="FFC671"/>
            </a:solidFill>
          </a:ln>
        </p:spPr>
        <p:txBody>
          <a:bodyPr wrap="square" lIns="0" tIns="0" rIns="0" bIns="0" rtlCol="0">
            <a:noAutofit/>
          </a:bodyPr>
          <a:lstStyle/>
          <a:p>
            <a:endParaRPr/>
          </a:p>
        </p:txBody>
      </p:sp>
      <p:sp>
        <p:nvSpPr>
          <p:cNvPr id="258" name="object 258"/>
          <p:cNvSpPr/>
          <p:nvPr/>
        </p:nvSpPr>
        <p:spPr>
          <a:xfrm>
            <a:off x="0" y="472439"/>
            <a:ext cx="3708400" cy="0"/>
          </a:xfrm>
          <a:custGeom>
            <a:avLst/>
            <a:gdLst/>
            <a:ahLst/>
            <a:cxnLst/>
            <a:rect l="l" t="t" r="r" b="b"/>
            <a:pathLst>
              <a:path w="3708400">
                <a:moveTo>
                  <a:pt x="0" y="0"/>
                </a:moveTo>
                <a:lnTo>
                  <a:pt x="3708400" y="0"/>
                </a:lnTo>
              </a:path>
            </a:pathLst>
          </a:custGeom>
          <a:ln w="8890">
            <a:solidFill>
              <a:srgbClr val="FFC671"/>
            </a:solidFill>
          </a:ln>
        </p:spPr>
        <p:txBody>
          <a:bodyPr wrap="square" lIns="0" tIns="0" rIns="0" bIns="0" rtlCol="0">
            <a:noAutofit/>
          </a:bodyPr>
          <a:lstStyle/>
          <a:p>
            <a:endParaRPr/>
          </a:p>
        </p:txBody>
      </p:sp>
      <p:sp>
        <p:nvSpPr>
          <p:cNvPr id="259" name="object 259"/>
          <p:cNvSpPr/>
          <p:nvPr/>
        </p:nvSpPr>
        <p:spPr>
          <a:xfrm>
            <a:off x="8983980" y="480060"/>
            <a:ext cx="160020" cy="0"/>
          </a:xfrm>
          <a:custGeom>
            <a:avLst/>
            <a:gdLst/>
            <a:ahLst/>
            <a:cxnLst/>
            <a:rect l="l" t="t" r="r" b="b"/>
            <a:pathLst>
              <a:path w="160020">
                <a:moveTo>
                  <a:pt x="0" y="0"/>
                </a:moveTo>
                <a:lnTo>
                  <a:pt x="160020" y="0"/>
                </a:lnTo>
              </a:path>
            </a:pathLst>
          </a:custGeom>
          <a:ln w="8890">
            <a:solidFill>
              <a:srgbClr val="FFC56F"/>
            </a:solidFill>
          </a:ln>
        </p:spPr>
        <p:txBody>
          <a:bodyPr wrap="square" lIns="0" tIns="0" rIns="0" bIns="0" rtlCol="0">
            <a:noAutofit/>
          </a:bodyPr>
          <a:lstStyle/>
          <a:p>
            <a:endParaRPr/>
          </a:p>
        </p:txBody>
      </p:sp>
      <p:sp>
        <p:nvSpPr>
          <p:cNvPr id="260" name="object 260"/>
          <p:cNvSpPr/>
          <p:nvPr/>
        </p:nvSpPr>
        <p:spPr>
          <a:xfrm>
            <a:off x="0" y="480060"/>
            <a:ext cx="3708400" cy="0"/>
          </a:xfrm>
          <a:custGeom>
            <a:avLst/>
            <a:gdLst/>
            <a:ahLst/>
            <a:cxnLst/>
            <a:rect l="l" t="t" r="r" b="b"/>
            <a:pathLst>
              <a:path w="3708400">
                <a:moveTo>
                  <a:pt x="0" y="0"/>
                </a:moveTo>
                <a:lnTo>
                  <a:pt x="3708400" y="0"/>
                </a:lnTo>
              </a:path>
            </a:pathLst>
          </a:custGeom>
          <a:ln w="8890">
            <a:solidFill>
              <a:srgbClr val="FFC56F"/>
            </a:solidFill>
          </a:ln>
        </p:spPr>
        <p:txBody>
          <a:bodyPr wrap="square" lIns="0" tIns="0" rIns="0" bIns="0" rtlCol="0">
            <a:noAutofit/>
          </a:bodyPr>
          <a:lstStyle/>
          <a:p>
            <a:endParaRPr/>
          </a:p>
        </p:txBody>
      </p:sp>
      <p:sp>
        <p:nvSpPr>
          <p:cNvPr id="261" name="object 261"/>
          <p:cNvSpPr/>
          <p:nvPr/>
        </p:nvSpPr>
        <p:spPr>
          <a:xfrm>
            <a:off x="-1270" y="48704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46C"/>
            </a:solidFill>
          </a:ln>
        </p:spPr>
        <p:txBody>
          <a:bodyPr wrap="square" lIns="0" tIns="0" rIns="0" bIns="0" rtlCol="0">
            <a:noAutofit/>
          </a:bodyPr>
          <a:lstStyle/>
          <a:p>
            <a:endParaRPr/>
          </a:p>
        </p:txBody>
      </p:sp>
      <p:sp>
        <p:nvSpPr>
          <p:cNvPr id="262" name="object 262"/>
          <p:cNvSpPr/>
          <p:nvPr/>
        </p:nvSpPr>
        <p:spPr>
          <a:xfrm>
            <a:off x="-1270" y="4940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36A"/>
            </a:solidFill>
          </a:ln>
        </p:spPr>
        <p:txBody>
          <a:bodyPr wrap="square" lIns="0" tIns="0" rIns="0" bIns="0" rtlCol="0">
            <a:noAutofit/>
          </a:bodyPr>
          <a:lstStyle/>
          <a:p>
            <a:endParaRPr/>
          </a:p>
        </p:txBody>
      </p:sp>
      <p:sp>
        <p:nvSpPr>
          <p:cNvPr id="263" name="object 263"/>
          <p:cNvSpPr/>
          <p:nvPr/>
        </p:nvSpPr>
        <p:spPr>
          <a:xfrm>
            <a:off x="-1270" y="50165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268"/>
            </a:solidFill>
          </a:ln>
        </p:spPr>
        <p:txBody>
          <a:bodyPr wrap="square" lIns="0" tIns="0" rIns="0" bIns="0" rtlCol="0">
            <a:noAutofit/>
          </a:bodyPr>
          <a:lstStyle/>
          <a:p>
            <a:endParaRPr/>
          </a:p>
        </p:txBody>
      </p:sp>
      <p:sp>
        <p:nvSpPr>
          <p:cNvPr id="264" name="object 264"/>
          <p:cNvSpPr/>
          <p:nvPr/>
        </p:nvSpPr>
        <p:spPr>
          <a:xfrm>
            <a:off x="-1270" y="50863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C166"/>
            </a:solidFill>
          </a:ln>
        </p:spPr>
        <p:txBody>
          <a:bodyPr wrap="square" lIns="0" tIns="0" rIns="0" bIns="0" rtlCol="0">
            <a:noAutofit/>
          </a:bodyPr>
          <a:lstStyle/>
          <a:p>
            <a:endParaRPr/>
          </a:p>
        </p:txBody>
      </p:sp>
      <p:sp>
        <p:nvSpPr>
          <p:cNvPr id="265" name="object 265"/>
          <p:cNvSpPr/>
          <p:nvPr/>
        </p:nvSpPr>
        <p:spPr>
          <a:xfrm>
            <a:off x="-1270" y="515620"/>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C164"/>
            </a:solidFill>
          </a:ln>
        </p:spPr>
        <p:txBody>
          <a:bodyPr wrap="square" lIns="0" tIns="0" rIns="0" bIns="0" rtlCol="0">
            <a:noAutofit/>
          </a:bodyPr>
          <a:lstStyle/>
          <a:p>
            <a:endParaRPr/>
          </a:p>
        </p:txBody>
      </p:sp>
      <p:sp>
        <p:nvSpPr>
          <p:cNvPr id="266" name="object 266"/>
          <p:cNvSpPr/>
          <p:nvPr/>
        </p:nvSpPr>
        <p:spPr>
          <a:xfrm>
            <a:off x="-1270" y="523239"/>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C062"/>
            </a:solidFill>
          </a:ln>
        </p:spPr>
        <p:txBody>
          <a:bodyPr wrap="square" lIns="0" tIns="0" rIns="0" bIns="0" rtlCol="0">
            <a:noAutofit/>
          </a:bodyPr>
          <a:lstStyle/>
          <a:p>
            <a:endParaRPr/>
          </a:p>
        </p:txBody>
      </p:sp>
      <p:sp>
        <p:nvSpPr>
          <p:cNvPr id="267" name="object 267"/>
          <p:cNvSpPr/>
          <p:nvPr/>
        </p:nvSpPr>
        <p:spPr>
          <a:xfrm>
            <a:off x="-1270" y="530225"/>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F5F"/>
            </a:solidFill>
          </a:ln>
        </p:spPr>
        <p:txBody>
          <a:bodyPr wrap="square" lIns="0" tIns="0" rIns="0" bIns="0" rtlCol="0">
            <a:noAutofit/>
          </a:bodyPr>
          <a:lstStyle/>
          <a:p>
            <a:endParaRPr/>
          </a:p>
        </p:txBody>
      </p:sp>
      <p:sp>
        <p:nvSpPr>
          <p:cNvPr id="268" name="object 268"/>
          <p:cNvSpPr/>
          <p:nvPr/>
        </p:nvSpPr>
        <p:spPr>
          <a:xfrm>
            <a:off x="-1270" y="537210"/>
            <a:ext cx="9146540" cy="0"/>
          </a:xfrm>
          <a:custGeom>
            <a:avLst/>
            <a:gdLst/>
            <a:ahLst/>
            <a:cxnLst/>
            <a:rect l="l" t="t" r="r" b="b"/>
            <a:pathLst>
              <a:path w="9146540">
                <a:moveTo>
                  <a:pt x="9145270" y="0"/>
                </a:moveTo>
                <a:lnTo>
                  <a:pt x="1270" y="0"/>
                </a:lnTo>
              </a:path>
              <a:path w="9146540">
                <a:moveTo>
                  <a:pt x="1270" y="1"/>
                </a:moveTo>
                <a:lnTo>
                  <a:pt x="9145270" y="0"/>
                </a:lnTo>
              </a:path>
            </a:pathLst>
          </a:custGeom>
          <a:ln w="8890">
            <a:solidFill>
              <a:srgbClr val="FFBE5D"/>
            </a:solidFill>
          </a:ln>
        </p:spPr>
        <p:txBody>
          <a:bodyPr wrap="square" lIns="0" tIns="0" rIns="0" bIns="0" rtlCol="0">
            <a:noAutofit/>
          </a:bodyPr>
          <a:lstStyle/>
          <a:p>
            <a:endParaRPr/>
          </a:p>
        </p:txBody>
      </p:sp>
      <p:sp>
        <p:nvSpPr>
          <p:cNvPr id="269" name="object 269"/>
          <p:cNvSpPr/>
          <p:nvPr/>
        </p:nvSpPr>
        <p:spPr>
          <a:xfrm>
            <a:off x="-1270" y="544829"/>
            <a:ext cx="9146540" cy="0"/>
          </a:xfrm>
          <a:custGeom>
            <a:avLst/>
            <a:gdLst/>
            <a:ahLst/>
            <a:cxnLst/>
            <a:rect l="l" t="t" r="r" b="b"/>
            <a:pathLst>
              <a:path w="9146540">
                <a:moveTo>
                  <a:pt x="9145270" y="0"/>
                </a:moveTo>
                <a:lnTo>
                  <a:pt x="1270" y="0"/>
                </a:lnTo>
              </a:path>
              <a:path w="9146540">
                <a:moveTo>
                  <a:pt x="1270" y="1"/>
                </a:moveTo>
                <a:lnTo>
                  <a:pt x="9145270" y="0"/>
                </a:lnTo>
              </a:path>
            </a:pathLst>
          </a:custGeom>
          <a:ln w="8889">
            <a:solidFill>
              <a:srgbClr val="FFBD5B"/>
            </a:solidFill>
          </a:ln>
        </p:spPr>
        <p:txBody>
          <a:bodyPr wrap="square" lIns="0" tIns="0" rIns="0" bIns="0" rtlCol="0">
            <a:noAutofit/>
          </a:bodyPr>
          <a:lstStyle/>
          <a:p>
            <a:endParaRPr/>
          </a:p>
        </p:txBody>
      </p:sp>
      <p:sp>
        <p:nvSpPr>
          <p:cNvPr id="270" name="object 270"/>
          <p:cNvSpPr/>
          <p:nvPr/>
        </p:nvSpPr>
        <p:spPr>
          <a:xfrm>
            <a:off x="-1270" y="551814"/>
            <a:ext cx="9146540" cy="0"/>
          </a:xfrm>
          <a:custGeom>
            <a:avLst/>
            <a:gdLst/>
            <a:ahLst/>
            <a:cxnLst/>
            <a:rect l="l" t="t" r="r" b="b"/>
            <a:pathLst>
              <a:path w="9146540">
                <a:moveTo>
                  <a:pt x="9145270" y="0"/>
                </a:moveTo>
                <a:lnTo>
                  <a:pt x="1270" y="0"/>
                </a:lnTo>
              </a:path>
              <a:path w="9146540">
                <a:moveTo>
                  <a:pt x="1270" y="1"/>
                </a:moveTo>
                <a:lnTo>
                  <a:pt x="9145270" y="0"/>
                </a:lnTo>
              </a:path>
            </a:pathLst>
          </a:custGeom>
          <a:ln w="7620">
            <a:solidFill>
              <a:srgbClr val="FFBC59"/>
            </a:solidFill>
          </a:ln>
        </p:spPr>
        <p:txBody>
          <a:bodyPr wrap="square" lIns="0" tIns="0" rIns="0" bIns="0" rtlCol="0">
            <a:noAutofit/>
          </a:bodyPr>
          <a:lstStyle/>
          <a:p>
            <a:endParaRPr/>
          </a:p>
        </p:txBody>
      </p:sp>
      <p:sp>
        <p:nvSpPr>
          <p:cNvPr id="271" name="object 271"/>
          <p:cNvSpPr/>
          <p:nvPr/>
        </p:nvSpPr>
        <p:spPr>
          <a:xfrm>
            <a:off x="8964930" y="558800"/>
            <a:ext cx="179070" cy="0"/>
          </a:xfrm>
          <a:custGeom>
            <a:avLst/>
            <a:gdLst/>
            <a:ahLst/>
            <a:cxnLst/>
            <a:rect l="l" t="t" r="r" b="b"/>
            <a:pathLst>
              <a:path w="179070">
                <a:moveTo>
                  <a:pt x="0" y="0"/>
                </a:moveTo>
                <a:lnTo>
                  <a:pt x="179070" y="0"/>
                </a:lnTo>
              </a:path>
            </a:pathLst>
          </a:custGeom>
          <a:ln w="8890">
            <a:solidFill>
              <a:srgbClr val="FFBB57"/>
            </a:solidFill>
          </a:ln>
        </p:spPr>
        <p:txBody>
          <a:bodyPr wrap="square" lIns="0" tIns="0" rIns="0" bIns="0" rtlCol="0">
            <a:noAutofit/>
          </a:bodyPr>
          <a:lstStyle/>
          <a:p>
            <a:endParaRPr/>
          </a:p>
        </p:txBody>
      </p:sp>
      <p:sp>
        <p:nvSpPr>
          <p:cNvPr id="272" name="object 272"/>
          <p:cNvSpPr/>
          <p:nvPr/>
        </p:nvSpPr>
        <p:spPr>
          <a:xfrm>
            <a:off x="0" y="558800"/>
            <a:ext cx="3708400" cy="0"/>
          </a:xfrm>
          <a:custGeom>
            <a:avLst/>
            <a:gdLst/>
            <a:ahLst/>
            <a:cxnLst/>
            <a:rect l="l" t="t" r="r" b="b"/>
            <a:pathLst>
              <a:path w="3708400">
                <a:moveTo>
                  <a:pt x="0" y="0"/>
                </a:moveTo>
                <a:lnTo>
                  <a:pt x="3708400" y="0"/>
                </a:lnTo>
              </a:path>
            </a:pathLst>
          </a:custGeom>
          <a:ln w="8890">
            <a:solidFill>
              <a:srgbClr val="FFBB57"/>
            </a:solidFill>
          </a:ln>
        </p:spPr>
        <p:txBody>
          <a:bodyPr wrap="square" lIns="0" tIns="0" rIns="0" bIns="0" rtlCol="0">
            <a:noAutofit/>
          </a:bodyPr>
          <a:lstStyle/>
          <a:p>
            <a:endParaRPr/>
          </a:p>
        </p:txBody>
      </p:sp>
      <p:sp>
        <p:nvSpPr>
          <p:cNvPr id="273" name="object 273"/>
          <p:cNvSpPr/>
          <p:nvPr/>
        </p:nvSpPr>
        <p:spPr>
          <a:xfrm>
            <a:off x="8964930" y="566420"/>
            <a:ext cx="179070" cy="0"/>
          </a:xfrm>
          <a:custGeom>
            <a:avLst/>
            <a:gdLst/>
            <a:ahLst/>
            <a:cxnLst/>
            <a:rect l="l" t="t" r="r" b="b"/>
            <a:pathLst>
              <a:path w="179070">
                <a:moveTo>
                  <a:pt x="0" y="0"/>
                </a:moveTo>
                <a:lnTo>
                  <a:pt x="179070" y="0"/>
                </a:lnTo>
              </a:path>
            </a:pathLst>
          </a:custGeom>
          <a:ln w="8889">
            <a:solidFill>
              <a:srgbClr val="FFBA54"/>
            </a:solidFill>
          </a:ln>
        </p:spPr>
        <p:txBody>
          <a:bodyPr wrap="square" lIns="0" tIns="0" rIns="0" bIns="0" rtlCol="0">
            <a:noAutofit/>
          </a:bodyPr>
          <a:lstStyle/>
          <a:p>
            <a:endParaRPr/>
          </a:p>
        </p:txBody>
      </p:sp>
      <p:sp>
        <p:nvSpPr>
          <p:cNvPr id="274" name="object 274"/>
          <p:cNvSpPr/>
          <p:nvPr/>
        </p:nvSpPr>
        <p:spPr>
          <a:xfrm>
            <a:off x="0" y="566420"/>
            <a:ext cx="3708400" cy="0"/>
          </a:xfrm>
          <a:custGeom>
            <a:avLst/>
            <a:gdLst/>
            <a:ahLst/>
            <a:cxnLst/>
            <a:rect l="l" t="t" r="r" b="b"/>
            <a:pathLst>
              <a:path w="3708400">
                <a:moveTo>
                  <a:pt x="0" y="0"/>
                </a:moveTo>
                <a:lnTo>
                  <a:pt x="3708400" y="0"/>
                </a:lnTo>
              </a:path>
            </a:pathLst>
          </a:custGeom>
          <a:ln w="8889">
            <a:solidFill>
              <a:srgbClr val="FFBA54"/>
            </a:solidFill>
          </a:ln>
        </p:spPr>
        <p:txBody>
          <a:bodyPr wrap="square" lIns="0" tIns="0" rIns="0" bIns="0" rtlCol="0">
            <a:noAutofit/>
          </a:bodyPr>
          <a:lstStyle/>
          <a:p>
            <a:endParaRPr/>
          </a:p>
        </p:txBody>
      </p:sp>
      <p:sp>
        <p:nvSpPr>
          <p:cNvPr id="275" name="object 275"/>
          <p:cNvSpPr/>
          <p:nvPr/>
        </p:nvSpPr>
        <p:spPr>
          <a:xfrm>
            <a:off x="8964930" y="574039"/>
            <a:ext cx="179070" cy="0"/>
          </a:xfrm>
          <a:custGeom>
            <a:avLst/>
            <a:gdLst/>
            <a:ahLst/>
            <a:cxnLst/>
            <a:rect l="l" t="t" r="r" b="b"/>
            <a:pathLst>
              <a:path w="179070">
                <a:moveTo>
                  <a:pt x="0" y="0"/>
                </a:moveTo>
                <a:lnTo>
                  <a:pt x="179070" y="0"/>
                </a:lnTo>
              </a:path>
            </a:pathLst>
          </a:custGeom>
          <a:ln w="8890">
            <a:solidFill>
              <a:srgbClr val="FFBA52"/>
            </a:solidFill>
          </a:ln>
        </p:spPr>
        <p:txBody>
          <a:bodyPr wrap="square" lIns="0" tIns="0" rIns="0" bIns="0" rtlCol="0">
            <a:noAutofit/>
          </a:bodyPr>
          <a:lstStyle/>
          <a:p>
            <a:endParaRPr/>
          </a:p>
        </p:txBody>
      </p:sp>
      <p:sp>
        <p:nvSpPr>
          <p:cNvPr id="276" name="object 276"/>
          <p:cNvSpPr/>
          <p:nvPr/>
        </p:nvSpPr>
        <p:spPr>
          <a:xfrm>
            <a:off x="0" y="574039"/>
            <a:ext cx="3708400" cy="0"/>
          </a:xfrm>
          <a:custGeom>
            <a:avLst/>
            <a:gdLst/>
            <a:ahLst/>
            <a:cxnLst/>
            <a:rect l="l" t="t" r="r" b="b"/>
            <a:pathLst>
              <a:path w="3708400">
                <a:moveTo>
                  <a:pt x="0" y="0"/>
                </a:moveTo>
                <a:lnTo>
                  <a:pt x="3708400" y="0"/>
                </a:lnTo>
              </a:path>
            </a:pathLst>
          </a:custGeom>
          <a:ln w="8890">
            <a:solidFill>
              <a:srgbClr val="FFBA52"/>
            </a:solidFill>
          </a:ln>
        </p:spPr>
        <p:txBody>
          <a:bodyPr wrap="square" lIns="0" tIns="0" rIns="0" bIns="0" rtlCol="0">
            <a:noAutofit/>
          </a:bodyPr>
          <a:lstStyle/>
          <a:p>
            <a:endParaRPr/>
          </a:p>
        </p:txBody>
      </p:sp>
      <p:sp>
        <p:nvSpPr>
          <p:cNvPr id="277" name="object 277"/>
          <p:cNvSpPr/>
          <p:nvPr/>
        </p:nvSpPr>
        <p:spPr>
          <a:xfrm>
            <a:off x="8964930" y="581025"/>
            <a:ext cx="179070" cy="0"/>
          </a:xfrm>
          <a:custGeom>
            <a:avLst/>
            <a:gdLst/>
            <a:ahLst/>
            <a:cxnLst/>
            <a:rect l="l" t="t" r="r" b="b"/>
            <a:pathLst>
              <a:path w="179070">
                <a:moveTo>
                  <a:pt x="0" y="0"/>
                </a:moveTo>
                <a:lnTo>
                  <a:pt x="179070" y="0"/>
                </a:lnTo>
              </a:path>
            </a:pathLst>
          </a:custGeom>
          <a:ln w="7620">
            <a:solidFill>
              <a:srgbClr val="FFB950"/>
            </a:solidFill>
          </a:ln>
        </p:spPr>
        <p:txBody>
          <a:bodyPr wrap="square" lIns="0" tIns="0" rIns="0" bIns="0" rtlCol="0">
            <a:noAutofit/>
          </a:bodyPr>
          <a:lstStyle/>
          <a:p>
            <a:endParaRPr/>
          </a:p>
        </p:txBody>
      </p:sp>
      <p:sp>
        <p:nvSpPr>
          <p:cNvPr id="278" name="object 278"/>
          <p:cNvSpPr/>
          <p:nvPr/>
        </p:nvSpPr>
        <p:spPr>
          <a:xfrm>
            <a:off x="0" y="581025"/>
            <a:ext cx="3708400" cy="0"/>
          </a:xfrm>
          <a:custGeom>
            <a:avLst/>
            <a:gdLst/>
            <a:ahLst/>
            <a:cxnLst/>
            <a:rect l="l" t="t" r="r" b="b"/>
            <a:pathLst>
              <a:path w="3708400">
                <a:moveTo>
                  <a:pt x="0" y="0"/>
                </a:moveTo>
                <a:lnTo>
                  <a:pt x="3708400" y="0"/>
                </a:lnTo>
              </a:path>
            </a:pathLst>
          </a:custGeom>
          <a:ln w="7620">
            <a:solidFill>
              <a:srgbClr val="FFB950"/>
            </a:solidFill>
          </a:ln>
        </p:spPr>
        <p:txBody>
          <a:bodyPr wrap="square" lIns="0" tIns="0" rIns="0" bIns="0" rtlCol="0">
            <a:noAutofit/>
          </a:bodyPr>
          <a:lstStyle/>
          <a:p>
            <a:endParaRPr/>
          </a:p>
        </p:txBody>
      </p:sp>
      <p:sp>
        <p:nvSpPr>
          <p:cNvPr id="279" name="object 279"/>
          <p:cNvSpPr/>
          <p:nvPr/>
        </p:nvSpPr>
        <p:spPr>
          <a:xfrm>
            <a:off x="8964930" y="588010"/>
            <a:ext cx="179070" cy="0"/>
          </a:xfrm>
          <a:custGeom>
            <a:avLst/>
            <a:gdLst/>
            <a:ahLst/>
            <a:cxnLst/>
            <a:rect l="l" t="t" r="r" b="b"/>
            <a:pathLst>
              <a:path w="179070">
                <a:moveTo>
                  <a:pt x="0" y="0"/>
                </a:moveTo>
                <a:lnTo>
                  <a:pt x="179070" y="0"/>
                </a:lnTo>
              </a:path>
            </a:pathLst>
          </a:custGeom>
          <a:ln w="8890">
            <a:solidFill>
              <a:srgbClr val="FFB84E"/>
            </a:solidFill>
          </a:ln>
        </p:spPr>
        <p:txBody>
          <a:bodyPr wrap="square" lIns="0" tIns="0" rIns="0" bIns="0" rtlCol="0">
            <a:noAutofit/>
          </a:bodyPr>
          <a:lstStyle/>
          <a:p>
            <a:endParaRPr/>
          </a:p>
        </p:txBody>
      </p:sp>
      <p:sp>
        <p:nvSpPr>
          <p:cNvPr id="280" name="object 280"/>
          <p:cNvSpPr/>
          <p:nvPr/>
        </p:nvSpPr>
        <p:spPr>
          <a:xfrm>
            <a:off x="0" y="588010"/>
            <a:ext cx="3708400" cy="0"/>
          </a:xfrm>
          <a:custGeom>
            <a:avLst/>
            <a:gdLst/>
            <a:ahLst/>
            <a:cxnLst/>
            <a:rect l="l" t="t" r="r" b="b"/>
            <a:pathLst>
              <a:path w="3708400">
                <a:moveTo>
                  <a:pt x="0" y="0"/>
                </a:moveTo>
                <a:lnTo>
                  <a:pt x="3708400" y="0"/>
                </a:lnTo>
              </a:path>
            </a:pathLst>
          </a:custGeom>
          <a:ln w="8890">
            <a:solidFill>
              <a:srgbClr val="FFB84E"/>
            </a:solidFill>
          </a:ln>
        </p:spPr>
        <p:txBody>
          <a:bodyPr wrap="square" lIns="0" tIns="0" rIns="0" bIns="0" rtlCol="0">
            <a:noAutofit/>
          </a:bodyPr>
          <a:lstStyle/>
          <a:p>
            <a:endParaRPr/>
          </a:p>
        </p:txBody>
      </p:sp>
      <p:sp>
        <p:nvSpPr>
          <p:cNvPr id="281" name="object 281"/>
          <p:cNvSpPr/>
          <p:nvPr/>
        </p:nvSpPr>
        <p:spPr>
          <a:xfrm>
            <a:off x="8964930" y="595629"/>
            <a:ext cx="179070" cy="0"/>
          </a:xfrm>
          <a:custGeom>
            <a:avLst/>
            <a:gdLst/>
            <a:ahLst/>
            <a:cxnLst/>
            <a:rect l="l" t="t" r="r" b="b"/>
            <a:pathLst>
              <a:path w="179070">
                <a:moveTo>
                  <a:pt x="0" y="0"/>
                </a:moveTo>
                <a:lnTo>
                  <a:pt x="179070" y="0"/>
                </a:lnTo>
              </a:path>
            </a:pathLst>
          </a:custGeom>
          <a:ln w="8889">
            <a:solidFill>
              <a:srgbClr val="FFB74C"/>
            </a:solidFill>
          </a:ln>
        </p:spPr>
        <p:txBody>
          <a:bodyPr wrap="square" lIns="0" tIns="0" rIns="0" bIns="0" rtlCol="0">
            <a:noAutofit/>
          </a:bodyPr>
          <a:lstStyle/>
          <a:p>
            <a:endParaRPr/>
          </a:p>
        </p:txBody>
      </p:sp>
      <p:sp>
        <p:nvSpPr>
          <p:cNvPr id="282" name="object 282"/>
          <p:cNvSpPr/>
          <p:nvPr/>
        </p:nvSpPr>
        <p:spPr>
          <a:xfrm>
            <a:off x="0" y="595629"/>
            <a:ext cx="3708400" cy="0"/>
          </a:xfrm>
          <a:custGeom>
            <a:avLst/>
            <a:gdLst/>
            <a:ahLst/>
            <a:cxnLst/>
            <a:rect l="l" t="t" r="r" b="b"/>
            <a:pathLst>
              <a:path w="3708400">
                <a:moveTo>
                  <a:pt x="0" y="0"/>
                </a:moveTo>
                <a:lnTo>
                  <a:pt x="3708400" y="0"/>
                </a:lnTo>
              </a:path>
            </a:pathLst>
          </a:custGeom>
          <a:ln w="8889">
            <a:solidFill>
              <a:srgbClr val="FFB74C"/>
            </a:solidFill>
          </a:ln>
        </p:spPr>
        <p:txBody>
          <a:bodyPr wrap="square" lIns="0" tIns="0" rIns="0" bIns="0" rtlCol="0">
            <a:noAutofit/>
          </a:bodyPr>
          <a:lstStyle/>
          <a:p>
            <a:endParaRPr/>
          </a:p>
        </p:txBody>
      </p:sp>
      <p:sp>
        <p:nvSpPr>
          <p:cNvPr id="283" name="object 283"/>
          <p:cNvSpPr/>
          <p:nvPr/>
        </p:nvSpPr>
        <p:spPr>
          <a:xfrm>
            <a:off x="8964930" y="602614"/>
            <a:ext cx="179070" cy="0"/>
          </a:xfrm>
          <a:custGeom>
            <a:avLst/>
            <a:gdLst/>
            <a:ahLst/>
            <a:cxnLst/>
            <a:rect l="l" t="t" r="r" b="b"/>
            <a:pathLst>
              <a:path w="179070">
                <a:moveTo>
                  <a:pt x="0" y="0"/>
                </a:moveTo>
                <a:lnTo>
                  <a:pt x="179070" y="0"/>
                </a:lnTo>
              </a:path>
            </a:pathLst>
          </a:custGeom>
          <a:ln w="7620">
            <a:solidFill>
              <a:srgbClr val="FFB64A"/>
            </a:solidFill>
          </a:ln>
        </p:spPr>
        <p:txBody>
          <a:bodyPr wrap="square" lIns="0" tIns="0" rIns="0" bIns="0" rtlCol="0">
            <a:noAutofit/>
          </a:bodyPr>
          <a:lstStyle/>
          <a:p>
            <a:endParaRPr/>
          </a:p>
        </p:txBody>
      </p:sp>
      <p:sp>
        <p:nvSpPr>
          <p:cNvPr id="284" name="object 284"/>
          <p:cNvSpPr/>
          <p:nvPr/>
        </p:nvSpPr>
        <p:spPr>
          <a:xfrm>
            <a:off x="0" y="602614"/>
            <a:ext cx="3708400" cy="0"/>
          </a:xfrm>
          <a:custGeom>
            <a:avLst/>
            <a:gdLst/>
            <a:ahLst/>
            <a:cxnLst/>
            <a:rect l="l" t="t" r="r" b="b"/>
            <a:pathLst>
              <a:path w="3708400">
                <a:moveTo>
                  <a:pt x="0" y="0"/>
                </a:moveTo>
                <a:lnTo>
                  <a:pt x="3708400" y="0"/>
                </a:lnTo>
              </a:path>
            </a:pathLst>
          </a:custGeom>
          <a:ln w="7620">
            <a:solidFill>
              <a:srgbClr val="FFB64A"/>
            </a:solidFill>
          </a:ln>
        </p:spPr>
        <p:txBody>
          <a:bodyPr wrap="square" lIns="0" tIns="0" rIns="0" bIns="0" rtlCol="0">
            <a:noAutofit/>
          </a:bodyPr>
          <a:lstStyle/>
          <a:p>
            <a:endParaRPr/>
          </a:p>
        </p:txBody>
      </p:sp>
      <p:sp>
        <p:nvSpPr>
          <p:cNvPr id="285" name="object 285"/>
          <p:cNvSpPr/>
          <p:nvPr/>
        </p:nvSpPr>
        <p:spPr>
          <a:xfrm>
            <a:off x="8964930" y="609600"/>
            <a:ext cx="179070" cy="0"/>
          </a:xfrm>
          <a:custGeom>
            <a:avLst/>
            <a:gdLst/>
            <a:ahLst/>
            <a:cxnLst/>
            <a:rect l="l" t="t" r="r" b="b"/>
            <a:pathLst>
              <a:path w="179070">
                <a:moveTo>
                  <a:pt x="0" y="0"/>
                </a:moveTo>
                <a:lnTo>
                  <a:pt x="179070" y="0"/>
                </a:lnTo>
              </a:path>
            </a:pathLst>
          </a:custGeom>
          <a:ln w="8890">
            <a:solidFill>
              <a:srgbClr val="FFB547"/>
            </a:solidFill>
          </a:ln>
        </p:spPr>
        <p:txBody>
          <a:bodyPr wrap="square" lIns="0" tIns="0" rIns="0" bIns="0" rtlCol="0">
            <a:noAutofit/>
          </a:bodyPr>
          <a:lstStyle/>
          <a:p>
            <a:endParaRPr/>
          </a:p>
        </p:txBody>
      </p:sp>
      <p:sp>
        <p:nvSpPr>
          <p:cNvPr id="286" name="object 286"/>
          <p:cNvSpPr/>
          <p:nvPr/>
        </p:nvSpPr>
        <p:spPr>
          <a:xfrm>
            <a:off x="0" y="609600"/>
            <a:ext cx="3708400" cy="0"/>
          </a:xfrm>
          <a:custGeom>
            <a:avLst/>
            <a:gdLst/>
            <a:ahLst/>
            <a:cxnLst/>
            <a:rect l="l" t="t" r="r" b="b"/>
            <a:pathLst>
              <a:path w="3708400">
                <a:moveTo>
                  <a:pt x="0" y="0"/>
                </a:moveTo>
                <a:lnTo>
                  <a:pt x="3708400" y="0"/>
                </a:lnTo>
              </a:path>
            </a:pathLst>
          </a:custGeom>
          <a:ln w="8890">
            <a:solidFill>
              <a:srgbClr val="FFB547"/>
            </a:solidFill>
          </a:ln>
        </p:spPr>
        <p:txBody>
          <a:bodyPr wrap="square" lIns="0" tIns="0" rIns="0" bIns="0" rtlCol="0">
            <a:noAutofit/>
          </a:bodyPr>
          <a:lstStyle/>
          <a:p>
            <a:endParaRPr/>
          </a:p>
        </p:txBody>
      </p:sp>
      <p:sp>
        <p:nvSpPr>
          <p:cNvPr id="287" name="object 287"/>
          <p:cNvSpPr/>
          <p:nvPr/>
        </p:nvSpPr>
        <p:spPr>
          <a:xfrm>
            <a:off x="8964930" y="617220"/>
            <a:ext cx="179070" cy="0"/>
          </a:xfrm>
          <a:custGeom>
            <a:avLst/>
            <a:gdLst/>
            <a:ahLst/>
            <a:cxnLst/>
            <a:rect l="l" t="t" r="r" b="b"/>
            <a:pathLst>
              <a:path w="179070">
                <a:moveTo>
                  <a:pt x="0" y="0"/>
                </a:moveTo>
                <a:lnTo>
                  <a:pt x="179070" y="0"/>
                </a:lnTo>
              </a:path>
            </a:pathLst>
          </a:custGeom>
          <a:ln w="8889">
            <a:solidFill>
              <a:srgbClr val="FFB445"/>
            </a:solidFill>
          </a:ln>
        </p:spPr>
        <p:txBody>
          <a:bodyPr wrap="square" lIns="0" tIns="0" rIns="0" bIns="0" rtlCol="0">
            <a:noAutofit/>
          </a:bodyPr>
          <a:lstStyle/>
          <a:p>
            <a:endParaRPr/>
          </a:p>
        </p:txBody>
      </p:sp>
      <p:sp>
        <p:nvSpPr>
          <p:cNvPr id="288" name="object 288"/>
          <p:cNvSpPr/>
          <p:nvPr/>
        </p:nvSpPr>
        <p:spPr>
          <a:xfrm>
            <a:off x="0" y="617220"/>
            <a:ext cx="3708400" cy="0"/>
          </a:xfrm>
          <a:custGeom>
            <a:avLst/>
            <a:gdLst/>
            <a:ahLst/>
            <a:cxnLst/>
            <a:rect l="l" t="t" r="r" b="b"/>
            <a:pathLst>
              <a:path w="3708400">
                <a:moveTo>
                  <a:pt x="0" y="0"/>
                </a:moveTo>
                <a:lnTo>
                  <a:pt x="3708400" y="0"/>
                </a:lnTo>
              </a:path>
            </a:pathLst>
          </a:custGeom>
          <a:ln w="8889">
            <a:solidFill>
              <a:srgbClr val="FFB445"/>
            </a:solidFill>
          </a:ln>
        </p:spPr>
        <p:txBody>
          <a:bodyPr wrap="square" lIns="0" tIns="0" rIns="0" bIns="0" rtlCol="0">
            <a:noAutofit/>
          </a:bodyPr>
          <a:lstStyle/>
          <a:p>
            <a:endParaRPr/>
          </a:p>
        </p:txBody>
      </p:sp>
      <p:sp>
        <p:nvSpPr>
          <p:cNvPr id="289" name="object 289"/>
          <p:cNvSpPr/>
          <p:nvPr/>
        </p:nvSpPr>
        <p:spPr>
          <a:xfrm>
            <a:off x="8964930" y="624204"/>
            <a:ext cx="179070" cy="0"/>
          </a:xfrm>
          <a:custGeom>
            <a:avLst/>
            <a:gdLst/>
            <a:ahLst/>
            <a:cxnLst/>
            <a:rect l="l" t="t" r="r" b="b"/>
            <a:pathLst>
              <a:path w="179070">
                <a:moveTo>
                  <a:pt x="0" y="0"/>
                </a:moveTo>
                <a:lnTo>
                  <a:pt x="179070" y="0"/>
                </a:lnTo>
              </a:path>
            </a:pathLst>
          </a:custGeom>
          <a:ln w="7620">
            <a:solidFill>
              <a:srgbClr val="FFB443"/>
            </a:solidFill>
          </a:ln>
        </p:spPr>
        <p:txBody>
          <a:bodyPr wrap="square" lIns="0" tIns="0" rIns="0" bIns="0" rtlCol="0">
            <a:noAutofit/>
          </a:bodyPr>
          <a:lstStyle/>
          <a:p>
            <a:endParaRPr/>
          </a:p>
        </p:txBody>
      </p:sp>
      <p:sp>
        <p:nvSpPr>
          <p:cNvPr id="290" name="object 290"/>
          <p:cNvSpPr/>
          <p:nvPr/>
        </p:nvSpPr>
        <p:spPr>
          <a:xfrm>
            <a:off x="0" y="624204"/>
            <a:ext cx="3708400" cy="0"/>
          </a:xfrm>
          <a:custGeom>
            <a:avLst/>
            <a:gdLst/>
            <a:ahLst/>
            <a:cxnLst/>
            <a:rect l="l" t="t" r="r" b="b"/>
            <a:pathLst>
              <a:path w="3708400">
                <a:moveTo>
                  <a:pt x="0" y="0"/>
                </a:moveTo>
                <a:lnTo>
                  <a:pt x="3708400" y="0"/>
                </a:lnTo>
              </a:path>
            </a:pathLst>
          </a:custGeom>
          <a:ln w="7620">
            <a:solidFill>
              <a:srgbClr val="FFB443"/>
            </a:solidFill>
          </a:ln>
        </p:spPr>
        <p:txBody>
          <a:bodyPr wrap="square" lIns="0" tIns="0" rIns="0" bIns="0" rtlCol="0">
            <a:noAutofit/>
          </a:bodyPr>
          <a:lstStyle/>
          <a:p>
            <a:endParaRPr/>
          </a:p>
        </p:txBody>
      </p:sp>
      <p:sp>
        <p:nvSpPr>
          <p:cNvPr id="291" name="object 291"/>
          <p:cNvSpPr/>
          <p:nvPr/>
        </p:nvSpPr>
        <p:spPr>
          <a:xfrm>
            <a:off x="8964930" y="631189"/>
            <a:ext cx="179070" cy="0"/>
          </a:xfrm>
          <a:custGeom>
            <a:avLst/>
            <a:gdLst/>
            <a:ahLst/>
            <a:cxnLst/>
            <a:rect l="l" t="t" r="r" b="b"/>
            <a:pathLst>
              <a:path w="179070">
                <a:moveTo>
                  <a:pt x="0" y="0"/>
                </a:moveTo>
                <a:lnTo>
                  <a:pt x="179070" y="0"/>
                </a:lnTo>
              </a:path>
            </a:pathLst>
          </a:custGeom>
          <a:ln w="8890">
            <a:solidFill>
              <a:srgbClr val="FFB341"/>
            </a:solidFill>
          </a:ln>
        </p:spPr>
        <p:txBody>
          <a:bodyPr wrap="square" lIns="0" tIns="0" rIns="0" bIns="0" rtlCol="0">
            <a:noAutofit/>
          </a:bodyPr>
          <a:lstStyle/>
          <a:p>
            <a:endParaRPr/>
          </a:p>
        </p:txBody>
      </p:sp>
      <p:sp>
        <p:nvSpPr>
          <p:cNvPr id="292" name="object 292"/>
          <p:cNvSpPr/>
          <p:nvPr/>
        </p:nvSpPr>
        <p:spPr>
          <a:xfrm>
            <a:off x="0" y="631189"/>
            <a:ext cx="3708400" cy="0"/>
          </a:xfrm>
          <a:custGeom>
            <a:avLst/>
            <a:gdLst/>
            <a:ahLst/>
            <a:cxnLst/>
            <a:rect l="l" t="t" r="r" b="b"/>
            <a:pathLst>
              <a:path w="3708400">
                <a:moveTo>
                  <a:pt x="0" y="0"/>
                </a:moveTo>
                <a:lnTo>
                  <a:pt x="3708400" y="0"/>
                </a:lnTo>
              </a:path>
            </a:pathLst>
          </a:custGeom>
          <a:ln w="8890">
            <a:solidFill>
              <a:srgbClr val="FFB341"/>
            </a:solidFill>
          </a:ln>
        </p:spPr>
        <p:txBody>
          <a:bodyPr wrap="square" lIns="0" tIns="0" rIns="0" bIns="0" rtlCol="0">
            <a:noAutofit/>
          </a:bodyPr>
          <a:lstStyle/>
          <a:p>
            <a:endParaRPr/>
          </a:p>
        </p:txBody>
      </p:sp>
      <p:sp>
        <p:nvSpPr>
          <p:cNvPr id="293" name="object 293"/>
          <p:cNvSpPr/>
          <p:nvPr/>
        </p:nvSpPr>
        <p:spPr>
          <a:xfrm>
            <a:off x="8964930" y="638810"/>
            <a:ext cx="179070" cy="0"/>
          </a:xfrm>
          <a:custGeom>
            <a:avLst/>
            <a:gdLst/>
            <a:ahLst/>
            <a:cxnLst/>
            <a:rect l="l" t="t" r="r" b="b"/>
            <a:pathLst>
              <a:path w="179070">
                <a:moveTo>
                  <a:pt x="0" y="0"/>
                </a:moveTo>
                <a:lnTo>
                  <a:pt x="179070" y="0"/>
                </a:lnTo>
              </a:path>
            </a:pathLst>
          </a:custGeom>
          <a:ln w="8890">
            <a:solidFill>
              <a:srgbClr val="FFB23F"/>
            </a:solidFill>
          </a:ln>
        </p:spPr>
        <p:txBody>
          <a:bodyPr wrap="square" lIns="0" tIns="0" rIns="0" bIns="0" rtlCol="0">
            <a:noAutofit/>
          </a:bodyPr>
          <a:lstStyle/>
          <a:p>
            <a:endParaRPr/>
          </a:p>
        </p:txBody>
      </p:sp>
      <p:sp>
        <p:nvSpPr>
          <p:cNvPr id="294" name="object 294"/>
          <p:cNvSpPr/>
          <p:nvPr/>
        </p:nvSpPr>
        <p:spPr>
          <a:xfrm>
            <a:off x="0" y="638810"/>
            <a:ext cx="3708400" cy="0"/>
          </a:xfrm>
          <a:custGeom>
            <a:avLst/>
            <a:gdLst/>
            <a:ahLst/>
            <a:cxnLst/>
            <a:rect l="l" t="t" r="r" b="b"/>
            <a:pathLst>
              <a:path w="3708400">
                <a:moveTo>
                  <a:pt x="0" y="0"/>
                </a:moveTo>
                <a:lnTo>
                  <a:pt x="3708400" y="0"/>
                </a:lnTo>
              </a:path>
            </a:pathLst>
          </a:custGeom>
          <a:ln w="8890">
            <a:solidFill>
              <a:srgbClr val="FFB23F"/>
            </a:solidFill>
          </a:ln>
        </p:spPr>
        <p:txBody>
          <a:bodyPr wrap="square" lIns="0" tIns="0" rIns="0" bIns="0" rtlCol="0">
            <a:noAutofit/>
          </a:bodyPr>
          <a:lstStyle/>
          <a:p>
            <a:endParaRPr/>
          </a:p>
        </p:txBody>
      </p:sp>
      <p:sp>
        <p:nvSpPr>
          <p:cNvPr id="295" name="object 295"/>
          <p:cNvSpPr/>
          <p:nvPr/>
        </p:nvSpPr>
        <p:spPr>
          <a:xfrm>
            <a:off x="8964930" y="645795"/>
            <a:ext cx="179070" cy="0"/>
          </a:xfrm>
          <a:custGeom>
            <a:avLst/>
            <a:gdLst/>
            <a:ahLst/>
            <a:cxnLst/>
            <a:rect l="l" t="t" r="r" b="b"/>
            <a:pathLst>
              <a:path w="179070">
                <a:moveTo>
                  <a:pt x="0" y="0"/>
                </a:moveTo>
                <a:lnTo>
                  <a:pt x="179070" y="0"/>
                </a:lnTo>
              </a:path>
            </a:pathLst>
          </a:custGeom>
          <a:ln w="7620">
            <a:solidFill>
              <a:srgbClr val="FFB13D"/>
            </a:solidFill>
          </a:ln>
        </p:spPr>
        <p:txBody>
          <a:bodyPr wrap="square" lIns="0" tIns="0" rIns="0" bIns="0" rtlCol="0">
            <a:noAutofit/>
          </a:bodyPr>
          <a:lstStyle/>
          <a:p>
            <a:endParaRPr/>
          </a:p>
        </p:txBody>
      </p:sp>
      <p:sp>
        <p:nvSpPr>
          <p:cNvPr id="296" name="object 296"/>
          <p:cNvSpPr/>
          <p:nvPr/>
        </p:nvSpPr>
        <p:spPr>
          <a:xfrm>
            <a:off x="0" y="645795"/>
            <a:ext cx="3708400" cy="0"/>
          </a:xfrm>
          <a:custGeom>
            <a:avLst/>
            <a:gdLst/>
            <a:ahLst/>
            <a:cxnLst/>
            <a:rect l="l" t="t" r="r" b="b"/>
            <a:pathLst>
              <a:path w="3708400">
                <a:moveTo>
                  <a:pt x="0" y="0"/>
                </a:moveTo>
                <a:lnTo>
                  <a:pt x="3708400" y="0"/>
                </a:lnTo>
              </a:path>
            </a:pathLst>
          </a:custGeom>
          <a:ln w="7620">
            <a:solidFill>
              <a:srgbClr val="FFB13D"/>
            </a:solidFill>
          </a:ln>
        </p:spPr>
        <p:txBody>
          <a:bodyPr wrap="square" lIns="0" tIns="0" rIns="0" bIns="0" rtlCol="0">
            <a:noAutofit/>
          </a:bodyPr>
          <a:lstStyle/>
          <a:p>
            <a:endParaRPr/>
          </a:p>
        </p:txBody>
      </p:sp>
      <p:sp>
        <p:nvSpPr>
          <p:cNvPr id="297" name="object 297"/>
          <p:cNvSpPr/>
          <p:nvPr/>
        </p:nvSpPr>
        <p:spPr>
          <a:xfrm>
            <a:off x="8964930" y="652779"/>
            <a:ext cx="179070" cy="0"/>
          </a:xfrm>
          <a:custGeom>
            <a:avLst/>
            <a:gdLst/>
            <a:ahLst/>
            <a:cxnLst/>
            <a:rect l="l" t="t" r="r" b="b"/>
            <a:pathLst>
              <a:path w="179070">
                <a:moveTo>
                  <a:pt x="0" y="0"/>
                </a:moveTo>
                <a:lnTo>
                  <a:pt x="179070" y="0"/>
                </a:lnTo>
              </a:path>
            </a:pathLst>
          </a:custGeom>
          <a:ln w="8889">
            <a:solidFill>
              <a:srgbClr val="FFB03A"/>
            </a:solidFill>
          </a:ln>
        </p:spPr>
        <p:txBody>
          <a:bodyPr wrap="square" lIns="0" tIns="0" rIns="0" bIns="0" rtlCol="0">
            <a:noAutofit/>
          </a:bodyPr>
          <a:lstStyle/>
          <a:p>
            <a:endParaRPr/>
          </a:p>
        </p:txBody>
      </p:sp>
      <p:sp>
        <p:nvSpPr>
          <p:cNvPr id="298" name="object 298"/>
          <p:cNvSpPr/>
          <p:nvPr/>
        </p:nvSpPr>
        <p:spPr>
          <a:xfrm>
            <a:off x="0" y="652779"/>
            <a:ext cx="3708400" cy="0"/>
          </a:xfrm>
          <a:custGeom>
            <a:avLst/>
            <a:gdLst/>
            <a:ahLst/>
            <a:cxnLst/>
            <a:rect l="l" t="t" r="r" b="b"/>
            <a:pathLst>
              <a:path w="3708400">
                <a:moveTo>
                  <a:pt x="0" y="0"/>
                </a:moveTo>
                <a:lnTo>
                  <a:pt x="3708400" y="0"/>
                </a:lnTo>
              </a:path>
            </a:pathLst>
          </a:custGeom>
          <a:ln w="8889">
            <a:solidFill>
              <a:srgbClr val="FFB03A"/>
            </a:solidFill>
          </a:ln>
        </p:spPr>
        <p:txBody>
          <a:bodyPr wrap="square" lIns="0" tIns="0" rIns="0" bIns="0" rtlCol="0">
            <a:noAutofit/>
          </a:bodyPr>
          <a:lstStyle/>
          <a:p>
            <a:endParaRPr/>
          </a:p>
        </p:txBody>
      </p:sp>
      <p:sp>
        <p:nvSpPr>
          <p:cNvPr id="299" name="object 299"/>
          <p:cNvSpPr/>
          <p:nvPr/>
        </p:nvSpPr>
        <p:spPr>
          <a:xfrm>
            <a:off x="8964930" y="660400"/>
            <a:ext cx="179070" cy="0"/>
          </a:xfrm>
          <a:custGeom>
            <a:avLst/>
            <a:gdLst/>
            <a:ahLst/>
            <a:cxnLst/>
            <a:rect l="l" t="t" r="r" b="b"/>
            <a:pathLst>
              <a:path w="179070">
                <a:moveTo>
                  <a:pt x="0" y="0"/>
                </a:moveTo>
                <a:lnTo>
                  <a:pt x="179070" y="0"/>
                </a:lnTo>
              </a:path>
            </a:pathLst>
          </a:custGeom>
          <a:ln w="8890">
            <a:solidFill>
              <a:srgbClr val="FFAF38"/>
            </a:solidFill>
          </a:ln>
        </p:spPr>
        <p:txBody>
          <a:bodyPr wrap="square" lIns="0" tIns="0" rIns="0" bIns="0" rtlCol="0">
            <a:noAutofit/>
          </a:bodyPr>
          <a:lstStyle/>
          <a:p>
            <a:endParaRPr/>
          </a:p>
        </p:txBody>
      </p:sp>
      <p:sp>
        <p:nvSpPr>
          <p:cNvPr id="300" name="object 300"/>
          <p:cNvSpPr/>
          <p:nvPr/>
        </p:nvSpPr>
        <p:spPr>
          <a:xfrm>
            <a:off x="0" y="660400"/>
            <a:ext cx="3708400" cy="0"/>
          </a:xfrm>
          <a:custGeom>
            <a:avLst/>
            <a:gdLst/>
            <a:ahLst/>
            <a:cxnLst/>
            <a:rect l="l" t="t" r="r" b="b"/>
            <a:pathLst>
              <a:path w="3708400">
                <a:moveTo>
                  <a:pt x="0" y="0"/>
                </a:moveTo>
                <a:lnTo>
                  <a:pt x="3708400" y="0"/>
                </a:lnTo>
              </a:path>
            </a:pathLst>
          </a:custGeom>
          <a:ln w="8890">
            <a:solidFill>
              <a:srgbClr val="FFAF38"/>
            </a:solidFill>
          </a:ln>
        </p:spPr>
        <p:txBody>
          <a:bodyPr wrap="square" lIns="0" tIns="0" rIns="0" bIns="0" rtlCol="0">
            <a:noAutofit/>
          </a:bodyPr>
          <a:lstStyle/>
          <a:p>
            <a:endParaRPr/>
          </a:p>
        </p:txBody>
      </p:sp>
      <p:sp>
        <p:nvSpPr>
          <p:cNvPr id="301" name="object 301"/>
          <p:cNvSpPr/>
          <p:nvPr/>
        </p:nvSpPr>
        <p:spPr>
          <a:xfrm>
            <a:off x="8964930" y="668020"/>
            <a:ext cx="179070" cy="0"/>
          </a:xfrm>
          <a:custGeom>
            <a:avLst/>
            <a:gdLst/>
            <a:ahLst/>
            <a:cxnLst/>
            <a:rect l="l" t="t" r="r" b="b"/>
            <a:pathLst>
              <a:path w="179070">
                <a:moveTo>
                  <a:pt x="0" y="0"/>
                </a:moveTo>
                <a:lnTo>
                  <a:pt x="179070" y="0"/>
                </a:lnTo>
              </a:path>
            </a:pathLst>
          </a:custGeom>
          <a:ln w="8889">
            <a:solidFill>
              <a:srgbClr val="FFAE36"/>
            </a:solidFill>
          </a:ln>
        </p:spPr>
        <p:txBody>
          <a:bodyPr wrap="square" lIns="0" tIns="0" rIns="0" bIns="0" rtlCol="0">
            <a:noAutofit/>
          </a:bodyPr>
          <a:lstStyle/>
          <a:p>
            <a:endParaRPr/>
          </a:p>
        </p:txBody>
      </p:sp>
      <p:sp>
        <p:nvSpPr>
          <p:cNvPr id="302" name="object 302"/>
          <p:cNvSpPr/>
          <p:nvPr/>
        </p:nvSpPr>
        <p:spPr>
          <a:xfrm>
            <a:off x="0" y="668020"/>
            <a:ext cx="3708400" cy="0"/>
          </a:xfrm>
          <a:custGeom>
            <a:avLst/>
            <a:gdLst/>
            <a:ahLst/>
            <a:cxnLst/>
            <a:rect l="l" t="t" r="r" b="b"/>
            <a:pathLst>
              <a:path w="3708400">
                <a:moveTo>
                  <a:pt x="0" y="0"/>
                </a:moveTo>
                <a:lnTo>
                  <a:pt x="3708400" y="0"/>
                </a:lnTo>
              </a:path>
            </a:pathLst>
          </a:custGeom>
          <a:ln w="8889">
            <a:solidFill>
              <a:srgbClr val="FFAE36"/>
            </a:solidFill>
          </a:ln>
        </p:spPr>
        <p:txBody>
          <a:bodyPr wrap="square" lIns="0" tIns="0" rIns="0" bIns="0" rtlCol="0">
            <a:noAutofit/>
          </a:bodyPr>
          <a:lstStyle/>
          <a:p>
            <a:endParaRPr/>
          </a:p>
        </p:txBody>
      </p:sp>
      <p:sp>
        <p:nvSpPr>
          <p:cNvPr id="303" name="object 303"/>
          <p:cNvSpPr/>
          <p:nvPr/>
        </p:nvSpPr>
        <p:spPr>
          <a:xfrm>
            <a:off x="8964930" y="675004"/>
            <a:ext cx="179070" cy="0"/>
          </a:xfrm>
          <a:custGeom>
            <a:avLst/>
            <a:gdLst/>
            <a:ahLst/>
            <a:cxnLst/>
            <a:rect l="l" t="t" r="r" b="b"/>
            <a:pathLst>
              <a:path w="179070">
                <a:moveTo>
                  <a:pt x="0" y="0"/>
                </a:moveTo>
                <a:lnTo>
                  <a:pt x="179070" y="0"/>
                </a:lnTo>
              </a:path>
            </a:pathLst>
          </a:custGeom>
          <a:ln w="7620">
            <a:solidFill>
              <a:srgbClr val="FFAD34"/>
            </a:solidFill>
          </a:ln>
        </p:spPr>
        <p:txBody>
          <a:bodyPr wrap="square" lIns="0" tIns="0" rIns="0" bIns="0" rtlCol="0">
            <a:noAutofit/>
          </a:bodyPr>
          <a:lstStyle/>
          <a:p>
            <a:endParaRPr/>
          </a:p>
        </p:txBody>
      </p:sp>
      <p:sp>
        <p:nvSpPr>
          <p:cNvPr id="304" name="object 304"/>
          <p:cNvSpPr/>
          <p:nvPr/>
        </p:nvSpPr>
        <p:spPr>
          <a:xfrm>
            <a:off x="0" y="675004"/>
            <a:ext cx="3708400" cy="0"/>
          </a:xfrm>
          <a:custGeom>
            <a:avLst/>
            <a:gdLst/>
            <a:ahLst/>
            <a:cxnLst/>
            <a:rect l="l" t="t" r="r" b="b"/>
            <a:pathLst>
              <a:path w="3708400">
                <a:moveTo>
                  <a:pt x="0" y="0"/>
                </a:moveTo>
                <a:lnTo>
                  <a:pt x="3708400" y="0"/>
                </a:lnTo>
              </a:path>
            </a:pathLst>
          </a:custGeom>
          <a:ln w="7620">
            <a:solidFill>
              <a:srgbClr val="FFAD34"/>
            </a:solidFill>
          </a:ln>
        </p:spPr>
        <p:txBody>
          <a:bodyPr wrap="square" lIns="0" tIns="0" rIns="0" bIns="0" rtlCol="0">
            <a:noAutofit/>
          </a:bodyPr>
          <a:lstStyle/>
          <a:p>
            <a:endParaRPr/>
          </a:p>
        </p:txBody>
      </p:sp>
      <p:sp>
        <p:nvSpPr>
          <p:cNvPr id="305" name="object 305"/>
          <p:cNvSpPr/>
          <p:nvPr/>
        </p:nvSpPr>
        <p:spPr>
          <a:xfrm>
            <a:off x="8964930" y="681989"/>
            <a:ext cx="179070" cy="0"/>
          </a:xfrm>
          <a:custGeom>
            <a:avLst/>
            <a:gdLst/>
            <a:ahLst/>
            <a:cxnLst/>
            <a:rect l="l" t="t" r="r" b="b"/>
            <a:pathLst>
              <a:path w="179070">
                <a:moveTo>
                  <a:pt x="0" y="0"/>
                </a:moveTo>
                <a:lnTo>
                  <a:pt x="179070" y="0"/>
                </a:lnTo>
              </a:path>
            </a:pathLst>
          </a:custGeom>
          <a:ln w="8890">
            <a:solidFill>
              <a:srgbClr val="FFAD33"/>
            </a:solidFill>
          </a:ln>
        </p:spPr>
        <p:txBody>
          <a:bodyPr wrap="square" lIns="0" tIns="0" rIns="0" bIns="0" rtlCol="0">
            <a:noAutofit/>
          </a:bodyPr>
          <a:lstStyle/>
          <a:p>
            <a:endParaRPr/>
          </a:p>
        </p:txBody>
      </p:sp>
      <p:sp>
        <p:nvSpPr>
          <p:cNvPr id="306" name="object 306"/>
          <p:cNvSpPr/>
          <p:nvPr/>
        </p:nvSpPr>
        <p:spPr>
          <a:xfrm>
            <a:off x="0" y="681989"/>
            <a:ext cx="3708400" cy="0"/>
          </a:xfrm>
          <a:custGeom>
            <a:avLst/>
            <a:gdLst/>
            <a:ahLst/>
            <a:cxnLst/>
            <a:rect l="l" t="t" r="r" b="b"/>
            <a:pathLst>
              <a:path w="3708400">
                <a:moveTo>
                  <a:pt x="0" y="0"/>
                </a:moveTo>
                <a:lnTo>
                  <a:pt x="3708400" y="0"/>
                </a:lnTo>
              </a:path>
            </a:pathLst>
          </a:custGeom>
          <a:ln w="8890">
            <a:solidFill>
              <a:srgbClr val="FFAD33"/>
            </a:solidFill>
          </a:ln>
        </p:spPr>
        <p:txBody>
          <a:bodyPr wrap="square" lIns="0" tIns="0" rIns="0" bIns="0" rtlCol="0">
            <a:noAutofit/>
          </a:bodyPr>
          <a:lstStyle/>
          <a:p>
            <a:endParaRPr/>
          </a:p>
        </p:txBody>
      </p:sp>
      <p:sp>
        <p:nvSpPr>
          <p:cNvPr id="307" name="object 307"/>
          <p:cNvSpPr/>
          <p:nvPr/>
        </p:nvSpPr>
        <p:spPr>
          <a:xfrm>
            <a:off x="8964930" y="689610"/>
            <a:ext cx="179070" cy="0"/>
          </a:xfrm>
          <a:custGeom>
            <a:avLst/>
            <a:gdLst/>
            <a:ahLst/>
            <a:cxnLst/>
            <a:rect l="l" t="t" r="r" b="b"/>
            <a:pathLst>
              <a:path w="179070">
                <a:moveTo>
                  <a:pt x="0" y="0"/>
                </a:moveTo>
                <a:lnTo>
                  <a:pt x="179070" y="0"/>
                </a:lnTo>
              </a:path>
            </a:pathLst>
          </a:custGeom>
          <a:ln w="8890">
            <a:solidFill>
              <a:srgbClr val="FFAC2F"/>
            </a:solidFill>
          </a:ln>
        </p:spPr>
        <p:txBody>
          <a:bodyPr wrap="square" lIns="0" tIns="0" rIns="0" bIns="0" rtlCol="0">
            <a:noAutofit/>
          </a:bodyPr>
          <a:lstStyle/>
          <a:p>
            <a:endParaRPr/>
          </a:p>
        </p:txBody>
      </p:sp>
      <p:sp>
        <p:nvSpPr>
          <p:cNvPr id="308" name="object 308"/>
          <p:cNvSpPr/>
          <p:nvPr/>
        </p:nvSpPr>
        <p:spPr>
          <a:xfrm>
            <a:off x="0" y="689610"/>
            <a:ext cx="3708400" cy="0"/>
          </a:xfrm>
          <a:custGeom>
            <a:avLst/>
            <a:gdLst/>
            <a:ahLst/>
            <a:cxnLst/>
            <a:rect l="l" t="t" r="r" b="b"/>
            <a:pathLst>
              <a:path w="3708400">
                <a:moveTo>
                  <a:pt x="0" y="0"/>
                </a:moveTo>
                <a:lnTo>
                  <a:pt x="3708400" y="0"/>
                </a:lnTo>
              </a:path>
            </a:pathLst>
          </a:custGeom>
          <a:ln w="8890">
            <a:solidFill>
              <a:srgbClr val="FFAC2F"/>
            </a:solidFill>
          </a:ln>
        </p:spPr>
        <p:txBody>
          <a:bodyPr wrap="square" lIns="0" tIns="0" rIns="0" bIns="0" rtlCol="0">
            <a:noAutofit/>
          </a:bodyPr>
          <a:lstStyle/>
          <a:p>
            <a:endParaRPr/>
          </a:p>
        </p:txBody>
      </p:sp>
      <p:sp>
        <p:nvSpPr>
          <p:cNvPr id="309" name="object 309"/>
          <p:cNvSpPr/>
          <p:nvPr/>
        </p:nvSpPr>
        <p:spPr>
          <a:xfrm>
            <a:off x="8964930" y="696595"/>
            <a:ext cx="179070" cy="0"/>
          </a:xfrm>
          <a:custGeom>
            <a:avLst/>
            <a:gdLst/>
            <a:ahLst/>
            <a:cxnLst/>
            <a:rect l="l" t="t" r="r" b="b"/>
            <a:pathLst>
              <a:path w="179070">
                <a:moveTo>
                  <a:pt x="0" y="0"/>
                </a:moveTo>
                <a:lnTo>
                  <a:pt x="179070" y="0"/>
                </a:lnTo>
              </a:path>
            </a:pathLst>
          </a:custGeom>
          <a:ln w="7620">
            <a:solidFill>
              <a:srgbClr val="FFAB2D"/>
            </a:solidFill>
          </a:ln>
        </p:spPr>
        <p:txBody>
          <a:bodyPr wrap="square" lIns="0" tIns="0" rIns="0" bIns="0" rtlCol="0">
            <a:noAutofit/>
          </a:bodyPr>
          <a:lstStyle/>
          <a:p>
            <a:endParaRPr/>
          </a:p>
        </p:txBody>
      </p:sp>
      <p:sp>
        <p:nvSpPr>
          <p:cNvPr id="310" name="object 310"/>
          <p:cNvSpPr/>
          <p:nvPr/>
        </p:nvSpPr>
        <p:spPr>
          <a:xfrm>
            <a:off x="0" y="696595"/>
            <a:ext cx="3708400" cy="0"/>
          </a:xfrm>
          <a:custGeom>
            <a:avLst/>
            <a:gdLst/>
            <a:ahLst/>
            <a:cxnLst/>
            <a:rect l="l" t="t" r="r" b="b"/>
            <a:pathLst>
              <a:path w="3708400">
                <a:moveTo>
                  <a:pt x="0" y="0"/>
                </a:moveTo>
                <a:lnTo>
                  <a:pt x="3708400" y="0"/>
                </a:lnTo>
              </a:path>
            </a:pathLst>
          </a:custGeom>
          <a:ln w="7620">
            <a:solidFill>
              <a:srgbClr val="FFAB2D"/>
            </a:solidFill>
          </a:ln>
        </p:spPr>
        <p:txBody>
          <a:bodyPr wrap="square" lIns="0" tIns="0" rIns="0" bIns="0" rtlCol="0">
            <a:noAutofit/>
          </a:bodyPr>
          <a:lstStyle/>
          <a:p>
            <a:endParaRPr/>
          </a:p>
        </p:txBody>
      </p:sp>
      <p:sp>
        <p:nvSpPr>
          <p:cNvPr id="311" name="object 311"/>
          <p:cNvSpPr/>
          <p:nvPr/>
        </p:nvSpPr>
        <p:spPr>
          <a:xfrm>
            <a:off x="8964930" y="703579"/>
            <a:ext cx="179070" cy="0"/>
          </a:xfrm>
          <a:custGeom>
            <a:avLst/>
            <a:gdLst/>
            <a:ahLst/>
            <a:cxnLst/>
            <a:rect l="l" t="t" r="r" b="b"/>
            <a:pathLst>
              <a:path w="179070">
                <a:moveTo>
                  <a:pt x="0" y="0"/>
                </a:moveTo>
                <a:lnTo>
                  <a:pt x="179070" y="0"/>
                </a:lnTo>
              </a:path>
            </a:pathLst>
          </a:custGeom>
          <a:ln w="8889">
            <a:solidFill>
              <a:srgbClr val="FFAA2B"/>
            </a:solidFill>
          </a:ln>
        </p:spPr>
        <p:txBody>
          <a:bodyPr wrap="square" lIns="0" tIns="0" rIns="0" bIns="0" rtlCol="0">
            <a:noAutofit/>
          </a:bodyPr>
          <a:lstStyle/>
          <a:p>
            <a:endParaRPr/>
          </a:p>
        </p:txBody>
      </p:sp>
      <p:sp>
        <p:nvSpPr>
          <p:cNvPr id="312" name="object 312"/>
          <p:cNvSpPr/>
          <p:nvPr/>
        </p:nvSpPr>
        <p:spPr>
          <a:xfrm>
            <a:off x="0" y="703579"/>
            <a:ext cx="3708400" cy="0"/>
          </a:xfrm>
          <a:custGeom>
            <a:avLst/>
            <a:gdLst/>
            <a:ahLst/>
            <a:cxnLst/>
            <a:rect l="l" t="t" r="r" b="b"/>
            <a:pathLst>
              <a:path w="3708400">
                <a:moveTo>
                  <a:pt x="0" y="0"/>
                </a:moveTo>
                <a:lnTo>
                  <a:pt x="3708400" y="0"/>
                </a:lnTo>
              </a:path>
            </a:pathLst>
          </a:custGeom>
          <a:ln w="8889">
            <a:solidFill>
              <a:srgbClr val="FFAA2B"/>
            </a:solidFill>
          </a:ln>
        </p:spPr>
        <p:txBody>
          <a:bodyPr wrap="square" lIns="0" tIns="0" rIns="0" bIns="0" rtlCol="0">
            <a:noAutofit/>
          </a:bodyPr>
          <a:lstStyle/>
          <a:p>
            <a:endParaRPr/>
          </a:p>
        </p:txBody>
      </p:sp>
      <p:sp>
        <p:nvSpPr>
          <p:cNvPr id="313" name="object 313"/>
          <p:cNvSpPr/>
          <p:nvPr/>
        </p:nvSpPr>
        <p:spPr>
          <a:xfrm>
            <a:off x="8964930" y="711200"/>
            <a:ext cx="179070" cy="0"/>
          </a:xfrm>
          <a:custGeom>
            <a:avLst/>
            <a:gdLst/>
            <a:ahLst/>
            <a:cxnLst/>
            <a:rect l="l" t="t" r="r" b="b"/>
            <a:pathLst>
              <a:path w="179070">
                <a:moveTo>
                  <a:pt x="0" y="0"/>
                </a:moveTo>
                <a:lnTo>
                  <a:pt x="179070" y="0"/>
                </a:lnTo>
              </a:path>
            </a:pathLst>
          </a:custGeom>
          <a:ln w="8890">
            <a:solidFill>
              <a:srgbClr val="FFA929"/>
            </a:solidFill>
          </a:ln>
        </p:spPr>
        <p:txBody>
          <a:bodyPr wrap="square" lIns="0" tIns="0" rIns="0" bIns="0" rtlCol="0">
            <a:noAutofit/>
          </a:bodyPr>
          <a:lstStyle/>
          <a:p>
            <a:endParaRPr/>
          </a:p>
        </p:txBody>
      </p:sp>
      <p:sp>
        <p:nvSpPr>
          <p:cNvPr id="314" name="object 314"/>
          <p:cNvSpPr/>
          <p:nvPr/>
        </p:nvSpPr>
        <p:spPr>
          <a:xfrm>
            <a:off x="0" y="711200"/>
            <a:ext cx="3708400" cy="0"/>
          </a:xfrm>
          <a:custGeom>
            <a:avLst/>
            <a:gdLst/>
            <a:ahLst/>
            <a:cxnLst/>
            <a:rect l="l" t="t" r="r" b="b"/>
            <a:pathLst>
              <a:path w="3708400">
                <a:moveTo>
                  <a:pt x="0" y="0"/>
                </a:moveTo>
                <a:lnTo>
                  <a:pt x="3708400" y="0"/>
                </a:lnTo>
              </a:path>
            </a:pathLst>
          </a:custGeom>
          <a:ln w="8890">
            <a:solidFill>
              <a:srgbClr val="FFA929"/>
            </a:solidFill>
          </a:ln>
        </p:spPr>
        <p:txBody>
          <a:bodyPr wrap="square" lIns="0" tIns="0" rIns="0" bIns="0" rtlCol="0">
            <a:noAutofit/>
          </a:bodyPr>
          <a:lstStyle/>
          <a:p>
            <a:endParaRPr/>
          </a:p>
        </p:txBody>
      </p:sp>
      <p:sp>
        <p:nvSpPr>
          <p:cNvPr id="315" name="object 315"/>
          <p:cNvSpPr/>
          <p:nvPr/>
        </p:nvSpPr>
        <p:spPr>
          <a:xfrm>
            <a:off x="8964930" y="718185"/>
            <a:ext cx="179070" cy="0"/>
          </a:xfrm>
          <a:custGeom>
            <a:avLst/>
            <a:gdLst/>
            <a:ahLst/>
            <a:cxnLst/>
            <a:rect l="l" t="t" r="r" b="b"/>
            <a:pathLst>
              <a:path w="179070">
                <a:moveTo>
                  <a:pt x="0" y="0"/>
                </a:moveTo>
                <a:lnTo>
                  <a:pt x="179070" y="0"/>
                </a:lnTo>
              </a:path>
            </a:pathLst>
          </a:custGeom>
          <a:ln w="7620">
            <a:solidFill>
              <a:srgbClr val="FFA827"/>
            </a:solidFill>
          </a:ln>
        </p:spPr>
        <p:txBody>
          <a:bodyPr wrap="square" lIns="0" tIns="0" rIns="0" bIns="0" rtlCol="0">
            <a:noAutofit/>
          </a:bodyPr>
          <a:lstStyle/>
          <a:p>
            <a:endParaRPr/>
          </a:p>
        </p:txBody>
      </p:sp>
      <p:sp>
        <p:nvSpPr>
          <p:cNvPr id="316" name="object 316"/>
          <p:cNvSpPr/>
          <p:nvPr/>
        </p:nvSpPr>
        <p:spPr>
          <a:xfrm>
            <a:off x="0" y="718185"/>
            <a:ext cx="3708400" cy="0"/>
          </a:xfrm>
          <a:custGeom>
            <a:avLst/>
            <a:gdLst/>
            <a:ahLst/>
            <a:cxnLst/>
            <a:rect l="l" t="t" r="r" b="b"/>
            <a:pathLst>
              <a:path w="3708400">
                <a:moveTo>
                  <a:pt x="0" y="0"/>
                </a:moveTo>
                <a:lnTo>
                  <a:pt x="3708400" y="0"/>
                </a:lnTo>
              </a:path>
            </a:pathLst>
          </a:custGeom>
          <a:ln w="7620">
            <a:solidFill>
              <a:srgbClr val="FFA827"/>
            </a:solidFill>
          </a:ln>
        </p:spPr>
        <p:txBody>
          <a:bodyPr wrap="square" lIns="0" tIns="0" rIns="0" bIns="0" rtlCol="0">
            <a:noAutofit/>
          </a:bodyPr>
          <a:lstStyle/>
          <a:p>
            <a:endParaRPr/>
          </a:p>
        </p:txBody>
      </p:sp>
      <p:sp>
        <p:nvSpPr>
          <p:cNvPr id="317" name="object 317"/>
          <p:cNvSpPr/>
          <p:nvPr/>
        </p:nvSpPr>
        <p:spPr>
          <a:xfrm>
            <a:off x="8964930" y="725170"/>
            <a:ext cx="179070" cy="0"/>
          </a:xfrm>
          <a:custGeom>
            <a:avLst/>
            <a:gdLst/>
            <a:ahLst/>
            <a:cxnLst/>
            <a:rect l="l" t="t" r="r" b="b"/>
            <a:pathLst>
              <a:path w="179070">
                <a:moveTo>
                  <a:pt x="0" y="0"/>
                </a:moveTo>
                <a:lnTo>
                  <a:pt x="179070" y="0"/>
                </a:lnTo>
              </a:path>
            </a:pathLst>
          </a:custGeom>
          <a:ln w="8889">
            <a:solidFill>
              <a:srgbClr val="FFA725"/>
            </a:solidFill>
          </a:ln>
        </p:spPr>
        <p:txBody>
          <a:bodyPr wrap="square" lIns="0" tIns="0" rIns="0" bIns="0" rtlCol="0">
            <a:noAutofit/>
          </a:bodyPr>
          <a:lstStyle/>
          <a:p>
            <a:endParaRPr/>
          </a:p>
        </p:txBody>
      </p:sp>
      <p:sp>
        <p:nvSpPr>
          <p:cNvPr id="318" name="object 318"/>
          <p:cNvSpPr/>
          <p:nvPr/>
        </p:nvSpPr>
        <p:spPr>
          <a:xfrm>
            <a:off x="0" y="725170"/>
            <a:ext cx="3708400" cy="0"/>
          </a:xfrm>
          <a:custGeom>
            <a:avLst/>
            <a:gdLst/>
            <a:ahLst/>
            <a:cxnLst/>
            <a:rect l="l" t="t" r="r" b="b"/>
            <a:pathLst>
              <a:path w="3708400">
                <a:moveTo>
                  <a:pt x="0" y="0"/>
                </a:moveTo>
                <a:lnTo>
                  <a:pt x="3708400" y="0"/>
                </a:lnTo>
              </a:path>
            </a:pathLst>
          </a:custGeom>
          <a:ln w="8889">
            <a:solidFill>
              <a:srgbClr val="FFA725"/>
            </a:solidFill>
          </a:ln>
        </p:spPr>
        <p:txBody>
          <a:bodyPr wrap="square" lIns="0" tIns="0" rIns="0" bIns="0" rtlCol="0">
            <a:noAutofit/>
          </a:bodyPr>
          <a:lstStyle/>
          <a:p>
            <a:endParaRPr/>
          </a:p>
        </p:txBody>
      </p:sp>
      <p:sp>
        <p:nvSpPr>
          <p:cNvPr id="319" name="object 319"/>
          <p:cNvSpPr/>
          <p:nvPr/>
        </p:nvSpPr>
        <p:spPr>
          <a:xfrm>
            <a:off x="8964930" y="732789"/>
            <a:ext cx="179070" cy="0"/>
          </a:xfrm>
          <a:custGeom>
            <a:avLst/>
            <a:gdLst/>
            <a:ahLst/>
            <a:cxnLst/>
            <a:rect l="l" t="t" r="r" b="b"/>
            <a:pathLst>
              <a:path w="179070">
                <a:moveTo>
                  <a:pt x="0" y="0"/>
                </a:moveTo>
                <a:lnTo>
                  <a:pt x="179070" y="0"/>
                </a:lnTo>
              </a:path>
            </a:pathLst>
          </a:custGeom>
          <a:ln w="8890">
            <a:solidFill>
              <a:srgbClr val="FFA622"/>
            </a:solidFill>
          </a:ln>
        </p:spPr>
        <p:txBody>
          <a:bodyPr wrap="square" lIns="0" tIns="0" rIns="0" bIns="0" rtlCol="0">
            <a:noAutofit/>
          </a:bodyPr>
          <a:lstStyle/>
          <a:p>
            <a:endParaRPr/>
          </a:p>
        </p:txBody>
      </p:sp>
      <p:sp>
        <p:nvSpPr>
          <p:cNvPr id="320" name="object 320"/>
          <p:cNvSpPr/>
          <p:nvPr/>
        </p:nvSpPr>
        <p:spPr>
          <a:xfrm>
            <a:off x="0" y="732789"/>
            <a:ext cx="3708400" cy="0"/>
          </a:xfrm>
          <a:custGeom>
            <a:avLst/>
            <a:gdLst/>
            <a:ahLst/>
            <a:cxnLst/>
            <a:rect l="l" t="t" r="r" b="b"/>
            <a:pathLst>
              <a:path w="3708400">
                <a:moveTo>
                  <a:pt x="0" y="0"/>
                </a:moveTo>
                <a:lnTo>
                  <a:pt x="3708400" y="0"/>
                </a:lnTo>
              </a:path>
            </a:pathLst>
          </a:custGeom>
          <a:ln w="8890">
            <a:solidFill>
              <a:srgbClr val="FFA622"/>
            </a:solidFill>
          </a:ln>
        </p:spPr>
        <p:txBody>
          <a:bodyPr wrap="square" lIns="0" tIns="0" rIns="0" bIns="0" rtlCol="0">
            <a:noAutofit/>
          </a:bodyPr>
          <a:lstStyle/>
          <a:p>
            <a:endParaRPr/>
          </a:p>
        </p:txBody>
      </p:sp>
      <p:sp>
        <p:nvSpPr>
          <p:cNvPr id="321" name="object 321"/>
          <p:cNvSpPr/>
          <p:nvPr/>
        </p:nvSpPr>
        <p:spPr>
          <a:xfrm>
            <a:off x="8964930" y="739775"/>
            <a:ext cx="179070" cy="0"/>
          </a:xfrm>
          <a:custGeom>
            <a:avLst/>
            <a:gdLst/>
            <a:ahLst/>
            <a:cxnLst/>
            <a:rect l="l" t="t" r="r" b="b"/>
            <a:pathLst>
              <a:path w="179070">
                <a:moveTo>
                  <a:pt x="0" y="0"/>
                </a:moveTo>
                <a:lnTo>
                  <a:pt x="179070" y="0"/>
                </a:lnTo>
              </a:path>
            </a:pathLst>
          </a:custGeom>
          <a:ln w="7620">
            <a:solidFill>
              <a:srgbClr val="FFA620"/>
            </a:solidFill>
          </a:ln>
        </p:spPr>
        <p:txBody>
          <a:bodyPr wrap="square" lIns="0" tIns="0" rIns="0" bIns="0" rtlCol="0">
            <a:noAutofit/>
          </a:bodyPr>
          <a:lstStyle/>
          <a:p>
            <a:endParaRPr/>
          </a:p>
        </p:txBody>
      </p:sp>
      <p:sp>
        <p:nvSpPr>
          <p:cNvPr id="322" name="object 322"/>
          <p:cNvSpPr/>
          <p:nvPr/>
        </p:nvSpPr>
        <p:spPr>
          <a:xfrm>
            <a:off x="0" y="739775"/>
            <a:ext cx="3708400" cy="0"/>
          </a:xfrm>
          <a:custGeom>
            <a:avLst/>
            <a:gdLst/>
            <a:ahLst/>
            <a:cxnLst/>
            <a:rect l="l" t="t" r="r" b="b"/>
            <a:pathLst>
              <a:path w="3708400">
                <a:moveTo>
                  <a:pt x="0" y="0"/>
                </a:moveTo>
                <a:lnTo>
                  <a:pt x="3708400" y="0"/>
                </a:lnTo>
              </a:path>
            </a:pathLst>
          </a:custGeom>
          <a:ln w="7620">
            <a:solidFill>
              <a:srgbClr val="FFA620"/>
            </a:solidFill>
          </a:ln>
        </p:spPr>
        <p:txBody>
          <a:bodyPr wrap="square" lIns="0" tIns="0" rIns="0" bIns="0" rtlCol="0">
            <a:noAutofit/>
          </a:bodyPr>
          <a:lstStyle/>
          <a:p>
            <a:endParaRPr/>
          </a:p>
        </p:txBody>
      </p:sp>
      <p:sp>
        <p:nvSpPr>
          <p:cNvPr id="323" name="object 323"/>
          <p:cNvSpPr/>
          <p:nvPr/>
        </p:nvSpPr>
        <p:spPr>
          <a:xfrm>
            <a:off x="8964930" y="746760"/>
            <a:ext cx="179070" cy="0"/>
          </a:xfrm>
          <a:custGeom>
            <a:avLst/>
            <a:gdLst/>
            <a:ahLst/>
            <a:cxnLst/>
            <a:rect l="l" t="t" r="r" b="b"/>
            <a:pathLst>
              <a:path w="179070">
                <a:moveTo>
                  <a:pt x="0" y="0"/>
                </a:moveTo>
                <a:lnTo>
                  <a:pt x="179070" y="0"/>
                </a:lnTo>
              </a:path>
            </a:pathLst>
          </a:custGeom>
          <a:ln w="8890">
            <a:solidFill>
              <a:srgbClr val="FFA51E"/>
            </a:solidFill>
          </a:ln>
        </p:spPr>
        <p:txBody>
          <a:bodyPr wrap="square" lIns="0" tIns="0" rIns="0" bIns="0" rtlCol="0">
            <a:noAutofit/>
          </a:bodyPr>
          <a:lstStyle/>
          <a:p>
            <a:endParaRPr/>
          </a:p>
        </p:txBody>
      </p:sp>
      <p:sp>
        <p:nvSpPr>
          <p:cNvPr id="324" name="object 324"/>
          <p:cNvSpPr/>
          <p:nvPr/>
        </p:nvSpPr>
        <p:spPr>
          <a:xfrm>
            <a:off x="0" y="746760"/>
            <a:ext cx="3708400" cy="0"/>
          </a:xfrm>
          <a:custGeom>
            <a:avLst/>
            <a:gdLst/>
            <a:ahLst/>
            <a:cxnLst/>
            <a:rect l="l" t="t" r="r" b="b"/>
            <a:pathLst>
              <a:path w="3708400">
                <a:moveTo>
                  <a:pt x="0" y="0"/>
                </a:moveTo>
                <a:lnTo>
                  <a:pt x="3708400" y="0"/>
                </a:lnTo>
              </a:path>
            </a:pathLst>
          </a:custGeom>
          <a:ln w="8890">
            <a:solidFill>
              <a:srgbClr val="FFA51E"/>
            </a:solidFill>
          </a:ln>
        </p:spPr>
        <p:txBody>
          <a:bodyPr wrap="square" lIns="0" tIns="0" rIns="0" bIns="0" rtlCol="0">
            <a:noAutofit/>
          </a:bodyPr>
          <a:lstStyle/>
          <a:p>
            <a:endParaRPr/>
          </a:p>
        </p:txBody>
      </p:sp>
      <p:sp>
        <p:nvSpPr>
          <p:cNvPr id="325" name="object 325"/>
          <p:cNvSpPr/>
          <p:nvPr/>
        </p:nvSpPr>
        <p:spPr>
          <a:xfrm>
            <a:off x="8964930" y="754379"/>
            <a:ext cx="179070" cy="0"/>
          </a:xfrm>
          <a:custGeom>
            <a:avLst/>
            <a:gdLst/>
            <a:ahLst/>
            <a:cxnLst/>
            <a:rect l="l" t="t" r="r" b="b"/>
            <a:pathLst>
              <a:path w="179070">
                <a:moveTo>
                  <a:pt x="0" y="0"/>
                </a:moveTo>
                <a:lnTo>
                  <a:pt x="179070" y="0"/>
                </a:lnTo>
              </a:path>
            </a:pathLst>
          </a:custGeom>
          <a:ln w="8889">
            <a:solidFill>
              <a:srgbClr val="FFA41C"/>
            </a:solidFill>
          </a:ln>
        </p:spPr>
        <p:txBody>
          <a:bodyPr wrap="square" lIns="0" tIns="0" rIns="0" bIns="0" rtlCol="0">
            <a:noAutofit/>
          </a:bodyPr>
          <a:lstStyle/>
          <a:p>
            <a:endParaRPr/>
          </a:p>
        </p:txBody>
      </p:sp>
      <p:sp>
        <p:nvSpPr>
          <p:cNvPr id="326" name="object 326"/>
          <p:cNvSpPr/>
          <p:nvPr/>
        </p:nvSpPr>
        <p:spPr>
          <a:xfrm>
            <a:off x="0" y="754379"/>
            <a:ext cx="3708400" cy="0"/>
          </a:xfrm>
          <a:custGeom>
            <a:avLst/>
            <a:gdLst/>
            <a:ahLst/>
            <a:cxnLst/>
            <a:rect l="l" t="t" r="r" b="b"/>
            <a:pathLst>
              <a:path w="3708400">
                <a:moveTo>
                  <a:pt x="0" y="0"/>
                </a:moveTo>
                <a:lnTo>
                  <a:pt x="3708400" y="0"/>
                </a:lnTo>
              </a:path>
            </a:pathLst>
          </a:custGeom>
          <a:ln w="8889">
            <a:solidFill>
              <a:srgbClr val="FFA41C"/>
            </a:solidFill>
          </a:ln>
        </p:spPr>
        <p:txBody>
          <a:bodyPr wrap="square" lIns="0" tIns="0" rIns="0" bIns="0" rtlCol="0">
            <a:noAutofit/>
          </a:bodyPr>
          <a:lstStyle/>
          <a:p>
            <a:endParaRPr/>
          </a:p>
        </p:txBody>
      </p:sp>
      <p:sp>
        <p:nvSpPr>
          <p:cNvPr id="327" name="object 327"/>
          <p:cNvSpPr/>
          <p:nvPr/>
        </p:nvSpPr>
        <p:spPr>
          <a:xfrm>
            <a:off x="8964930" y="762000"/>
            <a:ext cx="179070" cy="0"/>
          </a:xfrm>
          <a:custGeom>
            <a:avLst/>
            <a:gdLst/>
            <a:ahLst/>
            <a:cxnLst/>
            <a:rect l="l" t="t" r="r" b="b"/>
            <a:pathLst>
              <a:path w="179070">
                <a:moveTo>
                  <a:pt x="0" y="0"/>
                </a:moveTo>
                <a:lnTo>
                  <a:pt x="179070" y="0"/>
                </a:lnTo>
              </a:path>
            </a:pathLst>
          </a:custGeom>
          <a:ln w="8890">
            <a:solidFill>
              <a:srgbClr val="FFA31A"/>
            </a:solidFill>
          </a:ln>
        </p:spPr>
        <p:txBody>
          <a:bodyPr wrap="square" lIns="0" tIns="0" rIns="0" bIns="0" rtlCol="0">
            <a:noAutofit/>
          </a:bodyPr>
          <a:lstStyle/>
          <a:p>
            <a:endParaRPr/>
          </a:p>
        </p:txBody>
      </p:sp>
      <p:sp>
        <p:nvSpPr>
          <p:cNvPr id="328" name="object 328"/>
          <p:cNvSpPr/>
          <p:nvPr/>
        </p:nvSpPr>
        <p:spPr>
          <a:xfrm>
            <a:off x="0" y="762000"/>
            <a:ext cx="3708400" cy="0"/>
          </a:xfrm>
          <a:custGeom>
            <a:avLst/>
            <a:gdLst/>
            <a:ahLst/>
            <a:cxnLst/>
            <a:rect l="l" t="t" r="r" b="b"/>
            <a:pathLst>
              <a:path w="3708400">
                <a:moveTo>
                  <a:pt x="0" y="0"/>
                </a:moveTo>
                <a:lnTo>
                  <a:pt x="3708400" y="0"/>
                </a:lnTo>
              </a:path>
            </a:pathLst>
          </a:custGeom>
          <a:ln w="8890">
            <a:solidFill>
              <a:srgbClr val="FFA31A"/>
            </a:solidFill>
          </a:ln>
        </p:spPr>
        <p:txBody>
          <a:bodyPr wrap="square" lIns="0" tIns="0" rIns="0" bIns="0" rtlCol="0">
            <a:noAutofit/>
          </a:bodyPr>
          <a:lstStyle/>
          <a:p>
            <a:endParaRPr/>
          </a:p>
        </p:txBody>
      </p:sp>
      <p:sp>
        <p:nvSpPr>
          <p:cNvPr id="329" name="object 329"/>
          <p:cNvSpPr/>
          <p:nvPr/>
        </p:nvSpPr>
        <p:spPr>
          <a:xfrm>
            <a:off x="8964930" y="768985"/>
            <a:ext cx="179070" cy="0"/>
          </a:xfrm>
          <a:custGeom>
            <a:avLst/>
            <a:gdLst/>
            <a:ahLst/>
            <a:cxnLst/>
            <a:rect l="l" t="t" r="r" b="b"/>
            <a:pathLst>
              <a:path w="179070">
                <a:moveTo>
                  <a:pt x="0" y="0"/>
                </a:moveTo>
                <a:lnTo>
                  <a:pt x="179070" y="0"/>
                </a:lnTo>
              </a:path>
            </a:pathLst>
          </a:custGeom>
          <a:ln w="7620">
            <a:solidFill>
              <a:srgbClr val="FFA217"/>
            </a:solidFill>
          </a:ln>
        </p:spPr>
        <p:txBody>
          <a:bodyPr wrap="square" lIns="0" tIns="0" rIns="0" bIns="0" rtlCol="0">
            <a:noAutofit/>
          </a:bodyPr>
          <a:lstStyle/>
          <a:p>
            <a:endParaRPr/>
          </a:p>
        </p:txBody>
      </p:sp>
      <p:sp>
        <p:nvSpPr>
          <p:cNvPr id="330" name="object 330"/>
          <p:cNvSpPr/>
          <p:nvPr/>
        </p:nvSpPr>
        <p:spPr>
          <a:xfrm>
            <a:off x="0" y="768985"/>
            <a:ext cx="3708400" cy="0"/>
          </a:xfrm>
          <a:custGeom>
            <a:avLst/>
            <a:gdLst/>
            <a:ahLst/>
            <a:cxnLst/>
            <a:rect l="l" t="t" r="r" b="b"/>
            <a:pathLst>
              <a:path w="3708400">
                <a:moveTo>
                  <a:pt x="0" y="0"/>
                </a:moveTo>
                <a:lnTo>
                  <a:pt x="3708400" y="0"/>
                </a:lnTo>
              </a:path>
            </a:pathLst>
          </a:custGeom>
          <a:ln w="7620">
            <a:solidFill>
              <a:srgbClr val="FFA217"/>
            </a:solidFill>
          </a:ln>
        </p:spPr>
        <p:txBody>
          <a:bodyPr wrap="square" lIns="0" tIns="0" rIns="0" bIns="0" rtlCol="0">
            <a:noAutofit/>
          </a:bodyPr>
          <a:lstStyle/>
          <a:p>
            <a:endParaRPr/>
          </a:p>
        </p:txBody>
      </p:sp>
      <p:sp>
        <p:nvSpPr>
          <p:cNvPr id="331" name="object 331"/>
          <p:cNvSpPr/>
          <p:nvPr/>
        </p:nvSpPr>
        <p:spPr>
          <a:xfrm>
            <a:off x="8964930" y="775970"/>
            <a:ext cx="179070" cy="0"/>
          </a:xfrm>
          <a:custGeom>
            <a:avLst/>
            <a:gdLst/>
            <a:ahLst/>
            <a:cxnLst/>
            <a:rect l="l" t="t" r="r" b="b"/>
            <a:pathLst>
              <a:path w="179070">
                <a:moveTo>
                  <a:pt x="0" y="0"/>
                </a:moveTo>
                <a:lnTo>
                  <a:pt x="179070" y="0"/>
                </a:lnTo>
              </a:path>
            </a:pathLst>
          </a:custGeom>
          <a:ln w="8889">
            <a:solidFill>
              <a:srgbClr val="FFA115"/>
            </a:solidFill>
          </a:ln>
        </p:spPr>
        <p:txBody>
          <a:bodyPr wrap="square" lIns="0" tIns="0" rIns="0" bIns="0" rtlCol="0">
            <a:noAutofit/>
          </a:bodyPr>
          <a:lstStyle/>
          <a:p>
            <a:endParaRPr/>
          </a:p>
        </p:txBody>
      </p:sp>
      <p:sp>
        <p:nvSpPr>
          <p:cNvPr id="332" name="object 332"/>
          <p:cNvSpPr/>
          <p:nvPr/>
        </p:nvSpPr>
        <p:spPr>
          <a:xfrm>
            <a:off x="0" y="775970"/>
            <a:ext cx="3708400" cy="0"/>
          </a:xfrm>
          <a:custGeom>
            <a:avLst/>
            <a:gdLst/>
            <a:ahLst/>
            <a:cxnLst/>
            <a:rect l="l" t="t" r="r" b="b"/>
            <a:pathLst>
              <a:path w="3708400">
                <a:moveTo>
                  <a:pt x="0" y="0"/>
                </a:moveTo>
                <a:lnTo>
                  <a:pt x="3708400" y="0"/>
                </a:lnTo>
              </a:path>
            </a:pathLst>
          </a:custGeom>
          <a:ln w="8889">
            <a:solidFill>
              <a:srgbClr val="FFA115"/>
            </a:solidFill>
          </a:ln>
        </p:spPr>
        <p:txBody>
          <a:bodyPr wrap="square" lIns="0" tIns="0" rIns="0" bIns="0" rtlCol="0">
            <a:noAutofit/>
          </a:bodyPr>
          <a:lstStyle/>
          <a:p>
            <a:endParaRPr/>
          </a:p>
        </p:txBody>
      </p:sp>
      <p:sp>
        <p:nvSpPr>
          <p:cNvPr id="333" name="object 333"/>
          <p:cNvSpPr/>
          <p:nvPr/>
        </p:nvSpPr>
        <p:spPr>
          <a:xfrm>
            <a:off x="8964930" y="783589"/>
            <a:ext cx="179070" cy="0"/>
          </a:xfrm>
          <a:custGeom>
            <a:avLst/>
            <a:gdLst/>
            <a:ahLst/>
            <a:cxnLst/>
            <a:rect l="l" t="t" r="r" b="b"/>
            <a:pathLst>
              <a:path w="179070">
                <a:moveTo>
                  <a:pt x="0" y="0"/>
                </a:moveTo>
                <a:lnTo>
                  <a:pt x="179070" y="0"/>
                </a:lnTo>
              </a:path>
            </a:pathLst>
          </a:custGeom>
          <a:ln w="8890">
            <a:solidFill>
              <a:srgbClr val="FFA013"/>
            </a:solidFill>
          </a:ln>
        </p:spPr>
        <p:txBody>
          <a:bodyPr wrap="square" lIns="0" tIns="0" rIns="0" bIns="0" rtlCol="0">
            <a:noAutofit/>
          </a:bodyPr>
          <a:lstStyle/>
          <a:p>
            <a:endParaRPr/>
          </a:p>
        </p:txBody>
      </p:sp>
      <p:sp>
        <p:nvSpPr>
          <p:cNvPr id="334" name="object 334"/>
          <p:cNvSpPr/>
          <p:nvPr/>
        </p:nvSpPr>
        <p:spPr>
          <a:xfrm>
            <a:off x="0" y="783589"/>
            <a:ext cx="3708400" cy="0"/>
          </a:xfrm>
          <a:custGeom>
            <a:avLst/>
            <a:gdLst/>
            <a:ahLst/>
            <a:cxnLst/>
            <a:rect l="l" t="t" r="r" b="b"/>
            <a:pathLst>
              <a:path w="3708400">
                <a:moveTo>
                  <a:pt x="0" y="0"/>
                </a:moveTo>
                <a:lnTo>
                  <a:pt x="3708400" y="0"/>
                </a:lnTo>
              </a:path>
            </a:pathLst>
          </a:custGeom>
          <a:ln w="8890">
            <a:solidFill>
              <a:srgbClr val="FFA013"/>
            </a:solidFill>
          </a:ln>
        </p:spPr>
        <p:txBody>
          <a:bodyPr wrap="square" lIns="0" tIns="0" rIns="0" bIns="0" rtlCol="0">
            <a:noAutofit/>
          </a:bodyPr>
          <a:lstStyle/>
          <a:p>
            <a:endParaRPr/>
          </a:p>
        </p:txBody>
      </p:sp>
      <p:sp>
        <p:nvSpPr>
          <p:cNvPr id="335" name="object 335"/>
          <p:cNvSpPr/>
          <p:nvPr/>
        </p:nvSpPr>
        <p:spPr>
          <a:xfrm>
            <a:off x="8964930" y="790575"/>
            <a:ext cx="179070" cy="0"/>
          </a:xfrm>
          <a:custGeom>
            <a:avLst/>
            <a:gdLst/>
            <a:ahLst/>
            <a:cxnLst/>
            <a:rect l="l" t="t" r="r" b="b"/>
            <a:pathLst>
              <a:path w="179070">
                <a:moveTo>
                  <a:pt x="0" y="0"/>
                </a:moveTo>
                <a:lnTo>
                  <a:pt x="179070" y="0"/>
                </a:lnTo>
              </a:path>
            </a:pathLst>
          </a:custGeom>
          <a:ln w="7620">
            <a:solidFill>
              <a:srgbClr val="FF9F11"/>
            </a:solidFill>
          </a:ln>
        </p:spPr>
        <p:txBody>
          <a:bodyPr wrap="square" lIns="0" tIns="0" rIns="0" bIns="0" rtlCol="0">
            <a:noAutofit/>
          </a:bodyPr>
          <a:lstStyle/>
          <a:p>
            <a:endParaRPr/>
          </a:p>
        </p:txBody>
      </p:sp>
      <p:sp>
        <p:nvSpPr>
          <p:cNvPr id="336" name="object 336"/>
          <p:cNvSpPr/>
          <p:nvPr/>
        </p:nvSpPr>
        <p:spPr>
          <a:xfrm>
            <a:off x="0" y="790575"/>
            <a:ext cx="3708400" cy="0"/>
          </a:xfrm>
          <a:custGeom>
            <a:avLst/>
            <a:gdLst/>
            <a:ahLst/>
            <a:cxnLst/>
            <a:rect l="l" t="t" r="r" b="b"/>
            <a:pathLst>
              <a:path w="3708400">
                <a:moveTo>
                  <a:pt x="0" y="0"/>
                </a:moveTo>
                <a:lnTo>
                  <a:pt x="3708400" y="0"/>
                </a:lnTo>
              </a:path>
            </a:pathLst>
          </a:custGeom>
          <a:ln w="7620">
            <a:solidFill>
              <a:srgbClr val="FF9F11"/>
            </a:solidFill>
          </a:ln>
        </p:spPr>
        <p:txBody>
          <a:bodyPr wrap="square" lIns="0" tIns="0" rIns="0" bIns="0" rtlCol="0">
            <a:noAutofit/>
          </a:bodyPr>
          <a:lstStyle/>
          <a:p>
            <a:endParaRPr/>
          </a:p>
        </p:txBody>
      </p:sp>
      <p:sp>
        <p:nvSpPr>
          <p:cNvPr id="337" name="object 337"/>
          <p:cNvSpPr/>
          <p:nvPr/>
        </p:nvSpPr>
        <p:spPr>
          <a:xfrm>
            <a:off x="8964930" y="797560"/>
            <a:ext cx="179070" cy="0"/>
          </a:xfrm>
          <a:custGeom>
            <a:avLst/>
            <a:gdLst/>
            <a:ahLst/>
            <a:cxnLst/>
            <a:rect l="l" t="t" r="r" b="b"/>
            <a:pathLst>
              <a:path w="179070">
                <a:moveTo>
                  <a:pt x="0" y="0"/>
                </a:moveTo>
                <a:lnTo>
                  <a:pt x="179070" y="0"/>
                </a:lnTo>
              </a:path>
            </a:pathLst>
          </a:custGeom>
          <a:ln w="8890">
            <a:solidFill>
              <a:srgbClr val="FF9F0F"/>
            </a:solidFill>
          </a:ln>
        </p:spPr>
        <p:txBody>
          <a:bodyPr wrap="square" lIns="0" tIns="0" rIns="0" bIns="0" rtlCol="0">
            <a:noAutofit/>
          </a:bodyPr>
          <a:lstStyle/>
          <a:p>
            <a:endParaRPr/>
          </a:p>
        </p:txBody>
      </p:sp>
      <p:sp>
        <p:nvSpPr>
          <p:cNvPr id="338" name="object 338"/>
          <p:cNvSpPr/>
          <p:nvPr/>
        </p:nvSpPr>
        <p:spPr>
          <a:xfrm>
            <a:off x="0" y="797560"/>
            <a:ext cx="3708400" cy="0"/>
          </a:xfrm>
          <a:custGeom>
            <a:avLst/>
            <a:gdLst/>
            <a:ahLst/>
            <a:cxnLst/>
            <a:rect l="l" t="t" r="r" b="b"/>
            <a:pathLst>
              <a:path w="3708400">
                <a:moveTo>
                  <a:pt x="0" y="0"/>
                </a:moveTo>
                <a:lnTo>
                  <a:pt x="3708400" y="0"/>
                </a:lnTo>
              </a:path>
            </a:pathLst>
          </a:custGeom>
          <a:ln w="8890">
            <a:solidFill>
              <a:srgbClr val="FF9F0F"/>
            </a:solidFill>
          </a:ln>
        </p:spPr>
        <p:txBody>
          <a:bodyPr wrap="square" lIns="0" tIns="0" rIns="0" bIns="0" rtlCol="0">
            <a:noAutofit/>
          </a:bodyPr>
          <a:lstStyle/>
          <a:p>
            <a:endParaRPr/>
          </a:p>
        </p:txBody>
      </p:sp>
      <p:sp>
        <p:nvSpPr>
          <p:cNvPr id="339" name="object 339"/>
          <p:cNvSpPr/>
          <p:nvPr/>
        </p:nvSpPr>
        <p:spPr>
          <a:xfrm>
            <a:off x="8964930" y="805179"/>
            <a:ext cx="179070" cy="0"/>
          </a:xfrm>
          <a:custGeom>
            <a:avLst/>
            <a:gdLst/>
            <a:ahLst/>
            <a:cxnLst/>
            <a:rect l="l" t="t" r="r" b="b"/>
            <a:pathLst>
              <a:path w="179070">
                <a:moveTo>
                  <a:pt x="0" y="0"/>
                </a:moveTo>
                <a:lnTo>
                  <a:pt x="179070" y="0"/>
                </a:lnTo>
              </a:path>
            </a:pathLst>
          </a:custGeom>
          <a:ln w="8889">
            <a:solidFill>
              <a:srgbClr val="FF9E0D"/>
            </a:solidFill>
          </a:ln>
        </p:spPr>
        <p:txBody>
          <a:bodyPr wrap="square" lIns="0" tIns="0" rIns="0" bIns="0" rtlCol="0">
            <a:noAutofit/>
          </a:bodyPr>
          <a:lstStyle/>
          <a:p>
            <a:endParaRPr/>
          </a:p>
        </p:txBody>
      </p:sp>
      <p:sp>
        <p:nvSpPr>
          <p:cNvPr id="340" name="object 340"/>
          <p:cNvSpPr/>
          <p:nvPr/>
        </p:nvSpPr>
        <p:spPr>
          <a:xfrm>
            <a:off x="0" y="805179"/>
            <a:ext cx="3708400" cy="0"/>
          </a:xfrm>
          <a:custGeom>
            <a:avLst/>
            <a:gdLst/>
            <a:ahLst/>
            <a:cxnLst/>
            <a:rect l="l" t="t" r="r" b="b"/>
            <a:pathLst>
              <a:path w="3708400">
                <a:moveTo>
                  <a:pt x="0" y="0"/>
                </a:moveTo>
                <a:lnTo>
                  <a:pt x="3708400" y="0"/>
                </a:lnTo>
              </a:path>
            </a:pathLst>
          </a:custGeom>
          <a:ln w="8889">
            <a:solidFill>
              <a:srgbClr val="FF9E0D"/>
            </a:solidFill>
          </a:ln>
        </p:spPr>
        <p:txBody>
          <a:bodyPr wrap="square" lIns="0" tIns="0" rIns="0" bIns="0" rtlCol="0">
            <a:noAutofit/>
          </a:bodyPr>
          <a:lstStyle/>
          <a:p>
            <a:endParaRPr/>
          </a:p>
        </p:txBody>
      </p:sp>
      <p:sp>
        <p:nvSpPr>
          <p:cNvPr id="341" name="object 341"/>
          <p:cNvSpPr/>
          <p:nvPr/>
        </p:nvSpPr>
        <p:spPr>
          <a:xfrm>
            <a:off x="8964930" y="812164"/>
            <a:ext cx="179070" cy="0"/>
          </a:xfrm>
          <a:custGeom>
            <a:avLst/>
            <a:gdLst/>
            <a:ahLst/>
            <a:cxnLst/>
            <a:rect l="l" t="t" r="r" b="b"/>
            <a:pathLst>
              <a:path w="179070">
                <a:moveTo>
                  <a:pt x="0" y="0"/>
                </a:moveTo>
                <a:lnTo>
                  <a:pt x="179070" y="0"/>
                </a:lnTo>
              </a:path>
            </a:pathLst>
          </a:custGeom>
          <a:ln w="7620">
            <a:solidFill>
              <a:srgbClr val="FF9D0A"/>
            </a:solidFill>
          </a:ln>
        </p:spPr>
        <p:txBody>
          <a:bodyPr wrap="square" lIns="0" tIns="0" rIns="0" bIns="0" rtlCol="0">
            <a:noAutofit/>
          </a:bodyPr>
          <a:lstStyle/>
          <a:p>
            <a:endParaRPr/>
          </a:p>
        </p:txBody>
      </p:sp>
      <p:sp>
        <p:nvSpPr>
          <p:cNvPr id="342" name="object 342"/>
          <p:cNvSpPr/>
          <p:nvPr/>
        </p:nvSpPr>
        <p:spPr>
          <a:xfrm>
            <a:off x="0" y="812164"/>
            <a:ext cx="3708400" cy="0"/>
          </a:xfrm>
          <a:custGeom>
            <a:avLst/>
            <a:gdLst/>
            <a:ahLst/>
            <a:cxnLst/>
            <a:rect l="l" t="t" r="r" b="b"/>
            <a:pathLst>
              <a:path w="3708400">
                <a:moveTo>
                  <a:pt x="0" y="0"/>
                </a:moveTo>
                <a:lnTo>
                  <a:pt x="3708400" y="0"/>
                </a:lnTo>
              </a:path>
            </a:pathLst>
          </a:custGeom>
          <a:ln w="7620">
            <a:solidFill>
              <a:srgbClr val="FF9D0A"/>
            </a:solidFill>
          </a:ln>
        </p:spPr>
        <p:txBody>
          <a:bodyPr wrap="square" lIns="0" tIns="0" rIns="0" bIns="0" rtlCol="0">
            <a:noAutofit/>
          </a:bodyPr>
          <a:lstStyle/>
          <a:p>
            <a:endParaRPr/>
          </a:p>
        </p:txBody>
      </p:sp>
      <p:sp>
        <p:nvSpPr>
          <p:cNvPr id="343" name="object 343"/>
          <p:cNvSpPr/>
          <p:nvPr/>
        </p:nvSpPr>
        <p:spPr>
          <a:xfrm>
            <a:off x="8964930" y="819150"/>
            <a:ext cx="179070" cy="0"/>
          </a:xfrm>
          <a:custGeom>
            <a:avLst/>
            <a:gdLst/>
            <a:ahLst/>
            <a:cxnLst/>
            <a:rect l="l" t="t" r="r" b="b"/>
            <a:pathLst>
              <a:path w="179070">
                <a:moveTo>
                  <a:pt x="0" y="0"/>
                </a:moveTo>
                <a:lnTo>
                  <a:pt x="179070" y="0"/>
                </a:lnTo>
              </a:path>
            </a:pathLst>
          </a:custGeom>
          <a:ln w="8890">
            <a:solidFill>
              <a:srgbClr val="FF9C08"/>
            </a:solidFill>
          </a:ln>
        </p:spPr>
        <p:txBody>
          <a:bodyPr wrap="square" lIns="0" tIns="0" rIns="0" bIns="0" rtlCol="0">
            <a:noAutofit/>
          </a:bodyPr>
          <a:lstStyle/>
          <a:p>
            <a:endParaRPr/>
          </a:p>
        </p:txBody>
      </p:sp>
      <p:sp>
        <p:nvSpPr>
          <p:cNvPr id="344" name="object 344"/>
          <p:cNvSpPr/>
          <p:nvPr/>
        </p:nvSpPr>
        <p:spPr>
          <a:xfrm>
            <a:off x="0" y="819150"/>
            <a:ext cx="3708400" cy="0"/>
          </a:xfrm>
          <a:custGeom>
            <a:avLst/>
            <a:gdLst/>
            <a:ahLst/>
            <a:cxnLst/>
            <a:rect l="l" t="t" r="r" b="b"/>
            <a:pathLst>
              <a:path w="3708400">
                <a:moveTo>
                  <a:pt x="0" y="0"/>
                </a:moveTo>
                <a:lnTo>
                  <a:pt x="3708400" y="0"/>
                </a:lnTo>
              </a:path>
            </a:pathLst>
          </a:custGeom>
          <a:ln w="8890">
            <a:solidFill>
              <a:srgbClr val="FF9C08"/>
            </a:solidFill>
          </a:ln>
        </p:spPr>
        <p:txBody>
          <a:bodyPr wrap="square" lIns="0" tIns="0" rIns="0" bIns="0" rtlCol="0">
            <a:noAutofit/>
          </a:bodyPr>
          <a:lstStyle/>
          <a:p>
            <a:endParaRPr/>
          </a:p>
        </p:txBody>
      </p:sp>
      <p:sp>
        <p:nvSpPr>
          <p:cNvPr id="345" name="object 345"/>
          <p:cNvSpPr/>
          <p:nvPr/>
        </p:nvSpPr>
        <p:spPr>
          <a:xfrm>
            <a:off x="8964930" y="826770"/>
            <a:ext cx="179070" cy="0"/>
          </a:xfrm>
          <a:custGeom>
            <a:avLst/>
            <a:gdLst/>
            <a:ahLst/>
            <a:cxnLst/>
            <a:rect l="l" t="t" r="r" b="b"/>
            <a:pathLst>
              <a:path w="179070">
                <a:moveTo>
                  <a:pt x="0" y="0"/>
                </a:moveTo>
                <a:lnTo>
                  <a:pt x="179070" y="0"/>
                </a:lnTo>
              </a:path>
            </a:pathLst>
          </a:custGeom>
          <a:ln w="8889">
            <a:solidFill>
              <a:srgbClr val="FF9B06"/>
            </a:solidFill>
          </a:ln>
        </p:spPr>
        <p:txBody>
          <a:bodyPr wrap="square" lIns="0" tIns="0" rIns="0" bIns="0" rtlCol="0">
            <a:noAutofit/>
          </a:bodyPr>
          <a:lstStyle/>
          <a:p>
            <a:endParaRPr/>
          </a:p>
        </p:txBody>
      </p:sp>
      <p:sp>
        <p:nvSpPr>
          <p:cNvPr id="346" name="object 346"/>
          <p:cNvSpPr/>
          <p:nvPr/>
        </p:nvSpPr>
        <p:spPr>
          <a:xfrm>
            <a:off x="0" y="826770"/>
            <a:ext cx="3708400" cy="0"/>
          </a:xfrm>
          <a:custGeom>
            <a:avLst/>
            <a:gdLst/>
            <a:ahLst/>
            <a:cxnLst/>
            <a:rect l="l" t="t" r="r" b="b"/>
            <a:pathLst>
              <a:path w="3708400">
                <a:moveTo>
                  <a:pt x="0" y="0"/>
                </a:moveTo>
                <a:lnTo>
                  <a:pt x="3708400" y="0"/>
                </a:lnTo>
              </a:path>
            </a:pathLst>
          </a:custGeom>
          <a:ln w="8889">
            <a:solidFill>
              <a:srgbClr val="FF9B06"/>
            </a:solidFill>
          </a:ln>
        </p:spPr>
        <p:txBody>
          <a:bodyPr wrap="square" lIns="0" tIns="0" rIns="0" bIns="0" rtlCol="0">
            <a:noAutofit/>
          </a:bodyPr>
          <a:lstStyle/>
          <a:p>
            <a:endParaRPr/>
          </a:p>
        </p:txBody>
      </p:sp>
      <p:sp>
        <p:nvSpPr>
          <p:cNvPr id="347" name="object 347"/>
          <p:cNvSpPr/>
          <p:nvPr/>
        </p:nvSpPr>
        <p:spPr>
          <a:xfrm>
            <a:off x="8964930" y="833437"/>
            <a:ext cx="179070" cy="0"/>
          </a:xfrm>
          <a:custGeom>
            <a:avLst/>
            <a:gdLst/>
            <a:ahLst/>
            <a:cxnLst/>
            <a:rect l="l" t="t" r="r" b="b"/>
            <a:pathLst>
              <a:path w="179070">
                <a:moveTo>
                  <a:pt x="0" y="0"/>
                </a:moveTo>
                <a:lnTo>
                  <a:pt x="179070" y="0"/>
                </a:lnTo>
              </a:path>
            </a:pathLst>
          </a:custGeom>
          <a:ln w="7620">
            <a:solidFill>
              <a:srgbClr val="FF9A04"/>
            </a:solidFill>
          </a:ln>
        </p:spPr>
        <p:txBody>
          <a:bodyPr wrap="square" lIns="0" tIns="0" rIns="0" bIns="0" rtlCol="0">
            <a:noAutofit/>
          </a:bodyPr>
          <a:lstStyle/>
          <a:p>
            <a:endParaRPr/>
          </a:p>
        </p:txBody>
      </p:sp>
      <p:sp>
        <p:nvSpPr>
          <p:cNvPr id="348" name="object 348"/>
          <p:cNvSpPr/>
          <p:nvPr/>
        </p:nvSpPr>
        <p:spPr>
          <a:xfrm>
            <a:off x="0" y="833437"/>
            <a:ext cx="3708400" cy="0"/>
          </a:xfrm>
          <a:custGeom>
            <a:avLst/>
            <a:gdLst/>
            <a:ahLst/>
            <a:cxnLst/>
            <a:rect l="l" t="t" r="r" b="b"/>
            <a:pathLst>
              <a:path w="3708400">
                <a:moveTo>
                  <a:pt x="0" y="0"/>
                </a:moveTo>
                <a:lnTo>
                  <a:pt x="3708400" y="0"/>
                </a:lnTo>
              </a:path>
            </a:pathLst>
          </a:custGeom>
          <a:ln w="7620">
            <a:solidFill>
              <a:srgbClr val="FF9A04"/>
            </a:solidFill>
          </a:ln>
        </p:spPr>
        <p:txBody>
          <a:bodyPr wrap="square" lIns="0" tIns="0" rIns="0" bIns="0" rtlCol="0">
            <a:noAutofit/>
          </a:bodyPr>
          <a:lstStyle/>
          <a:p>
            <a:endParaRPr/>
          </a:p>
        </p:txBody>
      </p:sp>
      <p:sp>
        <p:nvSpPr>
          <p:cNvPr id="349" name="object 349"/>
          <p:cNvSpPr/>
          <p:nvPr/>
        </p:nvSpPr>
        <p:spPr>
          <a:xfrm>
            <a:off x="0" y="0"/>
            <a:ext cx="9144000" cy="836929"/>
          </a:xfrm>
          <a:custGeom>
            <a:avLst/>
            <a:gdLst/>
            <a:ahLst/>
            <a:cxnLst/>
            <a:rect l="l" t="t" r="r" b="b"/>
            <a:pathLst>
              <a:path w="9144000" h="836929">
                <a:moveTo>
                  <a:pt x="4572000" y="836929"/>
                </a:moveTo>
                <a:lnTo>
                  <a:pt x="0" y="836929"/>
                </a:lnTo>
                <a:lnTo>
                  <a:pt x="0" y="0"/>
                </a:lnTo>
                <a:lnTo>
                  <a:pt x="9144000" y="0"/>
                </a:lnTo>
                <a:lnTo>
                  <a:pt x="9144000" y="836929"/>
                </a:lnTo>
                <a:lnTo>
                  <a:pt x="4572000" y="836929"/>
                </a:lnTo>
                <a:close/>
              </a:path>
            </a:pathLst>
          </a:custGeom>
          <a:ln w="12579">
            <a:solidFill>
              <a:srgbClr val="000000"/>
            </a:solidFill>
          </a:ln>
        </p:spPr>
        <p:txBody>
          <a:bodyPr wrap="square" lIns="0" tIns="0" rIns="0" bIns="0" rtlCol="0">
            <a:noAutofit/>
          </a:bodyPr>
          <a:lstStyle/>
          <a:p>
            <a:endParaRPr/>
          </a:p>
        </p:txBody>
      </p:sp>
      <p:sp>
        <p:nvSpPr>
          <p:cNvPr id="350" name="object 350"/>
          <p:cNvSpPr/>
          <p:nvPr/>
        </p:nvSpPr>
        <p:spPr>
          <a:xfrm>
            <a:off x="3708400" y="153669"/>
            <a:ext cx="1295400" cy="322580"/>
          </a:xfrm>
          <a:custGeom>
            <a:avLst/>
            <a:gdLst/>
            <a:ahLst/>
            <a:cxnLst/>
            <a:rect l="l" t="t" r="r" b="b"/>
            <a:pathLst>
              <a:path w="1295400" h="322580">
                <a:moveTo>
                  <a:pt x="0" y="322580"/>
                </a:moveTo>
                <a:lnTo>
                  <a:pt x="1295400" y="322580"/>
                </a:lnTo>
                <a:lnTo>
                  <a:pt x="1295400" y="0"/>
                </a:lnTo>
                <a:lnTo>
                  <a:pt x="0" y="0"/>
                </a:lnTo>
                <a:lnTo>
                  <a:pt x="0" y="322580"/>
                </a:lnTo>
                <a:close/>
              </a:path>
            </a:pathLst>
          </a:custGeom>
          <a:solidFill>
            <a:srgbClr val="7F7F7F"/>
          </a:solidFill>
        </p:spPr>
        <p:txBody>
          <a:bodyPr wrap="square" lIns="0" tIns="0" rIns="0" bIns="0" rtlCol="0">
            <a:noAutofit/>
          </a:bodyPr>
          <a:lstStyle/>
          <a:p>
            <a:endParaRPr/>
          </a:p>
        </p:txBody>
      </p:sp>
      <p:sp>
        <p:nvSpPr>
          <p:cNvPr id="351" name="object 351"/>
          <p:cNvSpPr/>
          <p:nvPr/>
        </p:nvSpPr>
        <p:spPr>
          <a:xfrm>
            <a:off x="173990" y="184150"/>
            <a:ext cx="1450340" cy="1231900"/>
          </a:xfrm>
          <a:custGeom>
            <a:avLst/>
            <a:gdLst/>
            <a:ahLst/>
            <a:cxnLst/>
            <a:rect l="l" t="t" r="r" b="b"/>
            <a:pathLst>
              <a:path w="1450340" h="1231900">
                <a:moveTo>
                  <a:pt x="0" y="0"/>
                </a:moveTo>
                <a:lnTo>
                  <a:pt x="1450340" y="0"/>
                </a:lnTo>
                <a:lnTo>
                  <a:pt x="1450340" y="1231900"/>
                </a:lnTo>
                <a:lnTo>
                  <a:pt x="0" y="1231900"/>
                </a:lnTo>
                <a:lnTo>
                  <a:pt x="0" y="0"/>
                </a:lnTo>
                <a:close/>
              </a:path>
            </a:pathLst>
          </a:custGeom>
          <a:ln w="9344">
            <a:solidFill>
              <a:srgbClr val="000000"/>
            </a:solidFill>
          </a:ln>
        </p:spPr>
        <p:txBody>
          <a:bodyPr wrap="square" lIns="0" tIns="0" rIns="0" bIns="0" rtlCol="0">
            <a:noAutofit/>
          </a:bodyPr>
          <a:lstStyle/>
          <a:p>
            <a:endParaRPr/>
          </a:p>
        </p:txBody>
      </p:sp>
      <p:sp>
        <p:nvSpPr>
          <p:cNvPr id="352" name="object 352"/>
          <p:cNvSpPr/>
          <p:nvPr/>
        </p:nvSpPr>
        <p:spPr>
          <a:xfrm>
            <a:off x="-482600" y="52070"/>
            <a:ext cx="2540000" cy="1400809"/>
          </a:xfrm>
          <a:prstGeom prst="rect">
            <a:avLst/>
          </a:prstGeom>
          <a:blipFill>
            <a:blip r:embed="rId2" cstate="print"/>
            <a:stretch>
              <a:fillRect/>
            </a:stretch>
          </a:blipFill>
        </p:spPr>
        <p:txBody>
          <a:bodyPr wrap="square" lIns="0" tIns="0" rIns="0" bIns="0" rtlCol="0">
            <a:noAutofit/>
          </a:bodyPr>
          <a:lstStyle/>
          <a:p>
            <a:endParaRPr/>
          </a:p>
        </p:txBody>
      </p:sp>
      <p:sp>
        <p:nvSpPr>
          <p:cNvPr id="353" name="object 353"/>
          <p:cNvSpPr/>
          <p:nvPr/>
        </p:nvSpPr>
        <p:spPr>
          <a:xfrm>
            <a:off x="3708400" y="153670"/>
            <a:ext cx="5275580" cy="342900"/>
          </a:xfrm>
          <a:custGeom>
            <a:avLst/>
            <a:gdLst/>
            <a:ahLst/>
            <a:cxnLst/>
            <a:rect l="l" t="t" r="r" b="b"/>
            <a:pathLst>
              <a:path w="5275580" h="342900">
                <a:moveTo>
                  <a:pt x="0" y="0"/>
                </a:moveTo>
                <a:lnTo>
                  <a:pt x="0" y="342900"/>
                </a:lnTo>
                <a:lnTo>
                  <a:pt x="5275580" y="342900"/>
                </a:lnTo>
                <a:lnTo>
                  <a:pt x="5275580" y="0"/>
                </a:lnTo>
                <a:lnTo>
                  <a:pt x="0" y="0"/>
                </a:lnTo>
                <a:close/>
              </a:path>
            </a:pathLst>
          </a:custGeom>
          <a:solidFill>
            <a:srgbClr val="7F7F7F"/>
          </a:solidFill>
        </p:spPr>
        <p:txBody>
          <a:bodyPr wrap="square" lIns="0" tIns="0" rIns="0" bIns="0" rtlCol="0">
            <a:noAutofit/>
          </a:bodyPr>
          <a:lstStyle/>
          <a:p>
            <a:endParaRPr/>
          </a:p>
        </p:txBody>
      </p:sp>
      <p:sp>
        <p:nvSpPr>
          <p:cNvPr id="354" name="object 354"/>
          <p:cNvSpPr/>
          <p:nvPr/>
        </p:nvSpPr>
        <p:spPr>
          <a:xfrm>
            <a:off x="3708400" y="541020"/>
            <a:ext cx="5256530" cy="655319"/>
          </a:xfrm>
          <a:custGeom>
            <a:avLst/>
            <a:gdLst/>
            <a:ahLst/>
            <a:cxnLst/>
            <a:rect l="l" t="t" r="r" b="b"/>
            <a:pathLst>
              <a:path w="5256530" h="655319">
                <a:moveTo>
                  <a:pt x="0" y="0"/>
                </a:moveTo>
                <a:lnTo>
                  <a:pt x="0" y="655319"/>
                </a:lnTo>
                <a:lnTo>
                  <a:pt x="5256530" y="655319"/>
                </a:lnTo>
                <a:lnTo>
                  <a:pt x="5256530" y="0"/>
                </a:lnTo>
                <a:lnTo>
                  <a:pt x="0" y="0"/>
                </a:lnTo>
                <a:close/>
              </a:path>
            </a:pathLst>
          </a:custGeom>
          <a:solidFill>
            <a:srgbClr val="000000"/>
          </a:solidFill>
        </p:spPr>
        <p:txBody>
          <a:bodyPr wrap="square" lIns="0" tIns="0" rIns="0" bIns="0" rtlCol="0">
            <a:noAutofit/>
          </a:bodyPr>
          <a:lstStyle/>
          <a:p>
            <a:endParaRPr/>
          </a:p>
        </p:txBody>
      </p:sp>
      <p:sp>
        <p:nvSpPr>
          <p:cNvPr id="355" name="object 355"/>
          <p:cNvSpPr/>
          <p:nvPr/>
        </p:nvSpPr>
        <p:spPr>
          <a:xfrm>
            <a:off x="3708400" y="541020"/>
            <a:ext cx="5256530" cy="655319"/>
          </a:xfrm>
          <a:custGeom>
            <a:avLst/>
            <a:gdLst/>
            <a:ahLst/>
            <a:cxnLst/>
            <a:rect l="l" t="t" r="r" b="b"/>
            <a:pathLst>
              <a:path w="5256530" h="655319">
                <a:moveTo>
                  <a:pt x="0" y="0"/>
                </a:moveTo>
                <a:lnTo>
                  <a:pt x="5256530" y="0"/>
                </a:lnTo>
                <a:lnTo>
                  <a:pt x="5256530" y="655319"/>
                </a:lnTo>
                <a:lnTo>
                  <a:pt x="0" y="655319"/>
                </a:lnTo>
                <a:lnTo>
                  <a:pt x="0" y="0"/>
                </a:lnTo>
                <a:close/>
              </a:path>
            </a:pathLst>
          </a:custGeom>
          <a:ln w="9344">
            <a:solidFill>
              <a:srgbClr val="000000"/>
            </a:solidFill>
          </a:ln>
        </p:spPr>
        <p:txBody>
          <a:bodyPr wrap="square" lIns="0" tIns="0" rIns="0" bIns="0" rtlCol="0">
            <a:noAutofit/>
          </a:bodyPr>
          <a:lstStyle/>
          <a:p>
            <a:endParaRPr/>
          </a:p>
        </p:txBody>
      </p:sp>
      <p:sp>
        <p:nvSpPr>
          <p:cNvPr id="60" name="object 60"/>
          <p:cNvSpPr txBox="1"/>
          <p:nvPr/>
        </p:nvSpPr>
        <p:spPr>
          <a:xfrm>
            <a:off x="0" y="28922"/>
            <a:ext cx="9144000" cy="70772"/>
          </a:xfrm>
          <a:prstGeom prst="rect">
            <a:avLst/>
          </a:prstGeom>
        </p:spPr>
        <p:txBody>
          <a:bodyPr wrap="square" lIns="0" tIns="0" rIns="0" bIns="0" rtlCol="0">
            <a:noAutofit/>
          </a:bodyPr>
          <a:lstStyle/>
          <a:p>
            <a:pPr marL="25400">
              <a:lnSpc>
                <a:spcPts val="550"/>
              </a:lnSpc>
              <a:spcBef>
                <a:spcPts val="7"/>
              </a:spcBef>
            </a:pPr>
            <a:endParaRPr sz="550"/>
          </a:p>
        </p:txBody>
      </p:sp>
      <p:sp>
        <p:nvSpPr>
          <p:cNvPr id="59" name="object 59"/>
          <p:cNvSpPr txBox="1"/>
          <p:nvPr/>
        </p:nvSpPr>
        <p:spPr>
          <a:xfrm>
            <a:off x="0" y="99694"/>
            <a:ext cx="9144000" cy="50800"/>
          </a:xfrm>
          <a:prstGeom prst="rect">
            <a:avLst/>
          </a:prstGeom>
        </p:spPr>
        <p:txBody>
          <a:bodyPr wrap="square" lIns="0" tIns="0" rIns="0" bIns="0" rtlCol="0">
            <a:noAutofit/>
          </a:bodyPr>
          <a:lstStyle/>
          <a:p>
            <a:endParaRPr/>
          </a:p>
        </p:txBody>
      </p:sp>
      <p:sp>
        <p:nvSpPr>
          <p:cNvPr id="58" name="object 58"/>
          <p:cNvSpPr txBox="1"/>
          <p:nvPr/>
        </p:nvSpPr>
        <p:spPr>
          <a:xfrm>
            <a:off x="0" y="150495"/>
            <a:ext cx="3708400" cy="50800"/>
          </a:xfrm>
          <a:prstGeom prst="rect">
            <a:avLst/>
          </a:prstGeom>
        </p:spPr>
        <p:txBody>
          <a:bodyPr wrap="square" lIns="0" tIns="0" rIns="0" bIns="0" rtlCol="0">
            <a:noAutofit/>
          </a:bodyPr>
          <a:lstStyle/>
          <a:p>
            <a:endParaRPr/>
          </a:p>
        </p:txBody>
      </p:sp>
      <p:sp>
        <p:nvSpPr>
          <p:cNvPr id="57" name="object 57"/>
          <p:cNvSpPr txBox="1"/>
          <p:nvPr/>
        </p:nvSpPr>
        <p:spPr>
          <a:xfrm>
            <a:off x="3708400" y="150495"/>
            <a:ext cx="5275580" cy="344169"/>
          </a:xfrm>
          <a:prstGeom prst="rect">
            <a:avLst/>
          </a:prstGeom>
        </p:spPr>
        <p:txBody>
          <a:bodyPr wrap="square" lIns="0" tIns="0" rIns="0" bIns="0" rtlCol="0">
            <a:noAutofit/>
          </a:bodyPr>
          <a:lstStyle/>
          <a:p>
            <a:pPr>
              <a:lnSpc>
                <a:spcPts val="500"/>
              </a:lnSpc>
              <a:spcBef>
                <a:spcPts val="19"/>
              </a:spcBef>
            </a:pPr>
            <a:endParaRPr sz="500"/>
          </a:p>
          <a:p>
            <a:pPr marL="563879">
              <a:lnSpc>
                <a:spcPts val="2190"/>
              </a:lnSpc>
              <a:spcBef>
                <a:spcPts val="109"/>
              </a:spcBef>
            </a:pPr>
            <a:r>
              <a:rPr sz="3000" b="1" i="1" spc="4" baseline="-2898" dirty="0" smtClean="0">
                <a:solidFill>
                  <a:srgbClr val="FFFFFF"/>
                </a:solidFill>
                <a:latin typeface="Arial"/>
                <a:cs typeface="Arial"/>
              </a:rPr>
              <a:t>E</a:t>
            </a:r>
            <a:r>
              <a:rPr sz="3000" b="1" i="1" spc="-4" baseline="-2898" dirty="0" smtClean="0">
                <a:solidFill>
                  <a:srgbClr val="FFFFFF"/>
                </a:solidFill>
                <a:latin typeface="Arial"/>
                <a:cs typeface="Arial"/>
              </a:rPr>
              <a:t>l</a:t>
            </a:r>
            <a:r>
              <a:rPr sz="3000" b="1" i="1" spc="0" baseline="-2898" dirty="0" smtClean="0">
                <a:solidFill>
                  <a:srgbClr val="FFFFFF"/>
                </a:solidFill>
                <a:latin typeface="Arial"/>
                <a:cs typeface="Arial"/>
              </a:rPr>
              <a:t>e</a:t>
            </a:r>
            <a:r>
              <a:rPr sz="3000" b="1" i="1" spc="4" baseline="-2898" dirty="0" smtClean="0">
                <a:solidFill>
                  <a:srgbClr val="FFFFFF"/>
                </a:solidFill>
                <a:latin typeface="Arial"/>
                <a:cs typeface="Arial"/>
              </a:rPr>
              <a:t>c</a:t>
            </a:r>
            <a:r>
              <a:rPr sz="3000" b="1" i="1" spc="0" baseline="-2898" dirty="0" smtClean="0">
                <a:solidFill>
                  <a:srgbClr val="FFFFFF"/>
                </a:solidFill>
                <a:latin typeface="Arial"/>
                <a:cs typeface="Arial"/>
              </a:rPr>
              <a:t>tr</a:t>
            </a:r>
            <a:r>
              <a:rPr sz="3000" b="1" i="1" spc="-4" baseline="-2898" dirty="0" smtClean="0">
                <a:solidFill>
                  <a:srgbClr val="FFFFFF"/>
                </a:solidFill>
                <a:latin typeface="Arial"/>
                <a:cs typeface="Arial"/>
              </a:rPr>
              <a:t>i</a:t>
            </a:r>
            <a:r>
              <a:rPr sz="3000" b="1" i="1" spc="0" baseline="-2898" dirty="0" smtClean="0">
                <a:solidFill>
                  <a:srgbClr val="FFFFFF"/>
                </a:solidFill>
                <a:latin typeface="Arial"/>
                <a:cs typeface="Arial"/>
              </a:rPr>
              <a:t>c </a:t>
            </a:r>
            <a:r>
              <a:rPr sz="3000" b="1" i="1" spc="4" baseline="-2898" dirty="0" smtClean="0">
                <a:solidFill>
                  <a:srgbClr val="FFFFFF"/>
                </a:solidFill>
                <a:latin typeface="Arial"/>
                <a:cs typeface="Arial"/>
              </a:rPr>
              <a:t>v</a:t>
            </a:r>
            <a:r>
              <a:rPr sz="3000" b="1" i="1" spc="0" baseline="-2898" dirty="0" smtClean="0">
                <a:solidFill>
                  <a:srgbClr val="FFFFFF"/>
                </a:solidFill>
                <a:latin typeface="Arial"/>
                <a:cs typeface="Arial"/>
              </a:rPr>
              <a:t>e</a:t>
            </a:r>
            <a:r>
              <a:rPr sz="3000" b="1" i="1" spc="4" baseline="-2898" dirty="0" smtClean="0">
                <a:solidFill>
                  <a:srgbClr val="FFFFFF"/>
                </a:solidFill>
                <a:latin typeface="Arial"/>
                <a:cs typeface="Arial"/>
              </a:rPr>
              <a:t>h</a:t>
            </a:r>
            <a:r>
              <a:rPr sz="3000" b="1" i="1" spc="-4" baseline="-2898" dirty="0" smtClean="0">
                <a:solidFill>
                  <a:srgbClr val="FFFFFF"/>
                </a:solidFill>
                <a:latin typeface="Arial"/>
                <a:cs typeface="Arial"/>
              </a:rPr>
              <a:t>i</a:t>
            </a:r>
            <a:r>
              <a:rPr sz="3000" b="1" i="1" spc="4" baseline="-2898" dirty="0" smtClean="0">
                <a:solidFill>
                  <a:srgbClr val="FFFFFF"/>
                </a:solidFill>
                <a:latin typeface="Arial"/>
                <a:cs typeface="Arial"/>
              </a:rPr>
              <a:t>c</a:t>
            </a:r>
            <a:r>
              <a:rPr sz="3000" b="1" i="1" spc="0" baseline="-2898" dirty="0" smtClean="0">
                <a:solidFill>
                  <a:srgbClr val="FFFFFF"/>
                </a:solidFill>
                <a:latin typeface="Arial"/>
                <a:cs typeface="Arial"/>
              </a:rPr>
              <a:t>u</a:t>
            </a:r>
            <a:r>
              <a:rPr sz="3000" b="1" i="1" spc="-4" baseline="-2898" dirty="0" smtClean="0">
                <a:solidFill>
                  <a:srgbClr val="FFFFFF"/>
                </a:solidFill>
                <a:latin typeface="Arial"/>
                <a:cs typeface="Arial"/>
              </a:rPr>
              <a:t>l</a:t>
            </a:r>
            <a:r>
              <a:rPr sz="3000" b="1" i="1" spc="0" baseline="-2898" dirty="0" smtClean="0">
                <a:solidFill>
                  <a:srgbClr val="FFFFFF"/>
                </a:solidFill>
                <a:latin typeface="Arial"/>
                <a:cs typeface="Arial"/>
              </a:rPr>
              <a:t>e </a:t>
            </a:r>
            <a:r>
              <a:rPr sz="3000" b="1" i="1" spc="4" baseline="-2898" dirty="0" smtClean="0">
                <a:solidFill>
                  <a:srgbClr val="FFFFFF"/>
                </a:solidFill>
                <a:latin typeface="Arial"/>
                <a:cs typeface="Arial"/>
              </a:rPr>
              <a:t>s</a:t>
            </a:r>
            <a:r>
              <a:rPr sz="3000" b="1" i="1" spc="0" baseline="-2898" dirty="0" smtClean="0">
                <a:solidFill>
                  <a:srgbClr val="FFFFFF"/>
                </a:solidFill>
                <a:latin typeface="Arial"/>
                <a:cs typeface="Arial"/>
              </a:rPr>
              <a:t>h</a:t>
            </a:r>
            <a:r>
              <a:rPr sz="3000" b="1" i="1" spc="4" baseline="-2898" dirty="0" smtClean="0">
                <a:solidFill>
                  <a:srgbClr val="FFFFFF"/>
                </a:solidFill>
                <a:latin typeface="Arial"/>
                <a:cs typeface="Arial"/>
              </a:rPr>
              <a:t>a</a:t>
            </a:r>
            <a:r>
              <a:rPr sz="3000" b="1" i="1" spc="0" baseline="-2898" dirty="0" smtClean="0">
                <a:solidFill>
                  <a:srgbClr val="FFFFFF"/>
                </a:solidFill>
                <a:latin typeface="Arial"/>
                <a:cs typeface="Arial"/>
              </a:rPr>
              <a:t>r</a:t>
            </a:r>
            <a:r>
              <a:rPr sz="3000" b="1" i="1" spc="-4" baseline="-2898" dirty="0" smtClean="0">
                <a:solidFill>
                  <a:srgbClr val="FFFFFF"/>
                </a:solidFill>
                <a:latin typeface="Arial"/>
                <a:cs typeface="Arial"/>
              </a:rPr>
              <a:t>i</a:t>
            </a:r>
            <a:r>
              <a:rPr sz="3000" b="1" i="1" spc="0" baseline="-2898" dirty="0" smtClean="0">
                <a:solidFill>
                  <a:srgbClr val="FFFFFF"/>
                </a:solidFill>
                <a:latin typeface="Arial"/>
                <a:cs typeface="Arial"/>
              </a:rPr>
              <a:t>ng s</a:t>
            </a:r>
            <a:r>
              <a:rPr sz="3000" b="1" i="1" spc="4" baseline="-2898" dirty="0" smtClean="0">
                <a:solidFill>
                  <a:srgbClr val="FFFFFF"/>
                </a:solidFill>
                <a:latin typeface="Arial"/>
                <a:cs typeface="Arial"/>
              </a:rPr>
              <a:t>ys</a:t>
            </a:r>
            <a:r>
              <a:rPr sz="3000" b="1" i="1" spc="0" baseline="-2898" dirty="0" smtClean="0">
                <a:solidFill>
                  <a:srgbClr val="FFFFFF"/>
                </a:solidFill>
                <a:latin typeface="Arial"/>
                <a:cs typeface="Arial"/>
              </a:rPr>
              <a:t>tem</a:t>
            </a:r>
            <a:endParaRPr sz="2000">
              <a:latin typeface="Arial"/>
              <a:cs typeface="Arial"/>
            </a:endParaRPr>
          </a:p>
        </p:txBody>
      </p:sp>
      <p:sp>
        <p:nvSpPr>
          <p:cNvPr id="56" name="object 56"/>
          <p:cNvSpPr txBox="1"/>
          <p:nvPr/>
        </p:nvSpPr>
        <p:spPr>
          <a:xfrm>
            <a:off x="8983980" y="150495"/>
            <a:ext cx="16002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55" name="object 55"/>
          <p:cNvSpPr txBox="1"/>
          <p:nvPr/>
        </p:nvSpPr>
        <p:spPr>
          <a:xfrm>
            <a:off x="0" y="201295"/>
            <a:ext cx="173990" cy="50800"/>
          </a:xfrm>
          <a:prstGeom prst="rect">
            <a:avLst/>
          </a:prstGeom>
        </p:spPr>
        <p:txBody>
          <a:bodyPr wrap="square" lIns="0" tIns="0" rIns="0" bIns="0" rtlCol="0">
            <a:noAutofit/>
          </a:bodyPr>
          <a:lstStyle/>
          <a:p>
            <a:endParaRPr/>
          </a:p>
        </p:txBody>
      </p:sp>
      <p:sp>
        <p:nvSpPr>
          <p:cNvPr id="54" name="object 54"/>
          <p:cNvSpPr txBox="1"/>
          <p:nvPr/>
        </p:nvSpPr>
        <p:spPr>
          <a:xfrm>
            <a:off x="173990" y="201295"/>
            <a:ext cx="1450340" cy="50800"/>
          </a:xfrm>
          <a:prstGeom prst="rect">
            <a:avLst/>
          </a:prstGeom>
        </p:spPr>
        <p:txBody>
          <a:bodyPr wrap="square" lIns="0" tIns="0" rIns="0" bIns="0" rtlCol="0">
            <a:noAutofit/>
          </a:bodyPr>
          <a:lstStyle/>
          <a:p>
            <a:endParaRPr/>
          </a:p>
        </p:txBody>
      </p:sp>
      <p:sp>
        <p:nvSpPr>
          <p:cNvPr id="53" name="object 53"/>
          <p:cNvSpPr txBox="1"/>
          <p:nvPr/>
        </p:nvSpPr>
        <p:spPr>
          <a:xfrm>
            <a:off x="1624330" y="201295"/>
            <a:ext cx="2084070" cy="50800"/>
          </a:xfrm>
          <a:prstGeom prst="rect">
            <a:avLst/>
          </a:prstGeom>
        </p:spPr>
        <p:txBody>
          <a:bodyPr wrap="square" lIns="0" tIns="0" rIns="0" bIns="0" rtlCol="0">
            <a:noAutofit/>
          </a:bodyPr>
          <a:lstStyle/>
          <a:p>
            <a:endParaRPr/>
          </a:p>
        </p:txBody>
      </p:sp>
      <p:sp>
        <p:nvSpPr>
          <p:cNvPr id="52" name="object 52"/>
          <p:cNvSpPr txBox="1"/>
          <p:nvPr/>
        </p:nvSpPr>
        <p:spPr>
          <a:xfrm>
            <a:off x="0" y="184150"/>
            <a:ext cx="1624330" cy="67945"/>
          </a:xfrm>
          <a:prstGeom prst="rect">
            <a:avLst/>
          </a:prstGeom>
        </p:spPr>
        <p:txBody>
          <a:bodyPr wrap="square" lIns="0" tIns="0" rIns="0" bIns="0" rtlCol="0">
            <a:noAutofit/>
          </a:bodyPr>
          <a:lstStyle/>
          <a:p>
            <a:pPr marL="25400">
              <a:lnSpc>
                <a:spcPts val="500"/>
              </a:lnSpc>
              <a:spcBef>
                <a:spcPts val="35"/>
              </a:spcBef>
            </a:pPr>
            <a:endParaRPr sz="500"/>
          </a:p>
        </p:txBody>
      </p:sp>
      <p:sp>
        <p:nvSpPr>
          <p:cNvPr id="51" name="object 51"/>
          <p:cNvSpPr txBox="1"/>
          <p:nvPr/>
        </p:nvSpPr>
        <p:spPr>
          <a:xfrm>
            <a:off x="1624330" y="153670"/>
            <a:ext cx="2084070" cy="98425"/>
          </a:xfrm>
          <a:prstGeom prst="rect">
            <a:avLst/>
          </a:prstGeom>
        </p:spPr>
        <p:txBody>
          <a:bodyPr wrap="square" lIns="0" tIns="0" rIns="0" bIns="0" rtlCol="0">
            <a:noAutofit/>
          </a:bodyPr>
          <a:lstStyle/>
          <a:p>
            <a:pPr marL="25400">
              <a:lnSpc>
                <a:spcPts val="750"/>
              </a:lnSpc>
              <a:spcBef>
                <a:spcPts val="25"/>
              </a:spcBef>
            </a:pPr>
            <a:endParaRPr sz="750"/>
          </a:p>
        </p:txBody>
      </p:sp>
      <p:sp>
        <p:nvSpPr>
          <p:cNvPr id="50" name="object 50"/>
          <p:cNvSpPr txBox="1"/>
          <p:nvPr/>
        </p:nvSpPr>
        <p:spPr>
          <a:xfrm>
            <a:off x="3708400" y="153670"/>
            <a:ext cx="5275580" cy="340995"/>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8983980" y="153670"/>
            <a:ext cx="160020" cy="69214"/>
          </a:xfrm>
          <a:prstGeom prst="rect">
            <a:avLst/>
          </a:prstGeom>
        </p:spPr>
        <p:txBody>
          <a:bodyPr wrap="square" lIns="0" tIns="0" rIns="0" bIns="0" rtlCol="0">
            <a:noAutofit/>
          </a:bodyPr>
          <a:lstStyle/>
          <a:p>
            <a:pPr marL="25400">
              <a:lnSpc>
                <a:spcPts val="500"/>
              </a:lnSpc>
              <a:spcBef>
                <a:spcPts val="44"/>
              </a:spcBef>
            </a:pPr>
            <a:endParaRPr sz="500"/>
          </a:p>
        </p:txBody>
      </p:sp>
      <p:sp>
        <p:nvSpPr>
          <p:cNvPr id="48" name="object 48"/>
          <p:cNvSpPr txBox="1"/>
          <p:nvPr/>
        </p:nvSpPr>
        <p:spPr>
          <a:xfrm>
            <a:off x="0" y="25209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7" name="object 47"/>
          <p:cNvSpPr txBox="1"/>
          <p:nvPr/>
        </p:nvSpPr>
        <p:spPr>
          <a:xfrm>
            <a:off x="173990" y="25209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6" name="object 46"/>
          <p:cNvSpPr txBox="1"/>
          <p:nvPr/>
        </p:nvSpPr>
        <p:spPr>
          <a:xfrm>
            <a:off x="1624330" y="25209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5" name="object 45"/>
          <p:cNvSpPr txBox="1"/>
          <p:nvPr/>
        </p:nvSpPr>
        <p:spPr>
          <a:xfrm>
            <a:off x="8983980" y="222884"/>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4" name="object 44"/>
          <p:cNvSpPr txBox="1"/>
          <p:nvPr/>
        </p:nvSpPr>
        <p:spPr>
          <a:xfrm>
            <a:off x="0" y="32448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3" name="object 43"/>
          <p:cNvSpPr txBox="1"/>
          <p:nvPr/>
        </p:nvSpPr>
        <p:spPr>
          <a:xfrm>
            <a:off x="173990" y="32448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2" name="object 42"/>
          <p:cNvSpPr txBox="1"/>
          <p:nvPr/>
        </p:nvSpPr>
        <p:spPr>
          <a:xfrm>
            <a:off x="1624330" y="32448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41" name="object 41"/>
          <p:cNvSpPr txBox="1"/>
          <p:nvPr/>
        </p:nvSpPr>
        <p:spPr>
          <a:xfrm>
            <a:off x="8983980" y="295275"/>
            <a:ext cx="16002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40" name="object 40"/>
          <p:cNvSpPr txBox="1"/>
          <p:nvPr/>
        </p:nvSpPr>
        <p:spPr>
          <a:xfrm>
            <a:off x="0" y="396875"/>
            <a:ext cx="173990" cy="46990"/>
          </a:xfrm>
          <a:prstGeom prst="rect">
            <a:avLst/>
          </a:prstGeom>
        </p:spPr>
        <p:txBody>
          <a:bodyPr wrap="square" lIns="0" tIns="0" rIns="0" bIns="0" rtlCol="0">
            <a:noAutofit/>
          </a:bodyPr>
          <a:lstStyle/>
          <a:p>
            <a:endParaRPr/>
          </a:p>
        </p:txBody>
      </p:sp>
      <p:sp>
        <p:nvSpPr>
          <p:cNvPr id="39" name="object 39"/>
          <p:cNvSpPr txBox="1"/>
          <p:nvPr/>
        </p:nvSpPr>
        <p:spPr>
          <a:xfrm>
            <a:off x="173990" y="396875"/>
            <a:ext cx="1450340" cy="46990"/>
          </a:xfrm>
          <a:prstGeom prst="rect">
            <a:avLst/>
          </a:prstGeom>
        </p:spPr>
        <p:txBody>
          <a:bodyPr wrap="square" lIns="0" tIns="0" rIns="0" bIns="0" rtlCol="0">
            <a:noAutofit/>
          </a:bodyPr>
          <a:lstStyle/>
          <a:p>
            <a:endParaRPr/>
          </a:p>
        </p:txBody>
      </p:sp>
      <p:sp>
        <p:nvSpPr>
          <p:cNvPr id="38" name="object 38"/>
          <p:cNvSpPr txBox="1"/>
          <p:nvPr/>
        </p:nvSpPr>
        <p:spPr>
          <a:xfrm>
            <a:off x="1624330" y="396875"/>
            <a:ext cx="2084070" cy="46990"/>
          </a:xfrm>
          <a:prstGeom prst="rect">
            <a:avLst/>
          </a:prstGeom>
        </p:spPr>
        <p:txBody>
          <a:bodyPr wrap="square" lIns="0" tIns="0" rIns="0" bIns="0" rtlCol="0">
            <a:noAutofit/>
          </a:bodyPr>
          <a:lstStyle/>
          <a:p>
            <a:endParaRPr/>
          </a:p>
        </p:txBody>
      </p:sp>
      <p:sp>
        <p:nvSpPr>
          <p:cNvPr id="37" name="object 37"/>
          <p:cNvSpPr txBox="1"/>
          <p:nvPr/>
        </p:nvSpPr>
        <p:spPr>
          <a:xfrm>
            <a:off x="8983980" y="367665"/>
            <a:ext cx="160020" cy="61594"/>
          </a:xfrm>
          <a:prstGeom prst="rect">
            <a:avLst/>
          </a:prstGeom>
        </p:spPr>
        <p:txBody>
          <a:bodyPr wrap="square" lIns="0" tIns="0" rIns="0" bIns="0" rtlCol="0">
            <a:noAutofit/>
          </a:bodyPr>
          <a:lstStyle/>
          <a:p>
            <a:endParaRPr/>
          </a:p>
        </p:txBody>
      </p:sp>
      <p:sp>
        <p:nvSpPr>
          <p:cNvPr id="36" name="object 36"/>
          <p:cNvSpPr txBox="1"/>
          <p:nvPr/>
        </p:nvSpPr>
        <p:spPr>
          <a:xfrm>
            <a:off x="8983980" y="429260"/>
            <a:ext cx="160020" cy="65404"/>
          </a:xfrm>
          <a:prstGeom prst="rect">
            <a:avLst/>
          </a:prstGeom>
        </p:spPr>
        <p:txBody>
          <a:bodyPr wrap="square" lIns="0" tIns="0" rIns="0" bIns="0" rtlCol="0">
            <a:noAutofit/>
          </a:bodyPr>
          <a:lstStyle/>
          <a:p>
            <a:pPr marL="25400">
              <a:lnSpc>
                <a:spcPts val="500"/>
              </a:lnSpc>
              <a:spcBef>
                <a:spcPts val="14"/>
              </a:spcBef>
            </a:pPr>
            <a:endParaRPr sz="500"/>
          </a:p>
        </p:txBody>
      </p:sp>
      <p:sp>
        <p:nvSpPr>
          <p:cNvPr id="35" name="object 35"/>
          <p:cNvSpPr txBox="1"/>
          <p:nvPr/>
        </p:nvSpPr>
        <p:spPr>
          <a:xfrm>
            <a:off x="0" y="443865"/>
            <a:ext cx="173990" cy="50800"/>
          </a:xfrm>
          <a:prstGeom prst="rect">
            <a:avLst/>
          </a:prstGeom>
        </p:spPr>
        <p:txBody>
          <a:bodyPr wrap="square" lIns="0" tIns="0" rIns="0" bIns="0" rtlCol="0">
            <a:noAutofit/>
          </a:bodyPr>
          <a:lstStyle/>
          <a:p>
            <a:endParaRPr/>
          </a:p>
        </p:txBody>
      </p:sp>
      <p:sp>
        <p:nvSpPr>
          <p:cNvPr id="34" name="object 34"/>
          <p:cNvSpPr txBox="1"/>
          <p:nvPr/>
        </p:nvSpPr>
        <p:spPr>
          <a:xfrm>
            <a:off x="173990" y="443865"/>
            <a:ext cx="1450340" cy="50800"/>
          </a:xfrm>
          <a:prstGeom prst="rect">
            <a:avLst/>
          </a:prstGeom>
        </p:spPr>
        <p:txBody>
          <a:bodyPr wrap="square" lIns="0" tIns="0" rIns="0" bIns="0" rtlCol="0">
            <a:noAutofit/>
          </a:bodyPr>
          <a:lstStyle/>
          <a:p>
            <a:endParaRPr/>
          </a:p>
        </p:txBody>
      </p:sp>
      <p:sp>
        <p:nvSpPr>
          <p:cNvPr id="33" name="object 33"/>
          <p:cNvSpPr txBox="1"/>
          <p:nvPr/>
        </p:nvSpPr>
        <p:spPr>
          <a:xfrm>
            <a:off x="1624330" y="443865"/>
            <a:ext cx="2084070" cy="50800"/>
          </a:xfrm>
          <a:prstGeom prst="rect">
            <a:avLst/>
          </a:prstGeom>
        </p:spPr>
        <p:txBody>
          <a:bodyPr wrap="square" lIns="0" tIns="0" rIns="0" bIns="0" rtlCol="0">
            <a:noAutofit/>
          </a:bodyPr>
          <a:lstStyle/>
          <a:p>
            <a:endParaRPr/>
          </a:p>
        </p:txBody>
      </p:sp>
      <p:sp>
        <p:nvSpPr>
          <p:cNvPr id="32" name="object 32"/>
          <p:cNvSpPr txBox="1"/>
          <p:nvPr/>
        </p:nvSpPr>
        <p:spPr>
          <a:xfrm>
            <a:off x="0" y="494665"/>
            <a:ext cx="173990" cy="0"/>
          </a:xfrm>
          <a:prstGeom prst="rect">
            <a:avLst/>
          </a:prstGeom>
        </p:spPr>
        <p:txBody>
          <a:bodyPr wrap="square" lIns="0" tIns="0" rIns="0" bIns="0" rtlCol="0">
            <a:noAutofit/>
          </a:bodyPr>
          <a:lstStyle/>
          <a:p>
            <a:endParaRPr/>
          </a:p>
        </p:txBody>
      </p:sp>
      <p:sp>
        <p:nvSpPr>
          <p:cNvPr id="31" name="object 31"/>
          <p:cNvSpPr txBox="1"/>
          <p:nvPr/>
        </p:nvSpPr>
        <p:spPr>
          <a:xfrm>
            <a:off x="173990" y="494665"/>
            <a:ext cx="1450340" cy="0"/>
          </a:xfrm>
          <a:prstGeom prst="rect">
            <a:avLst/>
          </a:prstGeom>
        </p:spPr>
        <p:txBody>
          <a:bodyPr wrap="square" lIns="0" tIns="0" rIns="0" bIns="0" rtlCol="0">
            <a:noAutofit/>
          </a:bodyPr>
          <a:lstStyle/>
          <a:p>
            <a:endParaRPr/>
          </a:p>
        </p:txBody>
      </p:sp>
      <p:sp>
        <p:nvSpPr>
          <p:cNvPr id="30" name="object 30"/>
          <p:cNvSpPr txBox="1"/>
          <p:nvPr/>
        </p:nvSpPr>
        <p:spPr>
          <a:xfrm>
            <a:off x="1624330" y="494665"/>
            <a:ext cx="2084070" cy="0"/>
          </a:xfrm>
          <a:prstGeom prst="rect">
            <a:avLst/>
          </a:prstGeom>
        </p:spPr>
        <p:txBody>
          <a:bodyPr wrap="square" lIns="0" tIns="0" rIns="0" bIns="0" rtlCol="0">
            <a:noAutofit/>
          </a:bodyPr>
          <a:lstStyle/>
          <a:p>
            <a:endParaRPr/>
          </a:p>
        </p:txBody>
      </p:sp>
      <p:sp>
        <p:nvSpPr>
          <p:cNvPr id="29" name="object 29"/>
          <p:cNvSpPr txBox="1"/>
          <p:nvPr/>
        </p:nvSpPr>
        <p:spPr>
          <a:xfrm>
            <a:off x="0" y="443229"/>
            <a:ext cx="17399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8" name="object 28"/>
          <p:cNvSpPr txBox="1"/>
          <p:nvPr/>
        </p:nvSpPr>
        <p:spPr>
          <a:xfrm>
            <a:off x="173990" y="443229"/>
            <a:ext cx="145034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7" name="object 27"/>
          <p:cNvSpPr txBox="1"/>
          <p:nvPr/>
        </p:nvSpPr>
        <p:spPr>
          <a:xfrm>
            <a:off x="1624330" y="443229"/>
            <a:ext cx="7519670" cy="86995"/>
          </a:xfrm>
          <a:prstGeom prst="rect">
            <a:avLst/>
          </a:prstGeom>
        </p:spPr>
        <p:txBody>
          <a:bodyPr wrap="square" lIns="0" tIns="0" rIns="0" bIns="0" rtlCol="0">
            <a:noAutofit/>
          </a:bodyPr>
          <a:lstStyle/>
          <a:p>
            <a:pPr marL="25400">
              <a:lnSpc>
                <a:spcPts val="650"/>
              </a:lnSpc>
              <a:spcBef>
                <a:spcPts val="35"/>
              </a:spcBef>
            </a:pPr>
            <a:endParaRPr sz="650"/>
          </a:p>
        </p:txBody>
      </p:sp>
      <p:sp>
        <p:nvSpPr>
          <p:cNvPr id="26" name="object 26"/>
          <p:cNvSpPr txBox="1"/>
          <p:nvPr/>
        </p:nvSpPr>
        <p:spPr>
          <a:xfrm>
            <a:off x="0" y="530225"/>
            <a:ext cx="173990" cy="76200"/>
          </a:xfrm>
          <a:prstGeom prst="rect">
            <a:avLst/>
          </a:prstGeom>
        </p:spPr>
        <p:txBody>
          <a:bodyPr wrap="square" lIns="0" tIns="0" rIns="0" bIns="0" rtlCol="0">
            <a:noAutofit/>
          </a:bodyPr>
          <a:lstStyle/>
          <a:p>
            <a:pPr marL="25400">
              <a:lnSpc>
                <a:spcPts val="600"/>
              </a:lnSpc>
            </a:pPr>
            <a:endParaRPr sz="600"/>
          </a:p>
        </p:txBody>
      </p:sp>
      <p:sp>
        <p:nvSpPr>
          <p:cNvPr id="25" name="object 25"/>
          <p:cNvSpPr txBox="1"/>
          <p:nvPr/>
        </p:nvSpPr>
        <p:spPr>
          <a:xfrm>
            <a:off x="173990" y="530225"/>
            <a:ext cx="1450340" cy="76200"/>
          </a:xfrm>
          <a:prstGeom prst="rect">
            <a:avLst/>
          </a:prstGeom>
        </p:spPr>
        <p:txBody>
          <a:bodyPr wrap="square" lIns="0" tIns="0" rIns="0" bIns="0" rtlCol="0">
            <a:noAutofit/>
          </a:bodyPr>
          <a:lstStyle/>
          <a:p>
            <a:pPr marL="25400">
              <a:lnSpc>
                <a:spcPts val="600"/>
              </a:lnSpc>
            </a:pPr>
            <a:endParaRPr sz="600"/>
          </a:p>
        </p:txBody>
      </p:sp>
      <p:sp>
        <p:nvSpPr>
          <p:cNvPr id="24" name="object 24"/>
          <p:cNvSpPr txBox="1"/>
          <p:nvPr/>
        </p:nvSpPr>
        <p:spPr>
          <a:xfrm>
            <a:off x="1624330" y="530225"/>
            <a:ext cx="2084070" cy="76200"/>
          </a:xfrm>
          <a:prstGeom prst="rect">
            <a:avLst/>
          </a:prstGeom>
        </p:spPr>
        <p:txBody>
          <a:bodyPr wrap="square" lIns="0" tIns="0" rIns="0" bIns="0" rtlCol="0">
            <a:noAutofit/>
          </a:bodyPr>
          <a:lstStyle/>
          <a:p>
            <a:pPr marL="25400">
              <a:lnSpc>
                <a:spcPts val="600"/>
              </a:lnSpc>
            </a:pPr>
            <a:endParaRPr sz="600"/>
          </a:p>
        </p:txBody>
      </p:sp>
      <p:sp>
        <p:nvSpPr>
          <p:cNvPr id="23" name="object 23"/>
          <p:cNvSpPr txBox="1"/>
          <p:nvPr/>
        </p:nvSpPr>
        <p:spPr>
          <a:xfrm>
            <a:off x="3708400" y="530225"/>
            <a:ext cx="5256530" cy="284767"/>
          </a:xfrm>
          <a:prstGeom prst="rect">
            <a:avLst/>
          </a:prstGeom>
        </p:spPr>
        <p:txBody>
          <a:bodyPr wrap="square" lIns="0" tIns="0" rIns="0" bIns="0" rtlCol="0">
            <a:noAutofit/>
          </a:bodyPr>
          <a:lstStyle/>
          <a:p>
            <a:pPr>
              <a:lnSpc>
                <a:spcPts val="550"/>
              </a:lnSpc>
              <a:spcBef>
                <a:spcPts val="16"/>
              </a:spcBef>
            </a:pPr>
            <a:endParaRPr sz="550" dirty="0"/>
          </a:p>
          <a:p>
            <a:pPr marL="90170">
              <a:lnSpc>
                <a:spcPts val="1675"/>
              </a:lnSpc>
              <a:spcBef>
                <a:spcPts val="83"/>
              </a:spcBef>
            </a:pPr>
            <a:r>
              <a:rPr lang="en-US" altLang="zh-CN" sz="2700" b="1" i="1" baseline="-11273" dirty="0" smtClean="0">
                <a:solidFill>
                  <a:srgbClr val="FFFFFF"/>
                </a:solidFill>
                <a:latin typeface="Arial"/>
                <a:cs typeface="Arial"/>
              </a:rPr>
              <a:t>Advantages of this system</a:t>
            </a:r>
            <a:endParaRPr sz="1800" dirty="0">
              <a:latin typeface="Arial"/>
              <a:cs typeface="Arial"/>
            </a:endParaRPr>
          </a:p>
        </p:txBody>
      </p:sp>
      <p:sp>
        <p:nvSpPr>
          <p:cNvPr id="22" name="object 22"/>
          <p:cNvSpPr txBox="1"/>
          <p:nvPr/>
        </p:nvSpPr>
        <p:spPr>
          <a:xfrm>
            <a:off x="8964930" y="530225"/>
            <a:ext cx="179070" cy="53975"/>
          </a:xfrm>
          <a:prstGeom prst="rect">
            <a:avLst/>
          </a:prstGeom>
        </p:spPr>
        <p:txBody>
          <a:bodyPr wrap="square" lIns="0" tIns="0" rIns="0" bIns="0" rtlCol="0">
            <a:noAutofit/>
          </a:bodyPr>
          <a:lstStyle/>
          <a:p>
            <a:endParaRPr/>
          </a:p>
        </p:txBody>
      </p:sp>
      <p:sp>
        <p:nvSpPr>
          <p:cNvPr id="21" name="object 21"/>
          <p:cNvSpPr txBox="1"/>
          <p:nvPr/>
        </p:nvSpPr>
        <p:spPr>
          <a:xfrm>
            <a:off x="0" y="606425"/>
            <a:ext cx="17399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20" name="object 20"/>
          <p:cNvSpPr txBox="1"/>
          <p:nvPr/>
        </p:nvSpPr>
        <p:spPr>
          <a:xfrm>
            <a:off x="173990" y="606425"/>
            <a:ext cx="145034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9" name="object 19"/>
          <p:cNvSpPr txBox="1"/>
          <p:nvPr/>
        </p:nvSpPr>
        <p:spPr>
          <a:xfrm>
            <a:off x="1624330" y="606425"/>
            <a:ext cx="2084070" cy="72390"/>
          </a:xfrm>
          <a:prstGeom prst="rect">
            <a:avLst/>
          </a:prstGeom>
        </p:spPr>
        <p:txBody>
          <a:bodyPr wrap="square" lIns="0" tIns="0" rIns="0" bIns="0" rtlCol="0">
            <a:noAutofit/>
          </a:bodyPr>
          <a:lstStyle/>
          <a:p>
            <a:pPr marL="25400">
              <a:lnSpc>
                <a:spcPts val="550"/>
              </a:lnSpc>
              <a:spcBef>
                <a:spcPts val="20"/>
              </a:spcBef>
            </a:pPr>
            <a:endParaRPr sz="550"/>
          </a:p>
        </p:txBody>
      </p:sp>
      <p:sp>
        <p:nvSpPr>
          <p:cNvPr id="18" name="object 18"/>
          <p:cNvSpPr txBox="1"/>
          <p:nvPr/>
        </p:nvSpPr>
        <p:spPr>
          <a:xfrm>
            <a:off x="8964930" y="584200"/>
            <a:ext cx="179070" cy="65405"/>
          </a:xfrm>
          <a:prstGeom prst="rect">
            <a:avLst/>
          </a:prstGeom>
        </p:spPr>
        <p:txBody>
          <a:bodyPr wrap="square" lIns="0" tIns="0" rIns="0" bIns="0" rtlCol="0">
            <a:noAutofit/>
          </a:bodyPr>
          <a:lstStyle/>
          <a:p>
            <a:pPr marL="25400">
              <a:lnSpc>
                <a:spcPts val="500"/>
              </a:lnSpc>
              <a:spcBef>
                <a:spcPts val="15"/>
              </a:spcBef>
            </a:pPr>
            <a:endParaRPr sz="500"/>
          </a:p>
        </p:txBody>
      </p:sp>
      <p:sp>
        <p:nvSpPr>
          <p:cNvPr id="17" name="object 17"/>
          <p:cNvSpPr txBox="1"/>
          <p:nvPr/>
        </p:nvSpPr>
        <p:spPr>
          <a:xfrm>
            <a:off x="0" y="678815"/>
            <a:ext cx="17399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6" name="object 16"/>
          <p:cNvSpPr txBox="1"/>
          <p:nvPr/>
        </p:nvSpPr>
        <p:spPr>
          <a:xfrm>
            <a:off x="173990" y="678815"/>
            <a:ext cx="145034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5" name="object 15"/>
          <p:cNvSpPr txBox="1"/>
          <p:nvPr/>
        </p:nvSpPr>
        <p:spPr>
          <a:xfrm>
            <a:off x="1624330" y="678815"/>
            <a:ext cx="2084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4" name="object 14"/>
          <p:cNvSpPr txBox="1"/>
          <p:nvPr/>
        </p:nvSpPr>
        <p:spPr>
          <a:xfrm>
            <a:off x="8964930" y="649605"/>
            <a:ext cx="179070" cy="72389"/>
          </a:xfrm>
          <a:prstGeom prst="rect">
            <a:avLst/>
          </a:prstGeom>
        </p:spPr>
        <p:txBody>
          <a:bodyPr wrap="square" lIns="0" tIns="0" rIns="0" bIns="0" rtlCol="0">
            <a:noAutofit/>
          </a:bodyPr>
          <a:lstStyle/>
          <a:p>
            <a:pPr marL="25400">
              <a:lnSpc>
                <a:spcPts val="550"/>
              </a:lnSpc>
              <a:spcBef>
                <a:spcPts val="19"/>
              </a:spcBef>
            </a:pPr>
            <a:endParaRPr sz="550"/>
          </a:p>
        </p:txBody>
      </p:sp>
      <p:sp>
        <p:nvSpPr>
          <p:cNvPr id="13" name="object 13"/>
          <p:cNvSpPr txBox="1"/>
          <p:nvPr/>
        </p:nvSpPr>
        <p:spPr>
          <a:xfrm>
            <a:off x="0" y="751204"/>
            <a:ext cx="17399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2" name="object 12"/>
          <p:cNvSpPr txBox="1"/>
          <p:nvPr/>
        </p:nvSpPr>
        <p:spPr>
          <a:xfrm>
            <a:off x="173990" y="751204"/>
            <a:ext cx="145034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1" name="object 11"/>
          <p:cNvSpPr txBox="1"/>
          <p:nvPr/>
        </p:nvSpPr>
        <p:spPr>
          <a:xfrm>
            <a:off x="1624330" y="751204"/>
            <a:ext cx="2084070" cy="63787"/>
          </a:xfrm>
          <a:prstGeom prst="rect">
            <a:avLst/>
          </a:prstGeom>
        </p:spPr>
        <p:txBody>
          <a:bodyPr wrap="square" lIns="0" tIns="0" rIns="0" bIns="0" rtlCol="0">
            <a:noAutofit/>
          </a:bodyPr>
          <a:lstStyle/>
          <a:p>
            <a:pPr marL="25400">
              <a:lnSpc>
                <a:spcPts val="500"/>
              </a:lnSpc>
              <a:spcBef>
                <a:spcPts val="2"/>
              </a:spcBef>
            </a:pPr>
            <a:endParaRPr sz="500"/>
          </a:p>
        </p:txBody>
      </p:sp>
      <p:sp>
        <p:nvSpPr>
          <p:cNvPr id="10" name="object 10"/>
          <p:cNvSpPr txBox="1"/>
          <p:nvPr/>
        </p:nvSpPr>
        <p:spPr>
          <a:xfrm>
            <a:off x="8964930" y="721994"/>
            <a:ext cx="179070" cy="92997"/>
          </a:xfrm>
          <a:prstGeom prst="rect">
            <a:avLst/>
          </a:prstGeom>
        </p:spPr>
        <p:txBody>
          <a:bodyPr wrap="square" lIns="0" tIns="0" rIns="0" bIns="0" rtlCol="0">
            <a:noAutofit/>
          </a:bodyPr>
          <a:lstStyle/>
          <a:p>
            <a:pPr marL="25400">
              <a:lnSpc>
                <a:spcPts val="700"/>
              </a:lnSpc>
              <a:spcBef>
                <a:spcPts val="32"/>
              </a:spcBef>
            </a:pPr>
            <a:endParaRPr sz="700"/>
          </a:p>
        </p:txBody>
      </p:sp>
      <p:sp>
        <p:nvSpPr>
          <p:cNvPr id="9" name="object 9"/>
          <p:cNvSpPr txBox="1"/>
          <p:nvPr/>
        </p:nvSpPr>
        <p:spPr>
          <a:xfrm>
            <a:off x="0" y="814992"/>
            <a:ext cx="173990" cy="601057"/>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73990" y="814992"/>
            <a:ext cx="1450340" cy="601057"/>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1624330" y="814992"/>
            <a:ext cx="2084070" cy="381347"/>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3708400" y="814992"/>
            <a:ext cx="5256530" cy="381347"/>
          </a:xfrm>
          <a:prstGeom prst="rect">
            <a:avLst/>
          </a:prstGeom>
        </p:spPr>
        <p:txBody>
          <a:bodyPr wrap="square" lIns="0" tIns="0" rIns="0" bIns="0" rtlCol="0">
            <a:noAutofit/>
          </a:bodyPr>
          <a:lstStyle/>
          <a:p>
            <a:pPr marL="90170">
              <a:lnSpc>
                <a:spcPts val="2630"/>
              </a:lnSpc>
              <a:spcBef>
                <a:spcPts val="131"/>
              </a:spcBef>
            </a:pPr>
            <a:r>
              <a:rPr lang="zh-CN" altLang="en-US" sz="2400" baseline="-1076" dirty="0" smtClean="0">
                <a:solidFill>
                  <a:srgbClr val="FFFFFF"/>
                </a:solidFill>
                <a:latin typeface="Microsoft JhengHei"/>
                <a:cs typeface="Microsoft JhengHei"/>
              </a:rPr>
              <a:t>系统将会带来的发展优势</a:t>
            </a:r>
            <a:endParaRPr sz="1600" dirty="0">
              <a:latin typeface="Microsoft JhengHei"/>
              <a:cs typeface="Microsoft JhengHei"/>
            </a:endParaRPr>
          </a:p>
        </p:txBody>
      </p:sp>
      <p:sp>
        <p:nvSpPr>
          <p:cNvPr id="5" name="object 5"/>
          <p:cNvSpPr txBox="1"/>
          <p:nvPr/>
        </p:nvSpPr>
        <p:spPr>
          <a:xfrm>
            <a:off x="8964930" y="814992"/>
            <a:ext cx="179070" cy="381347"/>
          </a:xfrm>
          <a:prstGeom prst="rect">
            <a:avLst/>
          </a:prstGeom>
        </p:spPr>
        <p:txBody>
          <a:bodyPr wrap="square" lIns="0" tIns="0" rIns="0" bIns="0" rtlCol="0">
            <a:noAutofit/>
          </a:bodyPr>
          <a:lstStyle/>
          <a:p>
            <a:pPr marL="25400">
              <a:lnSpc>
                <a:spcPts val="1000"/>
              </a:lnSpc>
            </a:pPr>
            <a:endParaRPr sz="1000"/>
          </a:p>
        </p:txBody>
      </p:sp>
      <p:pic>
        <p:nvPicPr>
          <p:cNvPr id="25604" name="Picture 4" descr="c:\users\ibm\appdata\roaming\360se6\USERDA~1\Temp\WKIAIV~1.PNG"/>
          <p:cNvPicPr>
            <a:picLocks noChangeAspect="1" noChangeArrowheads="1"/>
          </p:cNvPicPr>
          <p:nvPr/>
        </p:nvPicPr>
        <p:blipFill>
          <a:blip r:embed="rId3" cstate="print"/>
          <a:srcRect/>
          <a:stretch>
            <a:fillRect/>
          </a:stretch>
        </p:blipFill>
        <p:spPr bwMode="auto">
          <a:xfrm>
            <a:off x="4071938" y="2057400"/>
            <a:ext cx="2557462" cy="1600200"/>
          </a:xfrm>
          <a:prstGeom prst="rect">
            <a:avLst/>
          </a:prstGeom>
          <a:noFill/>
        </p:spPr>
      </p:pic>
      <p:sp>
        <p:nvSpPr>
          <p:cNvPr id="370" name="object 7"/>
          <p:cNvSpPr txBox="1"/>
          <p:nvPr/>
        </p:nvSpPr>
        <p:spPr>
          <a:xfrm>
            <a:off x="381000" y="1676400"/>
            <a:ext cx="3124200" cy="798710"/>
          </a:xfrm>
          <a:prstGeom prst="rect">
            <a:avLst/>
          </a:prstGeom>
        </p:spPr>
        <p:txBody>
          <a:bodyPr wrap="square" lIns="0" tIns="0" rIns="0" bIns="0" rtlCol="0">
            <a:noAutofit/>
          </a:bodyPr>
          <a:lstStyle/>
          <a:p>
            <a:pPr marL="12700">
              <a:lnSpc>
                <a:spcPts val="6865"/>
              </a:lnSpc>
              <a:spcBef>
                <a:spcPts val="1241"/>
              </a:spcBef>
            </a:pPr>
            <a:r>
              <a:rPr sz="6600" b="1" spc="9" baseline="-1610" dirty="0" smtClean="0">
                <a:solidFill>
                  <a:srgbClr val="666666"/>
                </a:solidFill>
                <a:latin typeface="Arial"/>
                <a:cs typeface="Arial"/>
              </a:rPr>
              <a:t>M</a:t>
            </a:r>
            <a:r>
              <a:rPr sz="7200" b="1" spc="-4" baseline="-1449" dirty="0" smtClean="0">
                <a:solidFill>
                  <a:srgbClr val="FF9933"/>
                </a:solidFill>
                <a:latin typeface="Arial"/>
                <a:cs typeface="Arial"/>
              </a:rPr>
              <a:t>A</a:t>
            </a:r>
            <a:r>
              <a:rPr sz="6600" b="1" spc="0" baseline="-1610" dirty="0" smtClean="0">
                <a:solidFill>
                  <a:srgbClr val="666666"/>
                </a:solidFill>
                <a:latin typeface="Arial"/>
                <a:cs typeface="Arial"/>
              </a:rPr>
              <a:t>CAUTO</a:t>
            </a:r>
            <a:endParaRPr sz="4000" dirty="0">
              <a:latin typeface="Arial"/>
              <a:cs typeface="Arial"/>
            </a:endParaRPr>
          </a:p>
        </p:txBody>
      </p:sp>
      <p:pic>
        <p:nvPicPr>
          <p:cNvPr id="1026" name="Picture 2" descr="http://www.syhylmy.com/userfiles/%E4%B8%AD%E5%9B%BD%E5%9C%B0%E5%9B%BE1.jpg"/>
          <p:cNvPicPr>
            <a:picLocks noChangeAspect="1" noChangeArrowheads="1"/>
          </p:cNvPicPr>
          <p:nvPr/>
        </p:nvPicPr>
        <p:blipFill>
          <a:blip r:embed="rId4" cstate="print"/>
          <a:srcRect/>
          <a:stretch>
            <a:fillRect/>
          </a:stretch>
        </p:blipFill>
        <p:spPr bwMode="auto">
          <a:xfrm>
            <a:off x="228600" y="2971800"/>
            <a:ext cx="3200400" cy="2715006"/>
          </a:xfrm>
          <a:prstGeom prst="rect">
            <a:avLst/>
          </a:prstGeom>
          <a:noFill/>
        </p:spPr>
      </p:pic>
      <p:sp>
        <p:nvSpPr>
          <p:cNvPr id="361" name="线形标注 1 360"/>
          <p:cNvSpPr/>
          <p:nvPr/>
        </p:nvSpPr>
        <p:spPr>
          <a:xfrm>
            <a:off x="3962400" y="1981200"/>
            <a:ext cx="4800600" cy="2057400"/>
          </a:xfrm>
          <a:prstGeom prst="borderCallout1">
            <a:avLst>
              <a:gd name="adj1" fmla="val 39550"/>
              <a:gd name="adj2" fmla="val -229"/>
              <a:gd name="adj3" fmla="val 127767"/>
              <a:gd name="adj4" fmla="val -29979"/>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8" name="object 63"/>
          <p:cNvSpPr txBox="1"/>
          <p:nvPr/>
        </p:nvSpPr>
        <p:spPr>
          <a:xfrm>
            <a:off x="4038600" y="3505200"/>
            <a:ext cx="4724400" cy="609600"/>
          </a:xfrm>
          <a:prstGeom prst="rect">
            <a:avLst/>
          </a:prstGeom>
        </p:spPr>
        <p:txBody>
          <a:bodyPr wrap="square" lIns="0" tIns="0" rIns="0" bIns="0" rtlCol="0">
            <a:noAutofit/>
          </a:bodyPr>
          <a:lstStyle/>
          <a:p>
            <a:pPr>
              <a:lnSpc>
                <a:spcPts val="1000"/>
              </a:lnSpc>
            </a:pPr>
            <a:endParaRPr sz="1000" dirty="0" smtClean="0"/>
          </a:p>
          <a:p>
            <a:pPr marL="216158" marR="233690" algn="ctr">
              <a:lnSpc>
                <a:spcPts val="2299"/>
              </a:lnSpc>
              <a:spcBef>
                <a:spcPts val="197"/>
              </a:spcBef>
            </a:pPr>
            <a:r>
              <a:rPr lang="en-US" altLang="zh-CN" sz="1600" b="1" dirty="0" smtClean="0">
                <a:latin typeface="Arial"/>
                <a:cs typeface="Arial"/>
              </a:rPr>
              <a:t>Wuhan		</a:t>
            </a:r>
            <a:r>
              <a:rPr lang="zh-CN" altLang="en-US" sz="1600" spc="19" dirty="0" smtClean="0">
                <a:latin typeface="Microsoft JhengHei"/>
                <a:cs typeface="Microsoft JhengHei"/>
              </a:rPr>
              <a:t>武汉</a:t>
            </a:r>
            <a:endParaRPr sz="1600" dirty="0">
              <a:latin typeface="Microsoft JhengHei"/>
              <a:cs typeface="Microsoft JhengHei"/>
            </a:endParaRPr>
          </a:p>
        </p:txBody>
      </p:sp>
      <p:sp>
        <p:nvSpPr>
          <p:cNvPr id="369" name="object 63"/>
          <p:cNvSpPr txBox="1"/>
          <p:nvPr/>
        </p:nvSpPr>
        <p:spPr>
          <a:xfrm>
            <a:off x="3962400" y="4267200"/>
            <a:ext cx="4800600" cy="2286000"/>
          </a:xfrm>
          <a:prstGeom prst="rect">
            <a:avLst/>
          </a:prstGeom>
          <a:ln w="38100"/>
        </p:spPr>
        <p:style>
          <a:lnRef idx="2">
            <a:schemeClr val="accent6"/>
          </a:lnRef>
          <a:fillRef idx="1">
            <a:schemeClr val="lt1"/>
          </a:fillRef>
          <a:effectRef idx="0">
            <a:schemeClr val="accent6"/>
          </a:effectRef>
          <a:fontRef idx="minor">
            <a:schemeClr val="dk1"/>
          </a:fontRef>
        </p:style>
        <p:txBody>
          <a:bodyPr wrap="square" lIns="0" tIns="0" rIns="0" bIns="0" rtlCol="0">
            <a:noAutofit/>
          </a:bodyPr>
          <a:lstStyle/>
          <a:p>
            <a:pPr algn="just">
              <a:lnSpc>
                <a:spcPts val="1000"/>
              </a:lnSpc>
            </a:pPr>
            <a:endParaRPr sz="1000" dirty="0" smtClean="0"/>
          </a:p>
          <a:p>
            <a:pPr marL="216158" marR="233690" algn="just">
              <a:lnSpc>
                <a:spcPts val="2299"/>
              </a:lnSpc>
              <a:spcBef>
                <a:spcPts val="197"/>
              </a:spcBef>
            </a:pPr>
            <a:r>
              <a:rPr lang="en-US" altLang="zh-CN" sz="1400" b="1" dirty="0" smtClean="0">
                <a:latin typeface="Arial"/>
                <a:cs typeface="Arial"/>
              </a:rPr>
              <a:t>All the big cities in the world are facing the mobility challenges. Together with </a:t>
            </a:r>
            <a:r>
              <a:rPr lang="en-US" altLang="zh-CN" sz="1400" b="1" dirty="0" err="1" smtClean="0">
                <a:latin typeface="Arial"/>
                <a:cs typeface="Arial"/>
              </a:rPr>
              <a:t>MacAuto</a:t>
            </a:r>
            <a:r>
              <a:rPr lang="en-US" altLang="zh-CN" sz="1400" b="1" dirty="0" smtClean="0">
                <a:latin typeface="Arial"/>
                <a:cs typeface="Arial"/>
              </a:rPr>
              <a:t>, Wuhan may explore the solutions to that challenge and be an example for the whole world.</a:t>
            </a:r>
            <a:endParaRPr lang="en-US" altLang="zh-CN" sz="1400" spc="19" dirty="0" smtClean="0">
              <a:latin typeface="Microsoft JhengHei"/>
              <a:cs typeface="Arial"/>
            </a:endParaRPr>
          </a:p>
          <a:p>
            <a:pPr marL="216158" marR="233690" algn="just">
              <a:lnSpc>
                <a:spcPts val="2299"/>
              </a:lnSpc>
              <a:spcBef>
                <a:spcPts val="197"/>
              </a:spcBef>
            </a:pPr>
            <a:r>
              <a:rPr lang="zh-CN" altLang="en-US" sz="1600" spc="19" dirty="0" smtClean="0">
                <a:latin typeface="Microsoft JhengHei"/>
                <a:cs typeface="Microsoft JhengHei"/>
              </a:rPr>
              <a:t>面对世界范围内普遍存在于大城市的交通挑战，</a:t>
            </a:r>
            <a:r>
              <a:rPr lang="en-US" altLang="zh-CN" sz="1600" spc="19" dirty="0" err="1" smtClean="0">
                <a:latin typeface="Microsoft JhengHei"/>
                <a:cs typeface="Microsoft JhengHei"/>
              </a:rPr>
              <a:t>MacAuto</a:t>
            </a:r>
            <a:r>
              <a:rPr lang="zh-CN" altLang="en-US" sz="1600" spc="19" dirty="0" smtClean="0">
                <a:latin typeface="Microsoft JhengHei"/>
                <a:cs typeface="Microsoft JhengHei"/>
              </a:rPr>
              <a:t>可以与武汉市一起探索解决这一问题的方案。</a:t>
            </a:r>
            <a:endParaRPr sz="1600" dirty="0">
              <a:latin typeface="Microsoft JhengHei"/>
              <a:cs typeface="Microsoft JhengHei"/>
            </a:endParaRPr>
          </a:p>
        </p:txBody>
      </p:sp>
      <p:sp>
        <p:nvSpPr>
          <p:cNvPr id="371" name="object 63"/>
          <p:cNvSpPr txBox="1"/>
          <p:nvPr/>
        </p:nvSpPr>
        <p:spPr>
          <a:xfrm>
            <a:off x="3733800" y="1371600"/>
            <a:ext cx="5181600" cy="609600"/>
          </a:xfrm>
          <a:prstGeom prst="rect">
            <a:avLst/>
          </a:prstGeom>
        </p:spPr>
        <p:txBody>
          <a:bodyPr wrap="square" lIns="0" tIns="0" rIns="0" bIns="0" rtlCol="0">
            <a:noAutofit/>
          </a:bodyPr>
          <a:lstStyle/>
          <a:p>
            <a:pPr>
              <a:lnSpc>
                <a:spcPts val="1000"/>
              </a:lnSpc>
            </a:pPr>
            <a:endParaRPr sz="1050" dirty="0" smtClean="0">
              <a:solidFill>
                <a:schemeClr val="accent6">
                  <a:lumMod val="75000"/>
                </a:schemeClr>
              </a:solidFill>
            </a:endParaRPr>
          </a:p>
          <a:p>
            <a:pPr marL="216158" marR="233690" algn="ctr">
              <a:lnSpc>
                <a:spcPts val="2299"/>
              </a:lnSpc>
              <a:spcBef>
                <a:spcPts val="197"/>
              </a:spcBef>
            </a:pPr>
            <a:r>
              <a:rPr lang="en-US" altLang="zh-CN" b="1" dirty="0" smtClean="0">
                <a:solidFill>
                  <a:schemeClr val="accent6">
                    <a:lumMod val="75000"/>
                  </a:schemeClr>
                </a:solidFill>
                <a:latin typeface="Arial"/>
                <a:cs typeface="Arial"/>
              </a:rPr>
              <a:t>Mobility challenges  </a:t>
            </a:r>
            <a:r>
              <a:rPr lang="zh-CN" altLang="en-US" dirty="0" smtClean="0">
                <a:solidFill>
                  <a:schemeClr val="accent6">
                    <a:lumMod val="75000"/>
                  </a:schemeClr>
                </a:solidFill>
                <a:latin typeface="Microsoft JhengHei"/>
                <a:cs typeface="Microsoft JhengHei"/>
              </a:rPr>
              <a:t>交通挑战</a:t>
            </a:r>
            <a:endParaRPr dirty="0">
              <a:solidFill>
                <a:schemeClr val="accent6">
                  <a:lumMod val="75000"/>
                </a:schemeClr>
              </a:solidFill>
              <a:latin typeface="Microsoft JhengHei"/>
              <a:cs typeface="Microsoft JhengHei"/>
            </a:endParaRPr>
          </a:p>
        </p:txBody>
      </p:sp>
      <p:pic>
        <p:nvPicPr>
          <p:cNvPr id="4098" name="Picture 2" descr="http://up.upnews.cn/2013/11/129.jpg"/>
          <p:cNvPicPr>
            <a:picLocks noChangeAspect="1" noChangeArrowheads="1"/>
          </p:cNvPicPr>
          <p:nvPr/>
        </p:nvPicPr>
        <p:blipFill>
          <a:blip r:embed="rId5" cstate="print"/>
          <a:srcRect/>
          <a:stretch>
            <a:fillRect/>
          </a:stretch>
        </p:blipFill>
        <p:spPr bwMode="auto">
          <a:xfrm>
            <a:off x="6477000" y="2057401"/>
            <a:ext cx="2177143" cy="1447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637</Words>
  <Application>Microsoft Office PowerPoint</Application>
  <PresentationFormat>全屏显示(4:3)</PresentationFormat>
  <Paragraphs>209</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Xiao Yao</cp:lastModifiedBy>
  <cp:revision>78</cp:revision>
  <dcterms:modified xsi:type="dcterms:W3CDTF">2014-09-10T14:44:05Z</dcterms:modified>
</cp:coreProperties>
</file>