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jpg"/>
  <Override PartName="/ppt/media/image6.jpg" ContentType="image/jpg"/>
  <Override PartName="/ppt/media/image7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9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5" r:id="rId3"/>
    <p:sldId id="264" r:id="rId4"/>
    <p:sldId id="294" r:id="rId5"/>
    <p:sldId id="297" r:id="rId6"/>
    <p:sldId id="291" r:id="rId7"/>
    <p:sldId id="296" r:id="rId8"/>
    <p:sldId id="298" r:id="rId9"/>
    <p:sldId id="299" r:id="rId10"/>
    <p:sldId id="300" r:id="rId11"/>
    <p:sldId id="277" r:id="rId12"/>
    <p:sldId id="260" r:id="rId13"/>
    <p:sldId id="281" r:id="rId14"/>
    <p:sldId id="272" r:id="rId15"/>
    <p:sldId id="279" r:id="rId16"/>
    <p:sldId id="287" r:id="rId17"/>
    <p:sldId id="289" r:id="rId18"/>
    <p:sldId id="288" r:id="rId19"/>
    <p:sldId id="301" r:id="rId20"/>
    <p:sldId id="292" r:id="rId21"/>
    <p:sldId id="293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FF"/>
    <a:srgbClr val="000000"/>
    <a:srgbClr val="333333"/>
    <a:srgbClr val="D9D9D9"/>
    <a:srgbClr val="66FFFF"/>
    <a:srgbClr val="FFFF00"/>
    <a:srgbClr val="B2B2B2"/>
    <a:srgbClr val="CCC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7FB56-C0C9-4166-A829-957384E9E915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ABBC7-0137-4321-B38C-23B3EF4A0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749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86729-C592-4153-B887-B14AA25B93D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7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2EB0A68-7552-4DE5-ADD4-DAF296B8385C}" type="slidenum">
              <a:rPr 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435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648" indent="-28986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9459" indent="-2318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3243" indent="-2318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7027" indent="-2318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810" indent="-2318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4594" indent="-2318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78378" indent="-2318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42161" indent="-2318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C2CEA2-3634-4404-9377-E6783E757F7C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45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648" indent="-28986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9459" indent="-2318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3243" indent="-2318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7027" indent="-2318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810" indent="-2318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4594" indent="-2318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78378" indent="-2318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42161" indent="-2318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535F66-D043-452D-B62A-C84021C64152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04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D703F-B95D-4781-969A-50FD9E164DB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06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D703F-B95D-4781-969A-50FD9E164DB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1541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B4FF-12CE-4721-B716-ADC9F448B9D0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BFB9-0E87-4A67-A5D6-882DC4BD6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21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B4FF-12CE-4721-B716-ADC9F448B9D0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BFB9-0E87-4A67-A5D6-882DC4BD6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92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B4FF-12CE-4721-B716-ADC9F448B9D0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BFB9-0E87-4A67-A5D6-882DC4BD6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776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직사각형 6"/>
          <p:cNvSpPr/>
          <p:nvPr userDrawn="1"/>
        </p:nvSpPr>
        <p:spPr>
          <a:xfrm>
            <a:off x="0" y="924085"/>
            <a:ext cx="9144000" cy="5933915"/>
          </a:xfrm>
          <a:prstGeom prst="rect">
            <a:avLst/>
          </a:prstGeom>
          <a:solidFill>
            <a:srgbClr val="000E1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7326" r="17143" b="65511"/>
          <a:stretch/>
        </p:blipFill>
        <p:spPr>
          <a:xfrm flipH="1">
            <a:off x="5037796" y="-947466"/>
            <a:ext cx="4674871" cy="1851857"/>
          </a:xfrm>
          <a:prstGeom prst="rect">
            <a:avLst/>
          </a:prstGeom>
        </p:spPr>
      </p:pic>
      <p:sp>
        <p:nvSpPr>
          <p:cNvPr id="4" name="텍스트 개체 틀 7"/>
          <p:cNvSpPr>
            <a:spLocks noGrp="1"/>
          </p:cNvSpPr>
          <p:nvPr>
            <p:ph type="body" sz="quarter" idx="13" hasCustomPrompt="1"/>
          </p:nvPr>
        </p:nvSpPr>
        <p:spPr>
          <a:xfrm>
            <a:off x="178659" y="180122"/>
            <a:ext cx="874464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8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 dirty="0" smtClean="0"/>
              <a:t>Slide main title</a:t>
            </a:r>
            <a:endParaRPr lang="ko-KR" altLang="en-US" dirty="0"/>
          </a:p>
        </p:txBody>
      </p:sp>
      <p:sp>
        <p:nvSpPr>
          <p:cNvPr id="5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178659" y="1121144"/>
            <a:ext cx="874464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000" b="1" baseline="0">
                <a:solidFill>
                  <a:srgbClr val="39B1B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 dirty="0" smtClean="0"/>
              <a:t>Slide sub title</a:t>
            </a:r>
            <a:endParaRPr lang="ko-KR" altLang="en-US" dirty="0"/>
          </a:p>
        </p:txBody>
      </p:sp>
      <p:sp>
        <p:nvSpPr>
          <p:cNvPr id="6" name="직사각형 5"/>
          <p:cNvSpPr/>
          <p:nvPr userDrawn="1"/>
        </p:nvSpPr>
        <p:spPr>
          <a:xfrm>
            <a:off x="0" y="876085"/>
            <a:ext cx="9144000" cy="48000"/>
          </a:xfrm>
          <a:prstGeom prst="rect">
            <a:avLst/>
          </a:prstGeom>
          <a:solidFill>
            <a:srgbClr val="39B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902896" y="548681"/>
            <a:ext cx="2133600" cy="486833"/>
          </a:xfrm>
          <a:prstGeom prst="rect">
            <a:avLst/>
          </a:prstGeom>
        </p:spPr>
        <p:txBody>
          <a:bodyPr/>
          <a:lstStyle>
            <a:lvl1pPr marL="0" algn="r" defTabSz="914400" rtl="0" eaLnBrk="1" latinLnBrk="1" hangingPunct="1">
              <a:defRPr lang="ko-KR" altLang="en-US" sz="105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D496982-6B67-48BF-BE88-CEE75E286A28}" type="slidenum">
              <a:rPr lang="en-US" altLang="ko-KR" smtClean="0"/>
              <a:pPr/>
              <a:t>‹#›</a:t>
            </a:fld>
            <a:endParaRPr lang="en-US" dirty="0"/>
          </a:p>
        </p:txBody>
      </p:sp>
      <p:grpSp>
        <p:nvGrpSpPr>
          <p:cNvPr id="11" name="그룹 10"/>
          <p:cNvGrpSpPr/>
          <p:nvPr userDrawn="1"/>
        </p:nvGrpSpPr>
        <p:grpSpPr>
          <a:xfrm>
            <a:off x="5877119" y="-26879"/>
            <a:ext cx="584403" cy="888331"/>
            <a:chOff x="3255275" y="1289250"/>
            <a:chExt cx="614574" cy="700645"/>
          </a:xfrm>
        </p:grpSpPr>
        <p:sp>
          <p:nvSpPr>
            <p:cNvPr id="12" name="타원 11"/>
            <p:cNvSpPr/>
            <p:nvPr/>
          </p:nvSpPr>
          <p:spPr>
            <a:xfrm>
              <a:off x="3279025" y="1399071"/>
              <a:ext cx="590824" cy="59082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3" name="타원 12"/>
            <p:cNvSpPr/>
            <p:nvPr/>
          </p:nvSpPr>
          <p:spPr>
            <a:xfrm>
              <a:off x="3255275" y="1289250"/>
              <a:ext cx="261257" cy="26125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14" name="그룹 13"/>
          <p:cNvGrpSpPr/>
          <p:nvPr userDrawn="1"/>
        </p:nvGrpSpPr>
        <p:grpSpPr>
          <a:xfrm flipV="1">
            <a:off x="8220704" y="-154818"/>
            <a:ext cx="975215" cy="882479"/>
            <a:chOff x="6948264" y="2564425"/>
            <a:chExt cx="1347152" cy="914285"/>
          </a:xfrm>
        </p:grpSpPr>
        <p:sp>
          <p:nvSpPr>
            <p:cNvPr id="15" name="타원 14"/>
            <p:cNvSpPr/>
            <p:nvPr/>
          </p:nvSpPr>
          <p:spPr>
            <a:xfrm>
              <a:off x="7511760" y="2695054"/>
              <a:ext cx="783656" cy="78365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6" name="타원 15"/>
            <p:cNvSpPr/>
            <p:nvPr/>
          </p:nvSpPr>
          <p:spPr>
            <a:xfrm>
              <a:off x="6948264" y="2564425"/>
              <a:ext cx="261257" cy="26125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sp>
        <p:nvSpPr>
          <p:cNvPr id="17" name="Rectangle 3"/>
          <p:cNvSpPr txBox="1">
            <a:spLocks noChangeArrowheads="1"/>
          </p:cNvSpPr>
          <p:nvPr userDrawn="1"/>
        </p:nvSpPr>
        <p:spPr bwMode="auto">
          <a:xfrm>
            <a:off x="5004049" y="662237"/>
            <a:ext cx="3672497" cy="1384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hangingPunct="1"/>
            <a:r>
              <a:rPr kumimoji="0" lang="en-US" altLang="ko-KR" sz="900" b="0" dirty="0" smtClean="0">
                <a:gradFill>
                  <a:gsLst>
                    <a:gs pos="0">
                      <a:srgbClr val="39B1B0"/>
                    </a:gs>
                    <a:gs pos="100000">
                      <a:srgbClr val="39B1B0"/>
                    </a:gs>
                  </a:gsLst>
                  <a:lin ang="0" scaled="1"/>
                </a:gradFill>
                <a:effectLst>
                  <a:glow rad="50800">
                    <a:schemeClr val="tx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 CITY MASTER PLAN OF COLOMBO</a:t>
            </a:r>
            <a:endParaRPr kumimoji="0" lang="en-US" altLang="ko-KR" sz="900" b="0" dirty="0">
              <a:gradFill>
                <a:gsLst>
                  <a:gs pos="0">
                    <a:srgbClr val="39B1B0"/>
                  </a:gs>
                  <a:gs pos="100000">
                    <a:srgbClr val="39B1B0"/>
                  </a:gs>
                </a:gsLst>
                <a:lin ang="0" scaled="1"/>
              </a:gradFill>
              <a:effectLst>
                <a:glow rad="50800">
                  <a:schemeClr val="tx1">
                    <a:alpha val="80000"/>
                  </a:schemeClr>
                </a:glow>
              </a:effectLst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134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B4FF-12CE-4721-B716-ADC9F448B9D0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BFB9-0E87-4A67-A5D6-882DC4BD6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175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B4FF-12CE-4721-B716-ADC9F448B9D0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BFB9-0E87-4A67-A5D6-882DC4BD6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4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B4FF-12CE-4721-B716-ADC9F448B9D0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BFB9-0E87-4A67-A5D6-882DC4BD6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896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B4FF-12CE-4721-B716-ADC9F448B9D0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BFB9-0E87-4A67-A5D6-882DC4BD6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531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B4FF-12CE-4721-B716-ADC9F448B9D0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BFB9-0E87-4A67-A5D6-882DC4BD6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026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B4FF-12CE-4721-B716-ADC9F448B9D0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BFB9-0E87-4A67-A5D6-882DC4BD6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464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B4FF-12CE-4721-B716-ADC9F448B9D0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BFB9-0E87-4A67-A5D6-882DC4BD6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16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B4FF-12CE-4721-B716-ADC9F448B9D0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BFB9-0E87-4A67-A5D6-882DC4BD6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7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0B4FF-12CE-4721-B716-ADC9F448B9D0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DBFB9-0E87-4A67-A5D6-882DC4BD6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66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hyperlink" Target="http://www.google.co.kr/url?sa=i&amp;rct=j&amp;q=&amp;esrc=s&amp;source=images&amp;cd=&amp;cad=rja&amp;uact=8&amp;ved=0ahUKEwjNjYnki4bXAhUBkJQKHe2oAfcQjRwIBw&amp;url=http://www.hok.com/design/type/commercial/embassy-techvillage/&amp;psig=AOvVaw2Xy5zRMTCtgBbP4SAD6iks&amp;ust=1508825573401508" TargetMode="External"/><Relationship Id="rId3" Type="http://schemas.openxmlformats.org/officeDocument/2006/relationships/hyperlink" Target="https://www.google.co.kr/url?sa=i&amp;rct=j&amp;q=&amp;esrc=s&amp;source=images&amp;cd=&amp;cad=rja&amp;uact=8&amp;ved=0ahUKEwjsu-TK1oXXAhUGPrwKHfAVBf0QjRwIBw&amp;url=https://financialtribune.com/articles/world-economy/61539/singapore-growth-upgraded&amp;psig=AOvVaw1XyCKau1cMQtBkvnEgrV8q&amp;ust=1508811377393516" TargetMode="External"/><Relationship Id="rId7" Type="http://schemas.openxmlformats.org/officeDocument/2006/relationships/image" Target="../media/image22.png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google.co.kr/url?sa=i&amp;rct=j&amp;q=&amp;esrc=s&amp;source=images&amp;cd=&amp;cad=rja&amp;uact=8&amp;ved=0ahUKEwiWycyk2IXXAhVFU7wKHWd-AGsQjRwIBw&amp;url=http://gokuftw.blogspot.com/2014/09/smilegate-holding-fotograflar.html&amp;psig=AOvVaw3dIy1wZOZusvIgLUCdx8N8&amp;ust=1508811821725762" TargetMode="External"/><Relationship Id="rId11" Type="http://schemas.openxmlformats.org/officeDocument/2006/relationships/image" Target="../media/image25.jpe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image" Target="../media/image24.jpeg"/><Relationship Id="rId4" Type="http://schemas.openxmlformats.org/officeDocument/2006/relationships/image" Target="../media/image21.jpeg"/><Relationship Id="rId9" Type="http://schemas.openxmlformats.org/officeDocument/2006/relationships/image" Target="../media/image23.jpeg"/><Relationship Id="rId1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http://www.google.co.kr/url?sa=i&amp;rct=j&amp;q=&amp;esrc=s&amp;source=images&amp;cd=&amp;cad=rja&amp;uact=8&amp;ved=0ahUKEwjV78vt-IXXAhVCGpQKHcEcDooQjRwIBw&amp;url=http://carefreepmi.com/887-bay-st-1850-1bedroom/&amp;psig=AOvVaw1qAJaKdmaMmD5KKMhDc1_F&amp;ust=1508820455721340" TargetMode="External"/><Relationship Id="rId7" Type="http://schemas.openxmlformats.org/officeDocument/2006/relationships/image" Target="../media/image32.jpe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hdb.gov.sg/cs/infoweb/press-release-/24-projects-recognised-for-design-and-construction-excellence" TargetMode="External"/><Relationship Id="rId11" Type="http://schemas.openxmlformats.org/officeDocument/2006/relationships/image" Target="../media/image35.png"/><Relationship Id="rId5" Type="http://schemas.microsoft.com/office/2007/relationships/hdphoto" Target="../media/hdphoto7.wdp"/><Relationship Id="rId10" Type="http://schemas.openxmlformats.org/officeDocument/2006/relationships/image" Target="../media/image34.jpeg"/><Relationship Id="rId4" Type="http://schemas.openxmlformats.org/officeDocument/2006/relationships/image" Target="../media/image31.jpeg"/><Relationship Id="rId9" Type="http://schemas.openxmlformats.org/officeDocument/2006/relationships/hyperlink" Target="http://www.google.co.kr/url?sa=i&amp;rct=j&amp;q=&amp;esrc=s&amp;source=images&amp;cd=&amp;cad=rja&amp;uact=8&amp;ved=0ahUKEwjSquXIgIbXAhWIgrwKHTlBAYIQjRwIBw&amp;url=http://www.austinmonthly.com/AHM/Spring-2017/Modern-Home-in-Mueller/&amp;psig=AOvVaw2Tvpvr9iQKIVe_fZT2LMLr&amp;ust=150882264983578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3000"/>
            <a:lum/>
          </a:blip>
          <a:srcRect/>
          <a:stretch>
            <a:fillRect l="-1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373216"/>
            <a:ext cx="937634" cy="12590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5656" y="2034714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  <a:cs typeface="MV Boli" pitchFamily="2" charset="0"/>
              </a:rPr>
              <a:t>Megapolis</a:t>
            </a:r>
            <a:r>
              <a:rPr lang="en-GB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  <a:cs typeface="MV Boli" pitchFamily="2" charset="0"/>
              </a:rPr>
              <a:t> Master Plan </a:t>
            </a: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  <a:cs typeface="MV Boli" pitchFamily="2" charset="0"/>
              </a:rPr>
              <a:t>&amp; </a:t>
            </a: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  <a:cs typeface="MV Boli" pitchFamily="2" charset="0"/>
              </a:rPr>
              <a:t>Key Investment Opportunities</a:t>
            </a:r>
            <a:endParaRPr lang="en-GB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itchFamily="66" charset="0"/>
              <a:cs typeface="MV Boli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MINISTRY OF MEGAPOLIS &amp; WESTERN DEVELOPMENT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1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107504" y="1739801"/>
            <a:ext cx="46805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3429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en-US" altLang="en-US" dirty="0">
                <a:solidFill>
                  <a:prstClr val="black"/>
                </a:solidFill>
              </a:rPr>
              <a:t>To improve the connectivity between different transport modes in Western Province.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en-US" altLang="en-US" dirty="0">
                <a:solidFill>
                  <a:prstClr val="black"/>
                </a:solidFill>
              </a:rPr>
              <a:t>To accommodate business, accommodation, Office and recreational  facilities.                                                                                    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32820" y="1196752"/>
            <a:ext cx="3911180" cy="523876"/>
          </a:xfrm>
          <a:prstGeom prst="rect">
            <a:avLst/>
          </a:prstGeom>
        </p:spPr>
        <p:txBody>
          <a:bodyPr>
            <a:normAutofit fontScale="82500" lnSpcReduction="1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800" b="1" dirty="0">
                <a:ln/>
                <a:solidFill>
                  <a:srgbClr val="FF0000"/>
                </a:solidFill>
              </a:rPr>
              <a:t>Project Components of MMTH</a:t>
            </a:r>
          </a:p>
        </p:txBody>
      </p:sp>
      <p:sp>
        <p:nvSpPr>
          <p:cNvPr id="9" name="Rectangle 8"/>
          <p:cNvSpPr/>
          <p:nvPr/>
        </p:nvSpPr>
        <p:spPr>
          <a:xfrm>
            <a:off x="4932040" y="1436291"/>
            <a:ext cx="4173127" cy="300082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342900">
              <a:lnSpc>
                <a:spcPct val="150000"/>
              </a:lnSpc>
              <a:buBlip>
                <a:blip r:embed="rId4"/>
              </a:buBlip>
              <a:defRPr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Railway Station</a:t>
            </a:r>
          </a:p>
          <a:p>
            <a:pPr marL="457200" indent="-342900">
              <a:lnSpc>
                <a:spcPct val="150000"/>
              </a:lnSpc>
              <a:buBlip>
                <a:blip r:embed="rId4"/>
              </a:buBlip>
              <a:defRPr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LRT Station</a:t>
            </a:r>
          </a:p>
          <a:p>
            <a:pPr marL="457200" indent="-342900">
              <a:lnSpc>
                <a:spcPct val="150000"/>
              </a:lnSpc>
              <a:buBlip>
                <a:blip r:embed="rId4"/>
              </a:buBlip>
              <a:defRPr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Bus terminal</a:t>
            </a:r>
          </a:p>
          <a:p>
            <a:pPr marL="457200" indent="-342900">
              <a:lnSpc>
                <a:spcPct val="150000"/>
              </a:lnSpc>
              <a:buBlip>
                <a:blip r:embed="rId4"/>
              </a:buBlip>
              <a:defRPr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Pedestrian Decks</a:t>
            </a:r>
          </a:p>
          <a:p>
            <a:pPr marL="457200" indent="-342900">
              <a:lnSpc>
                <a:spcPct val="150000"/>
              </a:lnSpc>
              <a:buBlip>
                <a:blip r:embed="rId4"/>
              </a:buBlip>
              <a:defRPr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Car Parking</a:t>
            </a:r>
          </a:p>
          <a:p>
            <a:pPr marL="457200" indent="-342900">
              <a:lnSpc>
                <a:spcPct val="150000"/>
              </a:lnSpc>
              <a:buBlip>
                <a:blip r:embed="rId4"/>
              </a:buBlip>
              <a:defRPr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Shopping Mall      </a:t>
            </a:r>
          </a:p>
          <a:p>
            <a:pPr marL="457200" indent="-342900">
              <a:lnSpc>
                <a:spcPct val="150000"/>
              </a:lnSpc>
              <a:buBlip>
                <a:blip r:embed="rId4"/>
              </a:buBlip>
              <a:defRPr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Roof garden as a green public place</a:t>
            </a:r>
          </a:p>
          <a:p>
            <a:pPr marL="457200" indent="-342900">
              <a:lnSpc>
                <a:spcPct val="150000"/>
              </a:lnSpc>
              <a:buBlip>
                <a:blip r:embed="rId4"/>
              </a:buBlip>
              <a:defRPr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Access Roads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724284"/>
            <a:ext cx="9144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Book Antiqua" panose="02040602050305030304" pitchFamily="18" charset="0"/>
              </a:rPr>
              <a:t>Multi-Modal Transport Hub Colombo - Fort</a:t>
            </a:r>
          </a:p>
        </p:txBody>
      </p:sp>
      <p:sp>
        <p:nvSpPr>
          <p:cNvPr id="12" name="object 30"/>
          <p:cNvSpPr/>
          <p:nvPr/>
        </p:nvSpPr>
        <p:spPr>
          <a:xfrm>
            <a:off x="4716016" y="4341589"/>
            <a:ext cx="4366313" cy="2428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endParaRPr kern="0">
              <a:solidFill>
                <a:sysClr val="windowText" lastClr="00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1412776"/>
            <a:ext cx="28825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sng" dirty="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Under Implementation</a:t>
            </a:r>
            <a:endParaRPr lang="en-GB" sz="2000" u="sng" dirty="0">
              <a:solidFill>
                <a:prstClr val="black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>
            <a:spLocks noChangeArrowheads="1"/>
          </p:cNvSpPr>
          <p:nvPr/>
        </p:nvSpPr>
        <p:spPr bwMode="auto">
          <a:xfrm>
            <a:off x="107504" y="4341589"/>
            <a:ext cx="4558060" cy="240065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" name="텍스트 개체 틀 2"/>
          <p:cNvSpPr txBox="1">
            <a:spLocks/>
          </p:cNvSpPr>
          <p:nvPr/>
        </p:nvSpPr>
        <p:spPr>
          <a:xfrm>
            <a:off x="0" y="0"/>
            <a:ext cx="9144000" cy="6155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Transport Sector –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MmTH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Colombo - Fort</a:t>
            </a:r>
            <a:endParaRPr lang="ko-KR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346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Box 236"/>
          <p:cNvSpPr txBox="1"/>
          <p:nvPr/>
        </p:nvSpPr>
        <p:spPr>
          <a:xfrm>
            <a:off x="2612544" y="1037049"/>
            <a:ext cx="3946970" cy="5632311"/>
          </a:xfrm>
          <a:prstGeom prst="rect">
            <a:avLst/>
          </a:prstGeom>
          <a:solidFill>
            <a:schemeClr val="tx1">
              <a:lumMod val="95000"/>
              <a:lumOff val="5000"/>
              <a:alpha val="27059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</p:txBody>
      </p:sp>
      <p:grpSp>
        <p:nvGrpSpPr>
          <p:cNvPr id="6" name="그룹 5"/>
          <p:cNvGrpSpPr/>
          <p:nvPr/>
        </p:nvGrpSpPr>
        <p:grpSpPr>
          <a:xfrm flipV="1">
            <a:off x="5681420" y="5526451"/>
            <a:ext cx="1603669" cy="1451172"/>
            <a:chOff x="6948264" y="2564425"/>
            <a:chExt cx="1347152" cy="914285"/>
          </a:xfrm>
        </p:grpSpPr>
        <p:sp>
          <p:nvSpPr>
            <p:cNvPr id="7" name="타원 6"/>
            <p:cNvSpPr/>
            <p:nvPr/>
          </p:nvSpPr>
          <p:spPr>
            <a:xfrm>
              <a:off x="7511760" y="2695054"/>
              <a:ext cx="783656" cy="78365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8" name="타원 7"/>
            <p:cNvSpPr/>
            <p:nvPr/>
          </p:nvSpPr>
          <p:spPr>
            <a:xfrm>
              <a:off x="6948264" y="2564425"/>
              <a:ext cx="261257" cy="26125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876980" y="548681"/>
            <a:ext cx="2133600" cy="486833"/>
          </a:xfrm>
        </p:spPr>
        <p:txBody>
          <a:bodyPr/>
          <a:lstStyle/>
          <a:p>
            <a:fld id="{6D496982-6B67-48BF-BE88-CEE75E286A28}" type="slidenum">
              <a:rPr lang="ko-KR" altLang="en-US" sz="1100" smtClean="0"/>
              <a:pPr/>
              <a:t>11</a:t>
            </a:fld>
            <a:endParaRPr lang="ko-KR" altLang="en-US" sz="1100" dirty="0"/>
          </a:p>
        </p:txBody>
      </p:sp>
      <p:grpSp>
        <p:nvGrpSpPr>
          <p:cNvPr id="9" name="그룹 8"/>
          <p:cNvGrpSpPr/>
          <p:nvPr/>
        </p:nvGrpSpPr>
        <p:grpSpPr>
          <a:xfrm rot="15300000">
            <a:off x="34177" y="4745433"/>
            <a:ext cx="1343437" cy="1148688"/>
            <a:chOff x="3255275" y="1289250"/>
            <a:chExt cx="614574" cy="700645"/>
          </a:xfrm>
        </p:grpSpPr>
        <p:sp>
          <p:nvSpPr>
            <p:cNvPr id="10" name="타원 9"/>
            <p:cNvSpPr/>
            <p:nvPr/>
          </p:nvSpPr>
          <p:spPr>
            <a:xfrm>
              <a:off x="3279025" y="1399071"/>
              <a:ext cx="590824" cy="59082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1" name="타원 10"/>
            <p:cNvSpPr/>
            <p:nvPr/>
          </p:nvSpPr>
          <p:spPr>
            <a:xfrm>
              <a:off x="3255275" y="1289250"/>
              <a:ext cx="261257" cy="26125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208" name="그룹 207"/>
          <p:cNvGrpSpPr/>
          <p:nvPr/>
        </p:nvGrpSpPr>
        <p:grpSpPr>
          <a:xfrm>
            <a:off x="81878" y="942421"/>
            <a:ext cx="2252851" cy="5280000"/>
            <a:chOff x="292820" y="952063"/>
            <a:chExt cx="2725950" cy="3960000"/>
          </a:xfrm>
        </p:grpSpPr>
        <p:sp>
          <p:nvSpPr>
            <p:cNvPr id="196" name="직사각형 195"/>
            <p:cNvSpPr/>
            <p:nvPr/>
          </p:nvSpPr>
          <p:spPr>
            <a:xfrm>
              <a:off x="292820" y="952063"/>
              <a:ext cx="2725950" cy="3960000"/>
            </a:xfrm>
            <a:prstGeom prst="rect">
              <a:avLst/>
            </a:prstGeom>
            <a:solidFill>
              <a:schemeClr val="bg1">
                <a:alpha val="5000"/>
              </a:schemeClr>
            </a:solidFill>
            <a:ln w="889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ko-KR" altLang="en-US" sz="900">
                <a:latin typeface="Calibri" panose="020F0502020204030204" pitchFamily="34" charset="0"/>
              </a:endParaRPr>
            </a:p>
          </p:txBody>
        </p:sp>
        <p:grpSp>
          <p:nvGrpSpPr>
            <p:cNvPr id="197" name="그룹 196"/>
            <p:cNvGrpSpPr/>
            <p:nvPr/>
          </p:nvGrpSpPr>
          <p:grpSpPr>
            <a:xfrm>
              <a:off x="477068" y="1062941"/>
              <a:ext cx="2376260" cy="234039"/>
              <a:chOff x="539550" y="1289732"/>
              <a:chExt cx="3096340" cy="234039"/>
            </a:xfrm>
          </p:grpSpPr>
          <p:sp>
            <p:nvSpPr>
              <p:cNvPr id="200" name="Rectangle 3"/>
              <p:cNvSpPr txBox="1">
                <a:spLocks noChangeArrowheads="1"/>
              </p:cNvSpPr>
              <p:nvPr/>
            </p:nvSpPr>
            <p:spPr bwMode="auto">
              <a:xfrm>
                <a:off x="539550" y="1289732"/>
                <a:ext cx="3096340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t" anchorCtr="0">
                <a:sp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>
                <a:defPPr>
                  <a:defRPr lang="ko-KR"/>
                </a:defPPr>
                <a:lvl1pPr algn="just" fontAlgn="auto">
                  <a:spcBef>
                    <a:spcPts val="0"/>
                  </a:spcBef>
                  <a:spcAft>
                    <a:spcPts val="0"/>
                  </a:spcAft>
                  <a:buFont typeface="Arial" charset="0"/>
                  <a:buNone/>
                  <a:defRPr kumimoji="0" sz="14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Microsoft Sans Serif" pitchFamily="34" charset="0"/>
                    <a:ea typeface="Yoon 윤고딕 550_TT" pitchFamily="18" charset="-127"/>
                    <a:cs typeface="Microsoft Sans Serif" pitchFamily="34" charset="0"/>
                  </a:defRPr>
                </a:lvl1pPr>
              </a:lstStyle>
              <a:p>
                <a:pPr marL="0" lvl="1" algn="ctr">
                  <a:lnSpc>
                    <a:spcPct val="80000"/>
                  </a:lnSpc>
                </a:pPr>
                <a:r>
                  <a:rPr lang="en-US" altLang="ko-KR" sz="2000" b="1" dirty="0" smtClean="0">
                    <a:solidFill>
                      <a:srgbClr val="39B1B0"/>
                    </a:solidFill>
                    <a:latin typeface="Calibri" panose="020F0502020204030204" pitchFamily="34" charset="0"/>
                    <a:ea typeface="Tahoma" pitchFamily="34" charset="0"/>
                    <a:cs typeface="Tahoma" pitchFamily="34" charset="0"/>
                  </a:rPr>
                  <a:t>Science Corridor</a:t>
                </a:r>
                <a:endParaRPr lang="en-US" altLang="ko-KR" sz="2000" b="1" dirty="0">
                  <a:solidFill>
                    <a:srgbClr val="39B1B0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99" name="직사각형 198"/>
              <p:cNvSpPr/>
              <p:nvPr/>
            </p:nvSpPr>
            <p:spPr>
              <a:xfrm>
                <a:off x="660685" y="1507631"/>
                <a:ext cx="2854076" cy="16140"/>
              </a:xfrm>
              <a:prstGeom prst="rect">
                <a:avLst/>
              </a:prstGeom>
              <a:solidFill>
                <a:srgbClr val="39B1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</p:grpSp>
      <p:sp>
        <p:nvSpPr>
          <p:cNvPr id="202" name="직사각형 201"/>
          <p:cNvSpPr/>
          <p:nvPr/>
        </p:nvSpPr>
        <p:spPr>
          <a:xfrm>
            <a:off x="6654408" y="1182621"/>
            <a:ext cx="2598112" cy="5456723"/>
          </a:xfrm>
          <a:prstGeom prst="rect">
            <a:avLst/>
          </a:prstGeom>
          <a:solidFill>
            <a:schemeClr val="bg1">
              <a:alpha val="5000"/>
            </a:schemeClr>
          </a:solidFill>
          <a:ln w="889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ko-KR" altLang="en-US" sz="9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6" name="Rectangle 3"/>
          <p:cNvSpPr txBox="1">
            <a:spLocks noChangeArrowheads="1"/>
          </p:cNvSpPr>
          <p:nvPr/>
        </p:nvSpPr>
        <p:spPr bwMode="auto">
          <a:xfrm>
            <a:off x="6516216" y="1052736"/>
            <a:ext cx="261388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marL="0" lvl="1" algn="ctr">
              <a:lnSpc>
                <a:spcPct val="80000"/>
              </a:lnSpc>
            </a:pPr>
            <a:r>
              <a:rPr lang="en-US" altLang="ko-KR" sz="2000" b="1" dirty="0" smtClean="0">
                <a:solidFill>
                  <a:srgbClr val="39B1B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International Business Corridor</a:t>
            </a:r>
            <a:endParaRPr lang="en-US" altLang="ko-KR" sz="2000" b="1" dirty="0">
              <a:solidFill>
                <a:srgbClr val="39B1B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5" name="직사각형 204"/>
          <p:cNvSpPr/>
          <p:nvPr/>
        </p:nvSpPr>
        <p:spPr>
          <a:xfrm>
            <a:off x="6853863" y="2076156"/>
            <a:ext cx="1810196" cy="21520"/>
          </a:xfrm>
          <a:prstGeom prst="rect">
            <a:avLst/>
          </a:prstGeom>
          <a:solidFill>
            <a:srgbClr val="39B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12" name="그룹 11"/>
          <p:cNvGrpSpPr/>
          <p:nvPr/>
        </p:nvGrpSpPr>
        <p:grpSpPr>
          <a:xfrm>
            <a:off x="6732242" y="1545179"/>
            <a:ext cx="2520279" cy="4984315"/>
            <a:chOff x="6773628" y="1744905"/>
            <a:chExt cx="2242792" cy="3155347"/>
          </a:xfrm>
        </p:grpSpPr>
        <p:sp>
          <p:nvSpPr>
            <p:cNvPr id="207" name="Rectangle 3"/>
            <p:cNvSpPr txBox="1">
              <a:spLocks noChangeArrowheads="1"/>
            </p:cNvSpPr>
            <p:nvPr/>
          </p:nvSpPr>
          <p:spPr bwMode="auto">
            <a:xfrm>
              <a:off x="6856182" y="1744905"/>
              <a:ext cx="2160238" cy="197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just" fontAlgn="auto"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 kumimoji="0" sz="1400">
                  <a:solidFill>
                    <a:prstClr val="black">
                      <a:lumMod val="85000"/>
                      <a:lumOff val="15000"/>
                    </a:prstClr>
                  </a:solidFill>
                  <a:latin typeface="Microsoft Sans Serif" pitchFamily="34" charset="0"/>
                  <a:ea typeface="Yoon 윤고딕 550_TT" pitchFamily="18" charset="-127"/>
                  <a:cs typeface="Microsoft Sans Serif" pitchFamily="34" charset="0"/>
                </a:defRPr>
              </a:lvl1pPr>
            </a:lstStyle>
            <a:p>
              <a:pPr algn="l">
                <a:lnSpc>
                  <a:spcPct val="120000"/>
                </a:lnSpc>
                <a:defRPr/>
              </a:pPr>
              <a:r>
                <a: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Biz Incubator</a:t>
              </a:r>
            </a:p>
          </p:txBody>
        </p:sp>
        <p:sp>
          <p:nvSpPr>
            <p:cNvPr id="213" name="직사각형 212"/>
            <p:cNvSpPr/>
            <p:nvPr/>
          </p:nvSpPr>
          <p:spPr>
            <a:xfrm>
              <a:off x="6773628" y="2755001"/>
              <a:ext cx="1846246" cy="259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ko-KR" sz="1600" b="1" dirty="0" smtClean="0"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International Business</a:t>
              </a:r>
              <a:endParaRPr lang="en-US" altLang="ko-KR" sz="1600" b="1" dirty="0"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15" name="직사각형 214"/>
            <p:cNvSpPr/>
            <p:nvPr/>
          </p:nvSpPr>
          <p:spPr>
            <a:xfrm>
              <a:off x="6773628" y="3824633"/>
              <a:ext cx="1462173" cy="259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ko-KR" sz="1600" b="1" dirty="0" smtClean="0"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Venture Business</a:t>
              </a:r>
              <a:endParaRPr lang="en-US" altLang="ko-KR" sz="1600" b="1" dirty="0"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219" name="Picture 2" descr="관련 이미지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"/>
            <a:stretch/>
          </p:blipFill>
          <p:spPr bwMode="auto">
            <a:xfrm>
              <a:off x="6853954" y="2988582"/>
              <a:ext cx="1906146" cy="85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" name="Picture 4" descr="pangyo techno valley에 대한 이미지 검색결과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8" b="16550"/>
            <a:stretch/>
          </p:blipFill>
          <p:spPr bwMode="auto">
            <a:xfrm>
              <a:off x="6853954" y="4053935"/>
              <a:ext cx="1906146" cy="846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" name="Picture 16" descr="http://smallbusinessheroes.co.uk/wp-content/uploads/2014/11/Google-Office-In-Dublin-Pictures-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" t="9230" r="219" b="305"/>
            <a:stretch/>
          </p:blipFill>
          <p:spPr bwMode="auto">
            <a:xfrm>
              <a:off x="6853954" y="1958954"/>
              <a:ext cx="1906146" cy="870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그룹 2"/>
          <p:cNvGrpSpPr/>
          <p:nvPr/>
        </p:nvGrpSpPr>
        <p:grpSpPr>
          <a:xfrm>
            <a:off x="0" y="1571104"/>
            <a:ext cx="2555840" cy="4951873"/>
            <a:chOff x="448076" y="1834916"/>
            <a:chExt cx="1963988" cy="3107344"/>
          </a:xfrm>
        </p:grpSpPr>
        <p:sp>
          <p:nvSpPr>
            <p:cNvPr id="210" name="직사각형 209"/>
            <p:cNvSpPr/>
            <p:nvPr/>
          </p:nvSpPr>
          <p:spPr>
            <a:xfrm>
              <a:off x="448076" y="1834916"/>
              <a:ext cx="1018943" cy="2309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ko-KR" sz="1600" b="1" dirty="0" smtClean="0"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Science </a:t>
              </a:r>
              <a:r>
                <a:rPr lang="en-US" altLang="ko-KR" sz="1600" b="1" dirty="0"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Node</a:t>
              </a:r>
            </a:p>
          </p:txBody>
        </p:sp>
        <p:sp>
          <p:nvSpPr>
            <p:cNvPr id="211" name="직사각형 210"/>
            <p:cNvSpPr/>
            <p:nvPr/>
          </p:nvSpPr>
          <p:spPr>
            <a:xfrm>
              <a:off x="448077" y="2891278"/>
              <a:ext cx="1963987" cy="2309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ko-KR" sz="1600" b="1" dirty="0" smtClean="0"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Administrative </a:t>
              </a:r>
              <a:r>
                <a:rPr lang="en-US" altLang="ko-KR" sz="1600" b="1" dirty="0"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Node</a:t>
              </a:r>
            </a:p>
          </p:txBody>
        </p:sp>
        <p:sp>
          <p:nvSpPr>
            <p:cNvPr id="212" name="직사각형 211"/>
            <p:cNvSpPr/>
            <p:nvPr/>
          </p:nvSpPr>
          <p:spPr>
            <a:xfrm>
              <a:off x="448076" y="3852224"/>
              <a:ext cx="1152667" cy="2433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ko-KR" sz="1600" b="1" dirty="0"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Industrial </a:t>
              </a:r>
              <a:r>
                <a:rPr lang="en-US" altLang="ko-KR" sz="1600" b="1" dirty="0" smtClean="0"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Node</a:t>
              </a:r>
              <a:endParaRPr lang="en-US" altLang="ko-KR" sz="1600" b="1" dirty="0"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216" name="그림 2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" t="21686" r="13758" b="15315"/>
            <a:stretch/>
          </p:blipFill>
          <p:spPr>
            <a:xfrm>
              <a:off x="525895" y="2040923"/>
              <a:ext cx="1723581" cy="853287"/>
            </a:xfrm>
            <a:prstGeom prst="rect">
              <a:avLst/>
            </a:prstGeom>
          </p:spPr>
        </p:pic>
        <p:pic>
          <p:nvPicPr>
            <p:cNvPr id="222" name="그림 22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" contras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895" y="4057582"/>
              <a:ext cx="1723581" cy="884678"/>
            </a:xfrm>
            <a:prstGeom prst="rect">
              <a:avLst/>
            </a:prstGeom>
          </p:spPr>
        </p:pic>
        <p:pic>
          <p:nvPicPr>
            <p:cNvPr id="223" name="Picture 4" descr="관련 이미지">
              <a:hlinkClick r:id="rId13"/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61" b="7438"/>
            <a:stretch/>
          </p:blipFill>
          <p:spPr bwMode="auto">
            <a:xfrm>
              <a:off x="522821" y="3104762"/>
              <a:ext cx="1726655" cy="742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9" name="그룹 228"/>
          <p:cNvGrpSpPr/>
          <p:nvPr/>
        </p:nvGrpSpPr>
        <p:grpSpPr>
          <a:xfrm>
            <a:off x="2627634" y="1052736"/>
            <a:ext cx="3821622" cy="5325575"/>
            <a:chOff x="2614245" y="635201"/>
            <a:chExt cx="3901971" cy="4234686"/>
          </a:xfrm>
        </p:grpSpPr>
        <p:pic>
          <p:nvPicPr>
            <p:cNvPr id="214" name="그림 213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2" t="17485" r="30645" b="9772"/>
            <a:stretch/>
          </p:blipFill>
          <p:spPr>
            <a:xfrm>
              <a:off x="2708771" y="843558"/>
              <a:ext cx="3764089" cy="4023635"/>
            </a:xfrm>
            <a:prstGeom prst="rect">
              <a:avLst/>
            </a:prstGeom>
          </p:spPr>
        </p:pic>
        <p:grpSp>
          <p:nvGrpSpPr>
            <p:cNvPr id="55" name="그룹 54"/>
            <p:cNvGrpSpPr/>
            <p:nvPr/>
          </p:nvGrpSpPr>
          <p:grpSpPr>
            <a:xfrm>
              <a:off x="3553385" y="2053260"/>
              <a:ext cx="2618891" cy="1565861"/>
              <a:chOff x="-886081" y="3399969"/>
              <a:chExt cx="2684338" cy="1604994"/>
            </a:xfrm>
            <a:gradFill>
              <a:gsLst>
                <a:gs pos="0">
                  <a:schemeClr val="accent1">
                    <a:lumMod val="75000"/>
                    <a:alpha val="35000"/>
                  </a:schemeClr>
                </a:gs>
                <a:gs pos="85000">
                  <a:schemeClr val="accent1">
                    <a:lumMod val="75000"/>
                  </a:schemeClr>
                </a:gs>
                <a:gs pos="1500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  <a:alpha val="35000"/>
                  </a:schemeClr>
                </a:gs>
              </a:gsLst>
              <a:lin ang="16800000" scaled="0"/>
            </a:gradFill>
          </p:grpSpPr>
          <p:sp>
            <p:nvSpPr>
              <p:cNvPr id="154" name="직사각형 153"/>
              <p:cNvSpPr/>
              <p:nvPr/>
            </p:nvSpPr>
            <p:spPr>
              <a:xfrm rot="14572484" flipV="1">
                <a:off x="571145" y="4066279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55" name="직사각형 154"/>
              <p:cNvSpPr/>
              <p:nvPr/>
            </p:nvSpPr>
            <p:spPr>
              <a:xfrm rot="14572484" flipV="1">
                <a:off x="-39373" y="4379037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56" name="직사각형 155"/>
              <p:cNvSpPr/>
              <p:nvPr/>
            </p:nvSpPr>
            <p:spPr>
              <a:xfrm rot="14572484" flipV="1">
                <a:off x="22993" y="4347088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57" name="직사각형 156"/>
              <p:cNvSpPr/>
              <p:nvPr/>
            </p:nvSpPr>
            <p:spPr>
              <a:xfrm rot="14572484" flipV="1">
                <a:off x="82863" y="4316417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58" name="직사각형 157"/>
              <p:cNvSpPr/>
              <p:nvPr/>
            </p:nvSpPr>
            <p:spPr>
              <a:xfrm rot="14572484" flipV="1">
                <a:off x="142732" y="4285748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59" name="직사각형 158"/>
              <p:cNvSpPr/>
              <p:nvPr/>
            </p:nvSpPr>
            <p:spPr>
              <a:xfrm rot="14572484" flipV="1">
                <a:off x="205098" y="4253799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60" name="직사각형 159"/>
              <p:cNvSpPr/>
              <p:nvPr/>
            </p:nvSpPr>
            <p:spPr>
              <a:xfrm rot="14572484" flipV="1">
                <a:off x="264968" y="4223128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61" name="직사각형 160"/>
              <p:cNvSpPr/>
              <p:nvPr/>
            </p:nvSpPr>
            <p:spPr>
              <a:xfrm rot="14572484" flipV="1">
                <a:off x="327331" y="4191181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62" name="직사각형 161"/>
              <p:cNvSpPr/>
              <p:nvPr/>
            </p:nvSpPr>
            <p:spPr>
              <a:xfrm rot="14572484" flipV="1">
                <a:off x="-531863" y="4631331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63" name="직사각형 162"/>
              <p:cNvSpPr/>
              <p:nvPr/>
            </p:nvSpPr>
            <p:spPr>
              <a:xfrm rot="14572484" flipV="1">
                <a:off x="-469497" y="4599382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64" name="직사각형 163"/>
              <p:cNvSpPr/>
              <p:nvPr/>
            </p:nvSpPr>
            <p:spPr>
              <a:xfrm rot="14572484" flipV="1">
                <a:off x="-409627" y="4568711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65" name="직사각형 164"/>
              <p:cNvSpPr/>
              <p:nvPr/>
            </p:nvSpPr>
            <p:spPr>
              <a:xfrm rot="14572484" flipV="1">
                <a:off x="-349758" y="4538042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66" name="직사각형 165"/>
              <p:cNvSpPr/>
              <p:nvPr/>
            </p:nvSpPr>
            <p:spPr>
              <a:xfrm rot="14572484" flipV="1">
                <a:off x="-287392" y="4506093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67" name="직사각형 166"/>
              <p:cNvSpPr/>
              <p:nvPr/>
            </p:nvSpPr>
            <p:spPr>
              <a:xfrm rot="14572484" flipV="1">
                <a:off x="-227522" y="4475422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68" name="직사각형 167"/>
              <p:cNvSpPr/>
              <p:nvPr/>
            </p:nvSpPr>
            <p:spPr>
              <a:xfrm rot="14572484" flipV="1">
                <a:off x="-165159" y="4443475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69" name="직사각형 168"/>
              <p:cNvSpPr/>
              <p:nvPr/>
            </p:nvSpPr>
            <p:spPr>
              <a:xfrm rot="14572484" flipV="1">
                <a:off x="-105287" y="4412804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70" name="직사각형 169"/>
              <p:cNvSpPr/>
              <p:nvPr/>
            </p:nvSpPr>
            <p:spPr>
              <a:xfrm rot="14572484" flipV="1">
                <a:off x="-842199" y="4790310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71" name="직사각형 170"/>
              <p:cNvSpPr/>
              <p:nvPr/>
            </p:nvSpPr>
            <p:spPr>
              <a:xfrm rot="14572484" flipV="1">
                <a:off x="-779833" y="4758361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72" name="직사각형 171"/>
              <p:cNvSpPr/>
              <p:nvPr/>
            </p:nvSpPr>
            <p:spPr>
              <a:xfrm rot="14572484" flipV="1">
                <a:off x="-719963" y="4727691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73" name="직사각형 172"/>
              <p:cNvSpPr/>
              <p:nvPr/>
            </p:nvSpPr>
            <p:spPr>
              <a:xfrm rot="14572484" flipV="1">
                <a:off x="-660094" y="4697021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74" name="직사각형 173"/>
              <p:cNvSpPr/>
              <p:nvPr/>
            </p:nvSpPr>
            <p:spPr>
              <a:xfrm rot="14572484" flipV="1">
                <a:off x="-597728" y="4665072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75" name="직사각형 174"/>
              <p:cNvSpPr/>
              <p:nvPr/>
            </p:nvSpPr>
            <p:spPr>
              <a:xfrm rot="14572484" flipV="1">
                <a:off x="1191866" y="3748295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76" name="직사각형 175"/>
              <p:cNvSpPr/>
              <p:nvPr/>
            </p:nvSpPr>
            <p:spPr>
              <a:xfrm rot="14572484" flipV="1">
                <a:off x="1254232" y="3716346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77" name="직사각형 176"/>
              <p:cNvSpPr/>
              <p:nvPr/>
            </p:nvSpPr>
            <p:spPr>
              <a:xfrm rot="14572484" flipV="1">
                <a:off x="1314102" y="3685675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78" name="직사각형 177"/>
              <p:cNvSpPr/>
              <p:nvPr/>
            </p:nvSpPr>
            <p:spPr>
              <a:xfrm rot="14572484" flipV="1">
                <a:off x="1373970" y="3655006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79" name="직사각형 178"/>
              <p:cNvSpPr/>
              <p:nvPr/>
            </p:nvSpPr>
            <p:spPr>
              <a:xfrm rot="14572484" flipV="1">
                <a:off x="1436337" y="3623058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80" name="직사각형 179"/>
              <p:cNvSpPr/>
              <p:nvPr/>
            </p:nvSpPr>
            <p:spPr>
              <a:xfrm rot="14572484" flipV="1">
                <a:off x="1496207" y="3592386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81" name="직사각형 180"/>
              <p:cNvSpPr/>
              <p:nvPr/>
            </p:nvSpPr>
            <p:spPr>
              <a:xfrm rot="14572484" flipV="1">
                <a:off x="1558571" y="3560440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82" name="직사각형 181"/>
              <p:cNvSpPr/>
              <p:nvPr/>
            </p:nvSpPr>
            <p:spPr>
              <a:xfrm rot="14572484" flipV="1">
                <a:off x="699376" y="4000589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83" name="직사각형 182"/>
              <p:cNvSpPr/>
              <p:nvPr/>
            </p:nvSpPr>
            <p:spPr>
              <a:xfrm rot="14572484" flipV="1">
                <a:off x="761742" y="3968640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84" name="직사각형 183"/>
              <p:cNvSpPr/>
              <p:nvPr/>
            </p:nvSpPr>
            <p:spPr>
              <a:xfrm rot="14572484" flipV="1">
                <a:off x="821612" y="3937969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85" name="직사각형 184"/>
              <p:cNvSpPr/>
              <p:nvPr/>
            </p:nvSpPr>
            <p:spPr>
              <a:xfrm rot="14572484" flipV="1">
                <a:off x="881480" y="3907300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86" name="직사각형 185"/>
              <p:cNvSpPr/>
              <p:nvPr/>
            </p:nvSpPr>
            <p:spPr>
              <a:xfrm rot="14572484" flipV="1">
                <a:off x="943846" y="3875351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87" name="직사각형 186"/>
              <p:cNvSpPr/>
              <p:nvPr/>
            </p:nvSpPr>
            <p:spPr>
              <a:xfrm rot="14572484" flipV="1">
                <a:off x="1003716" y="3844680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88" name="직사각형 187"/>
              <p:cNvSpPr/>
              <p:nvPr/>
            </p:nvSpPr>
            <p:spPr>
              <a:xfrm rot="14572484" flipV="1">
                <a:off x="1066080" y="3812733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89" name="직사각형 188"/>
              <p:cNvSpPr/>
              <p:nvPr/>
            </p:nvSpPr>
            <p:spPr>
              <a:xfrm rot="14572484" flipV="1">
                <a:off x="1125951" y="3782062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90" name="직사각형 189"/>
              <p:cNvSpPr/>
              <p:nvPr/>
            </p:nvSpPr>
            <p:spPr>
              <a:xfrm rot="14572484" flipV="1">
                <a:off x="389040" y="4159568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91" name="직사각형 190"/>
              <p:cNvSpPr/>
              <p:nvPr/>
            </p:nvSpPr>
            <p:spPr>
              <a:xfrm rot="14572484" flipV="1">
                <a:off x="451406" y="4127619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92" name="직사각형 191"/>
              <p:cNvSpPr/>
              <p:nvPr/>
            </p:nvSpPr>
            <p:spPr>
              <a:xfrm rot="14572484" flipV="1">
                <a:off x="511276" y="4096949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93" name="직사각형 192"/>
              <p:cNvSpPr/>
              <p:nvPr/>
            </p:nvSpPr>
            <p:spPr>
              <a:xfrm rot="14572484" flipV="1">
                <a:off x="633511" y="4034330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94" name="오른쪽 화살표 193"/>
              <p:cNvSpPr/>
              <p:nvPr/>
            </p:nvSpPr>
            <p:spPr>
              <a:xfrm rot="19946663">
                <a:off x="1688348" y="3399969"/>
                <a:ext cx="109909" cy="284124"/>
              </a:xfrm>
              <a:prstGeom prst="rightArrow">
                <a:avLst>
                  <a:gd name="adj1" fmla="val 67565"/>
                  <a:gd name="adj2" fmla="val 544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95" name="오른쪽 화살표 194"/>
              <p:cNvSpPr/>
              <p:nvPr/>
            </p:nvSpPr>
            <p:spPr>
              <a:xfrm rot="9120000">
                <a:off x="-886081" y="4720839"/>
                <a:ext cx="109909" cy="284124"/>
              </a:xfrm>
              <a:prstGeom prst="rightArrow">
                <a:avLst>
                  <a:gd name="adj1" fmla="val 67565"/>
                  <a:gd name="adj2" fmla="val 544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grpSp>
          <p:nvGrpSpPr>
            <p:cNvPr id="56" name="그룹 55"/>
            <p:cNvGrpSpPr/>
            <p:nvPr/>
          </p:nvGrpSpPr>
          <p:grpSpPr>
            <a:xfrm>
              <a:off x="3599663" y="1552163"/>
              <a:ext cx="2719467" cy="2572224"/>
              <a:chOff x="-2284873" y="3208135"/>
              <a:chExt cx="2787428" cy="2636508"/>
            </a:xfrm>
            <a:gradFill>
              <a:gsLst>
                <a:gs pos="0">
                  <a:srgbClr val="A174B1">
                    <a:alpha val="27000"/>
                  </a:srgbClr>
                </a:gs>
                <a:gs pos="50000">
                  <a:srgbClr val="7030A0"/>
                </a:gs>
                <a:gs pos="86000">
                  <a:srgbClr val="7030A0">
                    <a:alpha val="60000"/>
                  </a:srgbClr>
                </a:gs>
                <a:gs pos="10000">
                  <a:srgbClr val="7030A0">
                    <a:alpha val="60000"/>
                  </a:srgbClr>
                </a:gs>
                <a:gs pos="100000">
                  <a:srgbClr val="A174B1">
                    <a:alpha val="27000"/>
                  </a:srgbClr>
                </a:gs>
              </a:gsLst>
              <a:lin ang="3600000" scaled="0"/>
            </a:gradFill>
          </p:grpSpPr>
          <p:sp>
            <p:nvSpPr>
              <p:cNvPr id="94" name="직사각형 93"/>
              <p:cNvSpPr/>
              <p:nvPr/>
            </p:nvSpPr>
            <p:spPr>
              <a:xfrm rot="19972484" flipV="1">
                <a:off x="-2093085" y="3503435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95" name="직사각형 94"/>
              <p:cNvSpPr/>
              <p:nvPr/>
            </p:nvSpPr>
            <p:spPr>
              <a:xfrm rot="19972484" flipV="1">
                <a:off x="-2061136" y="3565801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96" name="직사각형 95"/>
              <p:cNvSpPr/>
              <p:nvPr/>
            </p:nvSpPr>
            <p:spPr>
              <a:xfrm rot="19972484" flipV="1">
                <a:off x="-2030466" y="3625671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97" name="직사각형 96"/>
              <p:cNvSpPr/>
              <p:nvPr/>
            </p:nvSpPr>
            <p:spPr>
              <a:xfrm rot="19972484" flipV="1">
                <a:off x="-1999796" y="3685540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98" name="직사각형 286"/>
              <p:cNvSpPr/>
              <p:nvPr/>
            </p:nvSpPr>
            <p:spPr>
              <a:xfrm rot="20378977" flipV="1">
                <a:off x="-1969910" y="3740000"/>
                <a:ext cx="189651" cy="77964"/>
              </a:xfrm>
              <a:custGeom>
                <a:avLst/>
                <a:gdLst>
                  <a:gd name="connsiteX0" fmla="*/ 0 w 191858"/>
                  <a:gd name="connsiteY0" fmla="*/ 0 h 53813"/>
                  <a:gd name="connsiteX1" fmla="*/ 191858 w 191858"/>
                  <a:gd name="connsiteY1" fmla="*/ 0 h 53813"/>
                  <a:gd name="connsiteX2" fmla="*/ 191858 w 191858"/>
                  <a:gd name="connsiteY2" fmla="*/ 53813 h 53813"/>
                  <a:gd name="connsiteX3" fmla="*/ 0 w 191858"/>
                  <a:gd name="connsiteY3" fmla="*/ 53813 h 53813"/>
                  <a:gd name="connsiteX4" fmla="*/ 0 w 191858"/>
                  <a:gd name="connsiteY4" fmla="*/ 0 h 53813"/>
                  <a:gd name="connsiteX0" fmla="*/ 0 w 191858"/>
                  <a:gd name="connsiteY0" fmla="*/ 14885 h 68698"/>
                  <a:gd name="connsiteX1" fmla="*/ 186338 w 191858"/>
                  <a:gd name="connsiteY1" fmla="*/ 0 h 68698"/>
                  <a:gd name="connsiteX2" fmla="*/ 191858 w 191858"/>
                  <a:gd name="connsiteY2" fmla="*/ 68698 h 68698"/>
                  <a:gd name="connsiteX3" fmla="*/ 0 w 191858"/>
                  <a:gd name="connsiteY3" fmla="*/ 68698 h 68698"/>
                  <a:gd name="connsiteX4" fmla="*/ 0 w 191858"/>
                  <a:gd name="connsiteY4" fmla="*/ 14885 h 68698"/>
                  <a:gd name="connsiteX0" fmla="*/ 0 w 186338"/>
                  <a:gd name="connsiteY0" fmla="*/ 14885 h 77964"/>
                  <a:gd name="connsiteX1" fmla="*/ 186338 w 186338"/>
                  <a:gd name="connsiteY1" fmla="*/ 0 h 77964"/>
                  <a:gd name="connsiteX2" fmla="*/ 185135 w 186338"/>
                  <a:gd name="connsiteY2" fmla="*/ 77964 h 77964"/>
                  <a:gd name="connsiteX3" fmla="*/ 0 w 186338"/>
                  <a:gd name="connsiteY3" fmla="*/ 68698 h 77964"/>
                  <a:gd name="connsiteX4" fmla="*/ 0 w 186338"/>
                  <a:gd name="connsiteY4" fmla="*/ 14885 h 77964"/>
                  <a:gd name="connsiteX0" fmla="*/ 3313 w 189651"/>
                  <a:gd name="connsiteY0" fmla="*/ 14885 h 77964"/>
                  <a:gd name="connsiteX1" fmla="*/ 189651 w 189651"/>
                  <a:gd name="connsiteY1" fmla="*/ 0 h 77964"/>
                  <a:gd name="connsiteX2" fmla="*/ 188448 w 189651"/>
                  <a:gd name="connsiteY2" fmla="*/ 77964 h 77964"/>
                  <a:gd name="connsiteX3" fmla="*/ 0 w 189651"/>
                  <a:gd name="connsiteY3" fmla="*/ 59768 h 77964"/>
                  <a:gd name="connsiteX4" fmla="*/ 3313 w 189651"/>
                  <a:gd name="connsiteY4" fmla="*/ 14885 h 77964"/>
                  <a:gd name="connsiteX0" fmla="*/ 6625 w 189651"/>
                  <a:gd name="connsiteY0" fmla="*/ 23816 h 77964"/>
                  <a:gd name="connsiteX1" fmla="*/ 189651 w 189651"/>
                  <a:gd name="connsiteY1" fmla="*/ 0 h 77964"/>
                  <a:gd name="connsiteX2" fmla="*/ 188448 w 189651"/>
                  <a:gd name="connsiteY2" fmla="*/ 77964 h 77964"/>
                  <a:gd name="connsiteX3" fmla="*/ 0 w 189651"/>
                  <a:gd name="connsiteY3" fmla="*/ 59768 h 77964"/>
                  <a:gd name="connsiteX4" fmla="*/ 6625 w 189651"/>
                  <a:gd name="connsiteY4" fmla="*/ 23816 h 77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651" h="77964">
                    <a:moveTo>
                      <a:pt x="6625" y="23816"/>
                    </a:moveTo>
                    <a:lnTo>
                      <a:pt x="189651" y="0"/>
                    </a:lnTo>
                    <a:lnTo>
                      <a:pt x="188448" y="77964"/>
                    </a:lnTo>
                    <a:lnTo>
                      <a:pt x="0" y="59768"/>
                    </a:lnTo>
                    <a:lnTo>
                      <a:pt x="6625" y="238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99" name="직사각형 98"/>
              <p:cNvSpPr/>
              <p:nvPr/>
            </p:nvSpPr>
            <p:spPr>
              <a:xfrm rot="19972484" flipV="1">
                <a:off x="-2187557" y="3322155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00" name="직사각형 99"/>
              <p:cNvSpPr/>
              <p:nvPr/>
            </p:nvSpPr>
            <p:spPr>
              <a:xfrm rot="19972484" flipV="1">
                <a:off x="-2155608" y="3384521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01" name="직사각형 100"/>
              <p:cNvSpPr/>
              <p:nvPr/>
            </p:nvSpPr>
            <p:spPr>
              <a:xfrm rot="19972484" flipV="1">
                <a:off x="-2124938" y="3444391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02" name="직사각형 101"/>
              <p:cNvSpPr/>
              <p:nvPr/>
            </p:nvSpPr>
            <p:spPr>
              <a:xfrm rot="20927917" flipV="1">
                <a:off x="-1895772" y="4109632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03" name="직사각형 102"/>
              <p:cNvSpPr/>
              <p:nvPr/>
            </p:nvSpPr>
            <p:spPr>
              <a:xfrm rot="20927917" flipV="1">
                <a:off x="-1946720" y="3818072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04" name="직사각형 103"/>
              <p:cNvSpPr/>
              <p:nvPr/>
            </p:nvSpPr>
            <p:spPr>
              <a:xfrm rot="20927917" flipV="1">
                <a:off x="-1933654" y="3889615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05" name="직사각형 104"/>
              <p:cNvSpPr/>
              <p:nvPr/>
            </p:nvSpPr>
            <p:spPr>
              <a:xfrm rot="20927917" flipV="1">
                <a:off x="-1923761" y="3963538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06" name="직사각형 105"/>
              <p:cNvSpPr/>
              <p:nvPr/>
            </p:nvSpPr>
            <p:spPr>
              <a:xfrm rot="20927917" flipV="1">
                <a:off x="-1910149" y="4037038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07" name="직사각형 106"/>
              <p:cNvSpPr/>
              <p:nvPr/>
            </p:nvSpPr>
            <p:spPr>
              <a:xfrm rot="20927917" flipV="1">
                <a:off x="-1880716" y="4180672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08" name="직사각형 316"/>
              <p:cNvSpPr/>
              <p:nvPr/>
            </p:nvSpPr>
            <p:spPr>
              <a:xfrm rot="20927917" flipV="1">
                <a:off x="-1865608" y="4251646"/>
                <a:ext cx="191858" cy="69216"/>
              </a:xfrm>
              <a:custGeom>
                <a:avLst/>
                <a:gdLst>
                  <a:gd name="connsiteX0" fmla="*/ 0 w 191858"/>
                  <a:gd name="connsiteY0" fmla="*/ 0 h 53813"/>
                  <a:gd name="connsiteX1" fmla="*/ 191858 w 191858"/>
                  <a:gd name="connsiteY1" fmla="*/ 0 h 53813"/>
                  <a:gd name="connsiteX2" fmla="*/ 191858 w 191858"/>
                  <a:gd name="connsiteY2" fmla="*/ 53813 h 53813"/>
                  <a:gd name="connsiteX3" fmla="*/ 0 w 191858"/>
                  <a:gd name="connsiteY3" fmla="*/ 53813 h 53813"/>
                  <a:gd name="connsiteX4" fmla="*/ 0 w 191858"/>
                  <a:gd name="connsiteY4" fmla="*/ 0 h 53813"/>
                  <a:gd name="connsiteX0" fmla="*/ 9829 w 191858"/>
                  <a:gd name="connsiteY0" fmla="*/ 0 h 65469"/>
                  <a:gd name="connsiteX1" fmla="*/ 191858 w 191858"/>
                  <a:gd name="connsiteY1" fmla="*/ 11656 h 65469"/>
                  <a:gd name="connsiteX2" fmla="*/ 191858 w 191858"/>
                  <a:gd name="connsiteY2" fmla="*/ 65469 h 65469"/>
                  <a:gd name="connsiteX3" fmla="*/ 0 w 191858"/>
                  <a:gd name="connsiteY3" fmla="*/ 65469 h 65469"/>
                  <a:gd name="connsiteX4" fmla="*/ 9829 w 191858"/>
                  <a:gd name="connsiteY4" fmla="*/ 0 h 65469"/>
                  <a:gd name="connsiteX0" fmla="*/ 4231 w 191858"/>
                  <a:gd name="connsiteY0" fmla="*/ 0 h 69216"/>
                  <a:gd name="connsiteX1" fmla="*/ 191858 w 191858"/>
                  <a:gd name="connsiteY1" fmla="*/ 15403 h 69216"/>
                  <a:gd name="connsiteX2" fmla="*/ 191858 w 191858"/>
                  <a:gd name="connsiteY2" fmla="*/ 69216 h 69216"/>
                  <a:gd name="connsiteX3" fmla="*/ 0 w 191858"/>
                  <a:gd name="connsiteY3" fmla="*/ 69216 h 69216"/>
                  <a:gd name="connsiteX4" fmla="*/ 4231 w 191858"/>
                  <a:gd name="connsiteY4" fmla="*/ 0 h 69216"/>
                  <a:gd name="connsiteX0" fmla="*/ 4231 w 191858"/>
                  <a:gd name="connsiteY0" fmla="*/ 0 h 69216"/>
                  <a:gd name="connsiteX1" fmla="*/ 191372 w 191858"/>
                  <a:gd name="connsiteY1" fmla="*/ 25209 h 69216"/>
                  <a:gd name="connsiteX2" fmla="*/ 191858 w 191858"/>
                  <a:gd name="connsiteY2" fmla="*/ 69216 h 69216"/>
                  <a:gd name="connsiteX3" fmla="*/ 0 w 191858"/>
                  <a:gd name="connsiteY3" fmla="*/ 69216 h 69216"/>
                  <a:gd name="connsiteX4" fmla="*/ 4231 w 191858"/>
                  <a:gd name="connsiteY4" fmla="*/ 0 h 6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858" h="69216">
                    <a:moveTo>
                      <a:pt x="4231" y="0"/>
                    </a:moveTo>
                    <a:lnTo>
                      <a:pt x="191372" y="25209"/>
                    </a:lnTo>
                    <a:lnTo>
                      <a:pt x="191858" y="69216"/>
                    </a:lnTo>
                    <a:lnTo>
                      <a:pt x="0" y="69216"/>
                    </a:lnTo>
                    <a:lnTo>
                      <a:pt x="42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09" name="직사각형 108"/>
              <p:cNvSpPr/>
              <p:nvPr/>
            </p:nvSpPr>
            <p:spPr>
              <a:xfrm rot="20347367" flipV="1">
                <a:off x="-1842847" y="4321219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10" name="직사각형 109"/>
              <p:cNvSpPr/>
              <p:nvPr/>
            </p:nvSpPr>
            <p:spPr>
              <a:xfrm rot="20347367" flipV="1">
                <a:off x="-1818875" y="4384071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11" name="직사각형 110"/>
              <p:cNvSpPr/>
              <p:nvPr/>
            </p:nvSpPr>
            <p:spPr>
              <a:xfrm rot="20165886" flipV="1">
                <a:off x="-1793884" y="4445633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12" name="직사각형 111"/>
              <p:cNvSpPr/>
              <p:nvPr/>
            </p:nvSpPr>
            <p:spPr>
              <a:xfrm rot="20165886" flipV="1">
                <a:off x="-1765493" y="4509697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13" name="직사각형 112"/>
              <p:cNvSpPr/>
              <p:nvPr/>
            </p:nvSpPr>
            <p:spPr>
              <a:xfrm rot="20165886" flipV="1">
                <a:off x="-1738238" y="4571196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14" name="직사각형 113"/>
              <p:cNvSpPr/>
              <p:nvPr/>
            </p:nvSpPr>
            <p:spPr>
              <a:xfrm rot="20439289" flipV="1">
                <a:off x="-1712810" y="4638104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15" name="직사각형 114"/>
              <p:cNvSpPr/>
              <p:nvPr/>
            </p:nvSpPr>
            <p:spPr>
              <a:xfrm rot="20439289" flipV="1">
                <a:off x="-1689597" y="4704221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16" name="직사각형 115"/>
              <p:cNvSpPr/>
              <p:nvPr/>
            </p:nvSpPr>
            <p:spPr>
              <a:xfrm rot="20439289" flipV="1">
                <a:off x="-1667314" y="4767691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 rot="19972484" flipV="1">
                <a:off x="-1633358" y="4831500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18" name="직사각형 117"/>
              <p:cNvSpPr/>
              <p:nvPr/>
            </p:nvSpPr>
            <p:spPr>
              <a:xfrm rot="19972484" flipV="1">
                <a:off x="-1601409" y="4893866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19" name="직사각형 118"/>
              <p:cNvSpPr/>
              <p:nvPr/>
            </p:nvSpPr>
            <p:spPr>
              <a:xfrm rot="19972484" flipV="1">
                <a:off x="-1570739" y="4953736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20" name="직사각형 337"/>
              <p:cNvSpPr/>
              <p:nvPr/>
            </p:nvSpPr>
            <p:spPr>
              <a:xfrm rot="19415677" flipV="1">
                <a:off x="-1536283" y="5003052"/>
                <a:ext cx="187290" cy="70359"/>
              </a:xfrm>
              <a:custGeom>
                <a:avLst/>
                <a:gdLst>
                  <a:gd name="connsiteX0" fmla="*/ 0 w 191858"/>
                  <a:gd name="connsiteY0" fmla="*/ 0 h 53813"/>
                  <a:gd name="connsiteX1" fmla="*/ 191858 w 191858"/>
                  <a:gd name="connsiteY1" fmla="*/ 0 h 53813"/>
                  <a:gd name="connsiteX2" fmla="*/ 191858 w 191858"/>
                  <a:gd name="connsiteY2" fmla="*/ 53813 h 53813"/>
                  <a:gd name="connsiteX3" fmla="*/ 0 w 191858"/>
                  <a:gd name="connsiteY3" fmla="*/ 53813 h 53813"/>
                  <a:gd name="connsiteX4" fmla="*/ 0 w 191858"/>
                  <a:gd name="connsiteY4" fmla="*/ 0 h 53813"/>
                  <a:gd name="connsiteX0" fmla="*/ 0 w 191858"/>
                  <a:gd name="connsiteY0" fmla="*/ 0 h 70359"/>
                  <a:gd name="connsiteX1" fmla="*/ 191858 w 191858"/>
                  <a:gd name="connsiteY1" fmla="*/ 0 h 70359"/>
                  <a:gd name="connsiteX2" fmla="*/ 191858 w 191858"/>
                  <a:gd name="connsiteY2" fmla="*/ 53813 h 70359"/>
                  <a:gd name="connsiteX3" fmla="*/ 4311 w 191858"/>
                  <a:gd name="connsiteY3" fmla="*/ 70359 h 70359"/>
                  <a:gd name="connsiteX4" fmla="*/ 0 w 191858"/>
                  <a:gd name="connsiteY4" fmla="*/ 0 h 70359"/>
                  <a:gd name="connsiteX0" fmla="*/ 0 w 191858"/>
                  <a:gd name="connsiteY0" fmla="*/ 0 h 70359"/>
                  <a:gd name="connsiteX1" fmla="*/ 191858 w 191858"/>
                  <a:gd name="connsiteY1" fmla="*/ 0 h 70359"/>
                  <a:gd name="connsiteX2" fmla="*/ 186205 w 191858"/>
                  <a:gd name="connsiteY2" fmla="*/ 46147 h 70359"/>
                  <a:gd name="connsiteX3" fmla="*/ 4311 w 191858"/>
                  <a:gd name="connsiteY3" fmla="*/ 70359 h 70359"/>
                  <a:gd name="connsiteX4" fmla="*/ 0 w 191858"/>
                  <a:gd name="connsiteY4" fmla="*/ 0 h 70359"/>
                  <a:gd name="connsiteX0" fmla="*/ 0 w 187290"/>
                  <a:gd name="connsiteY0" fmla="*/ 0 h 70359"/>
                  <a:gd name="connsiteX1" fmla="*/ 187290 w 187290"/>
                  <a:gd name="connsiteY1" fmla="*/ 15204 h 70359"/>
                  <a:gd name="connsiteX2" fmla="*/ 186205 w 187290"/>
                  <a:gd name="connsiteY2" fmla="*/ 46147 h 70359"/>
                  <a:gd name="connsiteX3" fmla="*/ 4311 w 187290"/>
                  <a:gd name="connsiteY3" fmla="*/ 70359 h 70359"/>
                  <a:gd name="connsiteX4" fmla="*/ 0 w 187290"/>
                  <a:gd name="connsiteY4" fmla="*/ 0 h 7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290" h="70359">
                    <a:moveTo>
                      <a:pt x="0" y="0"/>
                    </a:moveTo>
                    <a:lnTo>
                      <a:pt x="187290" y="15204"/>
                    </a:lnTo>
                    <a:cubicBezTo>
                      <a:pt x="186928" y="25518"/>
                      <a:pt x="186567" y="35833"/>
                      <a:pt x="186205" y="46147"/>
                    </a:cubicBezTo>
                    <a:lnTo>
                      <a:pt x="4311" y="7035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21" name="직사각형 120"/>
              <p:cNvSpPr/>
              <p:nvPr/>
            </p:nvSpPr>
            <p:spPr>
              <a:xfrm rot="19077233" flipV="1">
                <a:off x="-1491024" y="5065536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22" name="직사각형 121"/>
              <p:cNvSpPr/>
              <p:nvPr/>
            </p:nvSpPr>
            <p:spPr>
              <a:xfrm rot="18761047" flipV="1">
                <a:off x="-1440231" y="5119009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23" name="직사각형 122"/>
              <p:cNvSpPr/>
              <p:nvPr/>
            </p:nvSpPr>
            <p:spPr>
              <a:xfrm rot="18466065" flipV="1">
                <a:off x="-1382068" y="5164761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24" name="직사각형 123"/>
              <p:cNvSpPr/>
              <p:nvPr/>
            </p:nvSpPr>
            <p:spPr>
              <a:xfrm rot="18166055" flipV="1">
                <a:off x="-1322537" y="5202745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25" name="직사각형 351"/>
              <p:cNvSpPr/>
              <p:nvPr/>
            </p:nvSpPr>
            <p:spPr>
              <a:xfrm rot="17928196" flipV="1">
                <a:off x="-1259349" y="5233921"/>
                <a:ext cx="191858" cy="62159"/>
              </a:xfrm>
              <a:custGeom>
                <a:avLst/>
                <a:gdLst>
                  <a:gd name="connsiteX0" fmla="*/ 0 w 191858"/>
                  <a:gd name="connsiteY0" fmla="*/ 0 h 53813"/>
                  <a:gd name="connsiteX1" fmla="*/ 191858 w 191858"/>
                  <a:gd name="connsiteY1" fmla="*/ 0 h 53813"/>
                  <a:gd name="connsiteX2" fmla="*/ 191858 w 191858"/>
                  <a:gd name="connsiteY2" fmla="*/ 53813 h 53813"/>
                  <a:gd name="connsiteX3" fmla="*/ 0 w 191858"/>
                  <a:gd name="connsiteY3" fmla="*/ 53813 h 53813"/>
                  <a:gd name="connsiteX4" fmla="*/ 0 w 191858"/>
                  <a:gd name="connsiteY4" fmla="*/ 0 h 53813"/>
                  <a:gd name="connsiteX0" fmla="*/ 4589 w 191858"/>
                  <a:gd name="connsiteY0" fmla="*/ 0 h 62159"/>
                  <a:gd name="connsiteX1" fmla="*/ 191858 w 191858"/>
                  <a:gd name="connsiteY1" fmla="*/ 8346 h 62159"/>
                  <a:gd name="connsiteX2" fmla="*/ 191858 w 191858"/>
                  <a:gd name="connsiteY2" fmla="*/ 62159 h 62159"/>
                  <a:gd name="connsiteX3" fmla="*/ 0 w 191858"/>
                  <a:gd name="connsiteY3" fmla="*/ 62159 h 62159"/>
                  <a:gd name="connsiteX4" fmla="*/ 4589 w 191858"/>
                  <a:gd name="connsiteY4" fmla="*/ 0 h 6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858" h="62159">
                    <a:moveTo>
                      <a:pt x="4589" y="0"/>
                    </a:moveTo>
                    <a:lnTo>
                      <a:pt x="191858" y="8346"/>
                    </a:lnTo>
                    <a:lnTo>
                      <a:pt x="191858" y="62159"/>
                    </a:lnTo>
                    <a:lnTo>
                      <a:pt x="0" y="62159"/>
                    </a:lnTo>
                    <a:lnTo>
                      <a:pt x="45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26" name="직사각형 125"/>
              <p:cNvSpPr/>
              <p:nvPr/>
            </p:nvSpPr>
            <p:spPr>
              <a:xfrm rot="17657738" flipV="1">
                <a:off x="-1197938" y="5266547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27" name="직사각형 126"/>
              <p:cNvSpPr/>
              <p:nvPr/>
            </p:nvSpPr>
            <p:spPr>
              <a:xfrm rot="18027888" flipV="1">
                <a:off x="-1135471" y="5297972"/>
                <a:ext cx="191858" cy="538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28" name="직사각형 354"/>
              <p:cNvSpPr/>
              <p:nvPr/>
            </p:nvSpPr>
            <p:spPr>
              <a:xfrm rot="18336179" flipV="1">
                <a:off x="-1078376" y="5337960"/>
                <a:ext cx="186224" cy="53813"/>
              </a:xfrm>
              <a:custGeom>
                <a:avLst/>
                <a:gdLst>
                  <a:gd name="connsiteX0" fmla="*/ 0 w 191858"/>
                  <a:gd name="connsiteY0" fmla="*/ 0 h 53813"/>
                  <a:gd name="connsiteX1" fmla="*/ 191858 w 191858"/>
                  <a:gd name="connsiteY1" fmla="*/ 0 h 53813"/>
                  <a:gd name="connsiteX2" fmla="*/ 191858 w 191858"/>
                  <a:gd name="connsiteY2" fmla="*/ 53813 h 53813"/>
                  <a:gd name="connsiteX3" fmla="*/ 0 w 191858"/>
                  <a:gd name="connsiteY3" fmla="*/ 53813 h 53813"/>
                  <a:gd name="connsiteX4" fmla="*/ 0 w 191858"/>
                  <a:gd name="connsiteY4" fmla="*/ 0 h 53813"/>
                  <a:gd name="connsiteX0" fmla="*/ 11792 w 191858"/>
                  <a:gd name="connsiteY0" fmla="*/ 16253 h 53813"/>
                  <a:gd name="connsiteX1" fmla="*/ 191858 w 191858"/>
                  <a:gd name="connsiteY1" fmla="*/ 0 h 53813"/>
                  <a:gd name="connsiteX2" fmla="*/ 191858 w 191858"/>
                  <a:gd name="connsiteY2" fmla="*/ 53813 h 53813"/>
                  <a:gd name="connsiteX3" fmla="*/ 0 w 191858"/>
                  <a:gd name="connsiteY3" fmla="*/ 53813 h 53813"/>
                  <a:gd name="connsiteX4" fmla="*/ 11792 w 191858"/>
                  <a:gd name="connsiteY4" fmla="*/ 16253 h 53813"/>
                  <a:gd name="connsiteX0" fmla="*/ 350 w 180416"/>
                  <a:gd name="connsiteY0" fmla="*/ 16253 h 54195"/>
                  <a:gd name="connsiteX1" fmla="*/ 180416 w 180416"/>
                  <a:gd name="connsiteY1" fmla="*/ 0 h 54195"/>
                  <a:gd name="connsiteX2" fmla="*/ 180416 w 180416"/>
                  <a:gd name="connsiteY2" fmla="*/ 53813 h 54195"/>
                  <a:gd name="connsiteX3" fmla="*/ 0 w 180416"/>
                  <a:gd name="connsiteY3" fmla="*/ 54195 h 54195"/>
                  <a:gd name="connsiteX4" fmla="*/ 350 w 180416"/>
                  <a:gd name="connsiteY4" fmla="*/ 16253 h 54195"/>
                  <a:gd name="connsiteX0" fmla="*/ 2 w 184227"/>
                  <a:gd name="connsiteY0" fmla="*/ 22062 h 54195"/>
                  <a:gd name="connsiteX1" fmla="*/ 184227 w 184227"/>
                  <a:gd name="connsiteY1" fmla="*/ 0 h 54195"/>
                  <a:gd name="connsiteX2" fmla="*/ 184227 w 184227"/>
                  <a:gd name="connsiteY2" fmla="*/ 53813 h 54195"/>
                  <a:gd name="connsiteX3" fmla="*/ 3811 w 184227"/>
                  <a:gd name="connsiteY3" fmla="*/ 54195 h 54195"/>
                  <a:gd name="connsiteX4" fmla="*/ 2 w 184227"/>
                  <a:gd name="connsiteY4" fmla="*/ 22062 h 54195"/>
                  <a:gd name="connsiteX0" fmla="*/ 1999 w 186224"/>
                  <a:gd name="connsiteY0" fmla="*/ 22062 h 53813"/>
                  <a:gd name="connsiteX1" fmla="*/ 186224 w 186224"/>
                  <a:gd name="connsiteY1" fmla="*/ 0 h 53813"/>
                  <a:gd name="connsiteX2" fmla="*/ 186224 w 186224"/>
                  <a:gd name="connsiteY2" fmla="*/ 53813 h 53813"/>
                  <a:gd name="connsiteX3" fmla="*/ 0 w 186224"/>
                  <a:gd name="connsiteY3" fmla="*/ 50036 h 53813"/>
                  <a:gd name="connsiteX4" fmla="*/ 1999 w 186224"/>
                  <a:gd name="connsiteY4" fmla="*/ 22062 h 5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224" h="53813">
                    <a:moveTo>
                      <a:pt x="1999" y="22062"/>
                    </a:moveTo>
                    <a:lnTo>
                      <a:pt x="186224" y="0"/>
                    </a:lnTo>
                    <a:lnTo>
                      <a:pt x="186224" y="53813"/>
                    </a:lnTo>
                    <a:lnTo>
                      <a:pt x="0" y="50036"/>
                    </a:lnTo>
                    <a:cubicBezTo>
                      <a:pt x="117" y="37389"/>
                      <a:pt x="1882" y="34709"/>
                      <a:pt x="1999" y="220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29" name="직사각형 128"/>
              <p:cNvSpPr/>
              <p:nvPr/>
            </p:nvSpPr>
            <p:spPr>
              <a:xfrm rot="19050328" flipV="1">
                <a:off x="-1038570" y="5379269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30" name="직사각형 129"/>
              <p:cNvSpPr/>
              <p:nvPr/>
            </p:nvSpPr>
            <p:spPr>
              <a:xfrm rot="19342751" flipV="1">
                <a:off x="-998409" y="5431578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31" name="직사각형 357"/>
              <p:cNvSpPr/>
              <p:nvPr/>
            </p:nvSpPr>
            <p:spPr>
              <a:xfrm rot="18837495" flipV="1">
                <a:off x="-960011" y="5463734"/>
                <a:ext cx="191858" cy="69105"/>
              </a:xfrm>
              <a:custGeom>
                <a:avLst/>
                <a:gdLst>
                  <a:gd name="connsiteX0" fmla="*/ 0 w 191858"/>
                  <a:gd name="connsiteY0" fmla="*/ 0 h 45719"/>
                  <a:gd name="connsiteX1" fmla="*/ 191858 w 191858"/>
                  <a:gd name="connsiteY1" fmla="*/ 0 h 45719"/>
                  <a:gd name="connsiteX2" fmla="*/ 191858 w 191858"/>
                  <a:gd name="connsiteY2" fmla="*/ 45719 h 45719"/>
                  <a:gd name="connsiteX3" fmla="*/ 0 w 191858"/>
                  <a:gd name="connsiteY3" fmla="*/ 45719 h 45719"/>
                  <a:gd name="connsiteX4" fmla="*/ 0 w 191858"/>
                  <a:gd name="connsiteY4" fmla="*/ 0 h 45719"/>
                  <a:gd name="connsiteX0" fmla="*/ 0 w 191858"/>
                  <a:gd name="connsiteY0" fmla="*/ 0 h 69105"/>
                  <a:gd name="connsiteX1" fmla="*/ 191858 w 191858"/>
                  <a:gd name="connsiteY1" fmla="*/ 0 h 69105"/>
                  <a:gd name="connsiteX2" fmla="*/ 191858 w 191858"/>
                  <a:gd name="connsiteY2" fmla="*/ 45719 h 69105"/>
                  <a:gd name="connsiteX3" fmla="*/ 10530 w 191858"/>
                  <a:gd name="connsiteY3" fmla="*/ 69105 h 69105"/>
                  <a:gd name="connsiteX4" fmla="*/ 0 w 191858"/>
                  <a:gd name="connsiteY4" fmla="*/ 0 h 69105"/>
                  <a:gd name="connsiteX0" fmla="*/ 0 w 195225"/>
                  <a:gd name="connsiteY0" fmla="*/ 59 h 69164"/>
                  <a:gd name="connsiteX1" fmla="*/ 195225 w 195225"/>
                  <a:gd name="connsiteY1" fmla="*/ 0 h 69164"/>
                  <a:gd name="connsiteX2" fmla="*/ 191858 w 195225"/>
                  <a:gd name="connsiteY2" fmla="*/ 45778 h 69164"/>
                  <a:gd name="connsiteX3" fmla="*/ 10530 w 195225"/>
                  <a:gd name="connsiteY3" fmla="*/ 69164 h 69164"/>
                  <a:gd name="connsiteX4" fmla="*/ 0 w 195225"/>
                  <a:gd name="connsiteY4" fmla="*/ 59 h 69164"/>
                  <a:gd name="connsiteX0" fmla="*/ 0 w 191858"/>
                  <a:gd name="connsiteY0" fmla="*/ 0 h 69105"/>
                  <a:gd name="connsiteX1" fmla="*/ 190329 w 191858"/>
                  <a:gd name="connsiteY1" fmla="*/ 8451 h 69105"/>
                  <a:gd name="connsiteX2" fmla="*/ 191858 w 191858"/>
                  <a:gd name="connsiteY2" fmla="*/ 45719 h 69105"/>
                  <a:gd name="connsiteX3" fmla="*/ 10530 w 191858"/>
                  <a:gd name="connsiteY3" fmla="*/ 69105 h 69105"/>
                  <a:gd name="connsiteX4" fmla="*/ 0 w 191858"/>
                  <a:gd name="connsiteY4" fmla="*/ 0 h 69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858" h="69105">
                    <a:moveTo>
                      <a:pt x="0" y="0"/>
                    </a:moveTo>
                    <a:lnTo>
                      <a:pt x="190329" y="8451"/>
                    </a:lnTo>
                    <a:cubicBezTo>
                      <a:pt x="190839" y="20874"/>
                      <a:pt x="191348" y="33296"/>
                      <a:pt x="191858" y="45719"/>
                    </a:cubicBezTo>
                    <a:lnTo>
                      <a:pt x="10530" y="69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32" name="직사각형 358"/>
              <p:cNvSpPr/>
              <p:nvPr/>
            </p:nvSpPr>
            <p:spPr>
              <a:xfrm rot="18183410" flipV="1">
                <a:off x="-909729" y="5512998"/>
                <a:ext cx="191858" cy="62794"/>
              </a:xfrm>
              <a:custGeom>
                <a:avLst/>
                <a:gdLst>
                  <a:gd name="connsiteX0" fmla="*/ 0 w 191858"/>
                  <a:gd name="connsiteY0" fmla="*/ 0 h 45719"/>
                  <a:gd name="connsiteX1" fmla="*/ 191858 w 191858"/>
                  <a:gd name="connsiteY1" fmla="*/ 0 h 45719"/>
                  <a:gd name="connsiteX2" fmla="*/ 191858 w 191858"/>
                  <a:gd name="connsiteY2" fmla="*/ 45719 h 45719"/>
                  <a:gd name="connsiteX3" fmla="*/ 0 w 191858"/>
                  <a:gd name="connsiteY3" fmla="*/ 45719 h 45719"/>
                  <a:gd name="connsiteX4" fmla="*/ 0 w 191858"/>
                  <a:gd name="connsiteY4" fmla="*/ 0 h 45719"/>
                  <a:gd name="connsiteX0" fmla="*/ 0 w 191858"/>
                  <a:gd name="connsiteY0" fmla="*/ 0 h 62794"/>
                  <a:gd name="connsiteX1" fmla="*/ 191858 w 191858"/>
                  <a:gd name="connsiteY1" fmla="*/ 0 h 62794"/>
                  <a:gd name="connsiteX2" fmla="*/ 191858 w 191858"/>
                  <a:gd name="connsiteY2" fmla="*/ 45719 h 62794"/>
                  <a:gd name="connsiteX3" fmla="*/ 8776 w 191858"/>
                  <a:gd name="connsiteY3" fmla="*/ 62794 h 62794"/>
                  <a:gd name="connsiteX4" fmla="*/ 0 w 191858"/>
                  <a:gd name="connsiteY4" fmla="*/ 0 h 6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858" h="62794">
                    <a:moveTo>
                      <a:pt x="0" y="0"/>
                    </a:moveTo>
                    <a:lnTo>
                      <a:pt x="191858" y="0"/>
                    </a:lnTo>
                    <a:lnTo>
                      <a:pt x="191858" y="45719"/>
                    </a:lnTo>
                    <a:lnTo>
                      <a:pt x="8776" y="6279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33" name="직사각형 359"/>
              <p:cNvSpPr/>
              <p:nvPr/>
            </p:nvSpPr>
            <p:spPr>
              <a:xfrm rot="17527748" flipV="1">
                <a:off x="-848143" y="5540470"/>
                <a:ext cx="191858" cy="72262"/>
              </a:xfrm>
              <a:custGeom>
                <a:avLst/>
                <a:gdLst>
                  <a:gd name="connsiteX0" fmla="*/ 0 w 191858"/>
                  <a:gd name="connsiteY0" fmla="*/ 0 h 45719"/>
                  <a:gd name="connsiteX1" fmla="*/ 191858 w 191858"/>
                  <a:gd name="connsiteY1" fmla="*/ 0 h 45719"/>
                  <a:gd name="connsiteX2" fmla="*/ 191858 w 191858"/>
                  <a:gd name="connsiteY2" fmla="*/ 45719 h 45719"/>
                  <a:gd name="connsiteX3" fmla="*/ 0 w 191858"/>
                  <a:gd name="connsiteY3" fmla="*/ 45719 h 45719"/>
                  <a:gd name="connsiteX4" fmla="*/ 0 w 191858"/>
                  <a:gd name="connsiteY4" fmla="*/ 0 h 45719"/>
                  <a:gd name="connsiteX0" fmla="*/ 0 w 191858"/>
                  <a:gd name="connsiteY0" fmla="*/ 0 h 72262"/>
                  <a:gd name="connsiteX1" fmla="*/ 191858 w 191858"/>
                  <a:gd name="connsiteY1" fmla="*/ 0 h 72262"/>
                  <a:gd name="connsiteX2" fmla="*/ 191858 w 191858"/>
                  <a:gd name="connsiteY2" fmla="*/ 45719 h 72262"/>
                  <a:gd name="connsiteX3" fmla="*/ 2059 w 191858"/>
                  <a:gd name="connsiteY3" fmla="*/ 72262 h 72262"/>
                  <a:gd name="connsiteX4" fmla="*/ 0 w 191858"/>
                  <a:gd name="connsiteY4" fmla="*/ 0 h 7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858" h="72262">
                    <a:moveTo>
                      <a:pt x="0" y="0"/>
                    </a:moveTo>
                    <a:lnTo>
                      <a:pt x="191858" y="0"/>
                    </a:lnTo>
                    <a:lnTo>
                      <a:pt x="191858" y="45719"/>
                    </a:lnTo>
                    <a:lnTo>
                      <a:pt x="2059" y="72262"/>
                    </a:lnTo>
                    <a:cubicBezTo>
                      <a:pt x="1373" y="48175"/>
                      <a:pt x="686" y="2408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34" name="직사각형 360"/>
              <p:cNvSpPr/>
              <p:nvPr/>
            </p:nvSpPr>
            <p:spPr>
              <a:xfrm rot="17209806" flipV="1">
                <a:off x="-779279" y="5575000"/>
                <a:ext cx="194616" cy="54836"/>
              </a:xfrm>
              <a:custGeom>
                <a:avLst/>
                <a:gdLst>
                  <a:gd name="connsiteX0" fmla="*/ 0 w 191858"/>
                  <a:gd name="connsiteY0" fmla="*/ 0 h 45719"/>
                  <a:gd name="connsiteX1" fmla="*/ 191858 w 191858"/>
                  <a:gd name="connsiteY1" fmla="*/ 0 h 45719"/>
                  <a:gd name="connsiteX2" fmla="*/ 191858 w 191858"/>
                  <a:gd name="connsiteY2" fmla="*/ 45719 h 45719"/>
                  <a:gd name="connsiteX3" fmla="*/ 0 w 191858"/>
                  <a:gd name="connsiteY3" fmla="*/ 45719 h 45719"/>
                  <a:gd name="connsiteX4" fmla="*/ 0 w 191858"/>
                  <a:gd name="connsiteY4" fmla="*/ 0 h 45719"/>
                  <a:gd name="connsiteX0" fmla="*/ 2758 w 194616"/>
                  <a:gd name="connsiteY0" fmla="*/ 0 h 54836"/>
                  <a:gd name="connsiteX1" fmla="*/ 194616 w 194616"/>
                  <a:gd name="connsiteY1" fmla="*/ 0 h 54836"/>
                  <a:gd name="connsiteX2" fmla="*/ 194616 w 194616"/>
                  <a:gd name="connsiteY2" fmla="*/ 45719 h 54836"/>
                  <a:gd name="connsiteX3" fmla="*/ 0 w 194616"/>
                  <a:gd name="connsiteY3" fmla="*/ 54836 h 54836"/>
                  <a:gd name="connsiteX4" fmla="*/ 2758 w 194616"/>
                  <a:gd name="connsiteY4" fmla="*/ 0 h 54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616" h="54836">
                    <a:moveTo>
                      <a:pt x="2758" y="0"/>
                    </a:moveTo>
                    <a:lnTo>
                      <a:pt x="194616" y="0"/>
                    </a:lnTo>
                    <a:lnTo>
                      <a:pt x="194616" y="45719"/>
                    </a:lnTo>
                    <a:lnTo>
                      <a:pt x="0" y="54836"/>
                    </a:lnTo>
                    <a:lnTo>
                      <a:pt x="27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35" name="직사각형 361"/>
              <p:cNvSpPr/>
              <p:nvPr/>
            </p:nvSpPr>
            <p:spPr>
              <a:xfrm rot="16830633" flipV="1">
                <a:off x="-717667" y="5583711"/>
                <a:ext cx="194899" cy="62108"/>
              </a:xfrm>
              <a:custGeom>
                <a:avLst/>
                <a:gdLst>
                  <a:gd name="connsiteX0" fmla="*/ 0 w 191858"/>
                  <a:gd name="connsiteY0" fmla="*/ 0 h 45719"/>
                  <a:gd name="connsiteX1" fmla="*/ 191858 w 191858"/>
                  <a:gd name="connsiteY1" fmla="*/ 0 h 45719"/>
                  <a:gd name="connsiteX2" fmla="*/ 191858 w 191858"/>
                  <a:gd name="connsiteY2" fmla="*/ 45719 h 45719"/>
                  <a:gd name="connsiteX3" fmla="*/ 0 w 191858"/>
                  <a:gd name="connsiteY3" fmla="*/ 45719 h 45719"/>
                  <a:gd name="connsiteX4" fmla="*/ 0 w 191858"/>
                  <a:gd name="connsiteY4" fmla="*/ 0 h 45719"/>
                  <a:gd name="connsiteX0" fmla="*/ 0 w 191858"/>
                  <a:gd name="connsiteY0" fmla="*/ 0 h 58295"/>
                  <a:gd name="connsiteX1" fmla="*/ 191858 w 191858"/>
                  <a:gd name="connsiteY1" fmla="*/ 0 h 58295"/>
                  <a:gd name="connsiteX2" fmla="*/ 191858 w 191858"/>
                  <a:gd name="connsiteY2" fmla="*/ 45719 h 58295"/>
                  <a:gd name="connsiteX3" fmla="*/ 2511 w 191858"/>
                  <a:gd name="connsiteY3" fmla="*/ 58295 h 58295"/>
                  <a:gd name="connsiteX4" fmla="*/ 0 w 191858"/>
                  <a:gd name="connsiteY4" fmla="*/ 0 h 58295"/>
                  <a:gd name="connsiteX0" fmla="*/ 3041 w 194899"/>
                  <a:gd name="connsiteY0" fmla="*/ 0 h 62108"/>
                  <a:gd name="connsiteX1" fmla="*/ 194899 w 194899"/>
                  <a:gd name="connsiteY1" fmla="*/ 0 h 62108"/>
                  <a:gd name="connsiteX2" fmla="*/ 194899 w 194899"/>
                  <a:gd name="connsiteY2" fmla="*/ 45719 h 62108"/>
                  <a:gd name="connsiteX3" fmla="*/ 0 w 194899"/>
                  <a:gd name="connsiteY3" fmla="*/ 62108 h 62108"/>
                  <a:gd name="connsiteX4" fmla="*/ 3041 w 194899"/>
                  <a:gd name="connsiteY4" fmla="*/ 0 h 6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899" h="62108">
                    <a:moveTo>
                      <a:pt x="3041" y="0"/>
                    </a:moveTo>
                    <a:lnTo>
                      <a:pt x="194899" y="0"/>
                    </a:lnTo>
                    <a:lnTo>
                      <a:pt x="194899" y="45719"/>
                    </a:lnTo>
                    <a:lnTo>
                      <a:pt x="0" y="62108"/>
                    </a:lnTo>
                    <a:lnTo>
                      <a:pt x="304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36" name="직사각형 362"/>
              <p:cNvSpPr/>
              <p:nvPr/>
            </p:nvSpPr>
            <p:spPr>
              <a:xfrm rot="16482205" flipV="1">
                <a:off x="-650830" y="5596625"/>
                <a:ext cx="192639" cy="55212"/>
              </a:xfrm>
              <a:custGeom>
                <a:avLst/>
                <a:gdLst>
                  <a:gd name="connsiteX0" fmla="*/ 0 w 191858"/>
                  <a:gd name="connsiteY0" fmla="*/ 0 h 45719"/>
                  <a:gd name="connsiteX1" fmla="*/ 191858 w 191858"/>
                  <a:gd name="connsiteY1" fmla="*/ 0 h 45719"/>
                  <a:gd name="connsiteX2" fmla="*/ 191858 w 191858"/>
                  <a:gd name="connsiteY2" fmla="*/ 45719 h 45719"/>
                  <a:gd name="connsiteX3" fmla="*/ 0 w 191858"/>
                  <a:gd name="connsiteY3" fmla="*/ 45719 h 45719"/>
                  <a:gd name="connsiteX4" fmla="*/ 0 w 191858"/>
                  <a:gd name="connsiteY4" fmla="*/ 0 h 45719"/>
                  <a:gd name="connsiteX0" fmla="*/ 781 w 192639"/>
                  <a:gd name="connsiteY0" fmla="*/ 0 h 55212"/>
                  <a:gd name="connsiteX1" fmla="*/ 192639 w 192639"/>
                  <a:gd name="connsiteY1" fmla="*/ 0 h 55212"/>
                  <a:gd name="connsiteX2" fmla="*/ 192639 w 192639"/>
                  <a:gd name="connsiteY2" fmla="*/ 45719 h 55212"/>
                  <a:gd name="connsiteX3" fmla="*/ 0 w 192639"/>
                  <a:gd name="connsiteY3" fmla="*/ 55212 h 55212"/>
                  <a:gd name="connsiteX4" fmla="*/ 781 w 192639"/>
                  <a:gd name="connsiteY4" fmla="*/ 0 h 5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639" h="55212">
                    <a:moveTo>
                      <a:pt x="781" y="0"/>
                    </a:moveTo>
                    <a:lnTo>
                      <a:pt x="192639" y="0"/>
                    </a:lnTo>
                    <a:lnTo>
                      <a:pt x="192639" y="45719"/>
                    </a:lnTo>
                    <a:lnTo>
                      <a:pt x="0" y="55212"/>
                    </a:lnTo>
                    <a:cubicBezTo>
                      <a:pt x="260" y="36808"/>
                      <a:pt x="521" y="18404"/>
                      <a:pt x="7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37" name="직사각형 136"/>
              <p:cNvSpPr/>
              <p:nvPr/>
            </p:nvSpPr>
            <p:spPr>
              <a:xfrm rot="16482205" flipV="1">
                <a:off x="-585846" y="5606300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38" name="직사각형 137"/>
              <p:cNvSpPr/>
              <p:nvPr/>
            </p:nvSpPr>
            <p:spPr>
              <a:xfrm rot="16482205" flipV="1">
                <a:off x="-526472" y="5611930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39" name="직사각형 138"/>
              <p:cNvSpPr/>
              <p:nvPr/>
            </p:nvSpPr>
            <p:spPr>
              <a:xfrm rot="16482205" flipV="1">
                <a:off x="-465294" y="5616979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40" name="직사각형 139"/>
              <p:cNvSpPr/>
              <p:nvPr/>
            </p:nvSpPr>
            <p:spPr>
              <a:xfrm rot="16482205" flipV="1">
                <a:off x="-409031" y="5621391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41" name="직사각형 140"/>
              <p:cNvSpPr/>
              <p:nvPr/>
            </p:nvSpPr>
            <p:spPr>
              <a:xfrm rot="16482205" flipV="1">
                <a:off x="-347853" y="5626440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42" name="직사각형 141"/>
              <p:cNvSpPr/>
              <p:nvPr/>
            </p:nvSpPr>
            <p:spPr>
              <a:xfrm rot="16482205" flipV="1">
                <a:off x="-290180" y="5630218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43" name="직사각형 142"/>
              <p:cNvSpPr/>
              <p:nvPr/>
            </p:nvSpPr>
            <p:spPr>
              <a:xfrm rot="16482205" flipV="1">
                <a:off x="-229002" y="5635267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44" name="직사각형 143"/>
              <p:cNvSpPr/>
              <p:nvPr/>
            </p:nvSpPr>
            <p:spPr>
              <a:xfrm rot="16482205" flipV="1">
                <a:off x="-165951" y="5636362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45" name="직사각형 144"/>
              <p:cNvSpPr/>
              <p:nvPr/>
            </p:nvSpPr>
            <p:spPr>
              <a:xfrm rot="16482205" flipV="1">
                <a:off x="-104773" y="5641411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46" name="직사각형 145"/>
              <p:cNvSpPr/>
              <p:nvPr/>
            </p:nvSpPr>
            <p:spPr>
              <a:xfrm rot="16482205" flipV="1">
                <a:off x="-47100" y="5645189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47" name="직사각형 146"/>
              <p:cNvSpPr/>
              <p:nvPr/>
            </p:nvSpPr>
            <p:spPr>
              <a:xfrm rot="16482205" flipV="1">
                <a:off x="14078" y="5650238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48" name="직사각형 147"/>
              <p:cNvSpPr/>
              <p:nvPr/>
            </p:nvSpPr>
            <p:spPr>
              <a:xfrm rot="16482205" flipV="1">
                <a:off x="76588" y="5653558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49" name="직사각형 148"/>
              <p:cNvSpPr/>
              <p:nvPr/>
            </p:nvSpPr>
            <p:spPr>
              <a:xfrm rot="16482205" flipV="1">
                <a:off x="137766" y="5658607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50" name="직사각형 149"/>
              <p:cNvSpPr/>
              <p:nvPr/>
            </p:nvSpPr>
            <p:spPr>
              <a:xfrm rot="16482205" flipV="1">
                <a:off x="195439" y="5662385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51" name="직사각형 150"/>
              <p:cNvSpPr/>
              <p:nvPr/>
            </p:nvSpPr>
            <p:spPr>
              <a:xfrm rot="16482205" flipV="1">
                <a:off x="256617" y="5667434"/>
                <a:ext cx="191858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52" name="오른쪽 화살표 151"/>
              <p:cNvSpPr/>
              <p:nvPr/>
            </p:nvSpPr>
            <p:spPr>
              <a:xfrm rot="14545123">
                <a:off x="-2195835" y="3119097"/>
                <a:ext cx="112344" cy="290419"/>
              </a:xfrm>
              <a:prstGeom prst="rightArrow">
                <a:avLst>
                  <a:gd name="adj1" fmla="val 67565"/>
                  <a:gd name="adj2" fmla="val 544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53" name="오른쪽 화살표 152"/>
              <p:cNvSpPr/>
              <p:nvPr/>
            </p:nvSpPr>
            <p:spPr>
              <a:xfrm rot="295834">
                <a:off x="390566" y="5555142"/>
                <a:ext cx="111989" cy="289501"/>
              </a:xfrm>
              <a:prstGeom prst="rightArrow">
                <a:avLst>
                  <a:gd name="adj1" fmla="val 67565"/>
                  <a:gd name="adj2" fmla="val 544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grpSp>
          <p:nvGrpSpPr>
            <p:cNvPr id="57" name="그룹 56"/>
            <p:cNvGrpSpPr>
              <a:grpSpLocks noChangeAspect="1"/>
            </p:cNvGrpSpPr>
            <p:nvPr/>
          </p:nvGrpSpPr>
          <p:grpSpPr>
            <a:xfrm>
              <a:off x="5240306" y="3653146"/>
              <a:ext cx="479121" cy="479117"/>
              <a:chOff x="-269576" y="2253851"/>
              <a:chExt cx="235359" cy="235359"/>
            </a:xfrm>
          </p:grpSpPr>
          <p:sp>
            <p:nvSpPr>
              <p:cNvPr id="91" name="타원 90"/>
              <p:cNvSpPr/>
              <p:nvPr/>
            </p:nvSpPr>
            <p:spPr>
              <a:xfrm>
                <a:off x="-269576" y="2253851"/>
                <a:ext cx="235359" cy="235359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 w="3175">
                <a:solidFill>
                  <a:schemeClr val="tx1">
                    <a:lumMod val="65000"/>
                    <a:lumOff val="35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타원 91"/>
              <p:cNvSpPr/>
              <p:nvPr/>
            </p:nvSpPr>
            <p:spPr>
              <a:xfrm>
                <a:off x="-239779" y="2283217"/>
                <a:ext cx="175767" cy="175767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 w="6350">
                <a:solidFill>
                  <a:schemeClr val="bg1">
                    <a:alpha val="8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타원 92"/>
              <p:cNvSpPr/>
              <p:nvPr/>
            </p:nvSpPr>
            <p:spPr>
              <a:xfrm>
                <a:off x="-213435" y="2309990"/>
                <a:ext cx="123080" cy="123080"/>
              </a:xfrm>
              <a:prstGeom prst="ellipse">
                <a:avLst/>
              </a:prstGeom>
              <a:solidFill>
                <a:srgbClr val="FF0000">
                  <a:alpha val="60000"/>
                </a:srgbClr>
              </a:solidFill>
              <a:ln w="3175">
                <a:solidFill>
                  <a:schemeClr val="bg1"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8" name="object 3"/>
            <p:cNvSpPr txBox="1"/>
            <p:nvPr/>
          </p:nvSpPr>
          <p:spPr>
            <a:xfrm rot="20500274">
              <a:off x="5903211" y="1674063"/>
              <a:ext cx="613005" cy="176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800" b="1"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+mj-ea"/>
                  <a:ea typeface="+mj-ea"/>
                </a:defRPr>
              </a:lvl1pPr>
            </a:lstStyle>
            <a:p>
              <a:r>
                <a:rPr lang="en-US" altLang="ko-KR" sz="600" dirty="0">
                  <a:latin typeface="Arial" panose="020B0604020202020204" pitchFamily="34" charset="0"/>
                  <a:cs typeface="Arial" panose="020B0604020202020204" pitchFamily="34" charset="0"/>
                </a:rPr>
                <a:t>To B123</a:t>
              </a:r>
              <a:endParaRPr lang="ko-KR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object 3"/>
            <p:cNvSpPr txBox="1"/>
            <p:nvPr/>
          </p:nvSpPr>
          <p:spPr>
            <a:xfrm>
              <a:off x="4561913" y="4693123"/>
              <a:ext cx="791967" cy="176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800" b="1"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+mj-ea"/>
                  <a:ea typeface="+mj-ea"/>
                </a:defRPr>
              </a:lvl1pPr>
            </a:lstStyle>
            <a:p>
              <a:r>
                <a:rPr lang="en-US" altLang="ko-KR" sz="600" dirty="0">
                  <a:latin typeface="Arial" panose="020B0604020202020204" pitchFamily="34" charset="0"/>
                  <a:cs typeface="Arial" panose="020B0604020202020204" pitchFamily="34" charset="0"/>
                </a:rPr>
                <a:t>To HORANA</a:t>
              </a:r>
              <a:endParaRPr lang="ko-KR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3"/>
            <p:cNvSpPr txBox="1"/>
            <p:nvPr/>
          </p:nvSpPr>
          <p:spPr>
            <a:xfrm>
              <a:off x="2715116" y="3273887"/>
              <a:ext cx="916469" cy="176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800" b="1"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+mj-ea"/>
                  <a:ea typeface="+mj-ea"/>
                </a:defRPr>
              </a:lvl1pPr>
            </a:lstStyle>
            <a:p>
              <a:r>
                <a:rPr lang="en-US" altLang="ko-KR" sz="600" dirty="0"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altLang="ko-KR" sz="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COLOMBO</a:t>
              </a:r>
              <a:endParaRPr lang="ko-KR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2" name="그룹 61"/>
            <p:cNvGrpSpPr/>
            <p:nvPr/>
          </p:nvGrpSpPr>
          <p:grpSpPr>
            <a:xfrm>
              <a:off x="2743484" y="821252"/>
              <a:ext cx="3670440" cy="463577"/>
              <a:chOff x="5923045" y="2645529"/>
              <a:chExt cx="3957350" cy="499813"/>
            </a:xfrm>
          </p:grpSpPr>
          <p:sp>
            <p:nvSpPr>
              <p:cNvPr id="89" name="자유형 88"/>
              <p:cNvSpPr/>
              <p:nvPr/>
            </p:nvSpPr>
            <p:spPr>
              <a:xfrm>
                <a:off x="5923045" y="2645529"/>
                <a:ext cx="3893849" cy="499307"/>
              </a:xfrm>
              <a:custGeom>
                <a:avLst/>
                <a:gdLst>
                  <a:gd name="connsiteX0" fmla="*/ 0 w 5629275"/>
                  <a:gd name="connsiteY0" fmla="*/ 190500 h 490538"/>
                  <a:gd name="connsiteX1" fmla="*/ 147638 w 5629275"/>
                  <a:gd name="connsiteY1" fmla="*/ 166688 h 490538"/>
                  <a:gd name="connsiteX2" fmla="*/ 176213 w 5629275"/>
                  <a:gd name="connsiteY2" fmla="*/ 166688 h 490538"/>
                  <a:gd name="connsiteX3" fmla="*/ 338138 w 5629275"/>
                  <a:gd name="connsiteY3" fmla="*/ 195263 h 490538"/>
                  <a:gd name="connsiteX4" fmla="*/ 414338 w 5629275"/>
                  <a:gd name="connsiteY4" fmla="*/ 200025 h 490538"/>
                  <a:gd name="connsiteX5" fmla="*/ 623888 w 5629275"/>
                  <a:gd name="connsiteY5" fmla="*/ 109538 h 490538"/>
                  <a:gd name="connsiteX6" fmla="*/ 681038 w 5629275"/>
                  <a:gd name="connsiteY6" fmla="*/ 100013 h 490538"/>
                  <a:gd name="connsiteX7" fmla="*/ 790575 w 5629275"/>
                  <a:gd name="connsiteY7" fmla="*/ 109538 h 490538"/>
                  <a:gd name="connsiteX8" fmla="*/ 852488 w 5629275"/>
                  <a:gd name="connsiteY8" fmla="*/ 123825 h 490538"/>
                  <a:gd name="connsiteX9" fmla="*/ 914400 w 5629275"/>
                  <a:gd name="connsiteY9" fmla="*/ 114300 h 490538"/>
                  <a:gd name="connsiteX10" fmla="*/ 962025 w 5629275"/>
                  <a:gd name="connsiteY10" fmla="*/ 100013 h 490538"/>
                  <a:gd name="connsiteX11" fmla="*/ 1042988 w 5629275"/>
                  <a:gd name="connsiteY11" fmla="*/ 90488 h 490538"/>
                  <a:gd name="connsiteX12" fmla="*/ 1252538 w 5629275"/>
                  <a:gd name="connsiteY12" fmla="*/ 119063 h 490538"/>
                  <a:gd name="connsiteX13" fmla="*/ 1347788 w 5629275"/>
                  <a:gd name="connsiteY13" fmla="*/ 109538 h 490538"/>
                  <a:gd name="connsiteX14" fmla="*/ 1404938 w 5629275"/>
                  <a:gd name="connsiteY14" fmla="*/ 85725 h 490538"/>
                  <a:gd name="connsiteX15" fmla="*/ 1419225 w 5629275"/>
                  <a:gd name="connsiteY15" fmla="*/ 61913 h 490538"/>
                  <a:gd name="connsiteX16" fmla="*/ 1433513 w 5629275"/>
                  <a:gd name="connsiteY16" fmla="*/ 33338 h 490538"/>
                  <a:gd name="connsiteX17" fmla="*/ 1466850 w 5629275"/>
                  <a:gd name="connsiteY17" fmla="*/ 9525 h 490538"/>
                  <a:gd name="connsiteX18" fmla="*/ 1500188 w 5629275"/>
                  <a:gd name="connsiteY18" fmla="*/ 0 h 490538"/>
                  <a:gd name="connsiteX19" fmla="*/ 1557338 w 5629275"/>
                  <a:gd name="connsiteY19" fmla="*/ 0 h 490538"/>
                  <a:gd name="connsiteX20" fmla="*/ 1704975 w 5629275"/>
                  <a:gd name="connsiteY20" fmla="*/ 52388 h 490538"/>
                  <a:gd name="connsiteX21" fmla="*/ 1776413 w 5629275"/>
                  <a:gd name="connsiteY21" fmla="*/ 61913 h 490538"/>
                  <a:gd name="connsiteX22" fmla="*/ 1900238 w 5629275"/>
                  <a:gd name="connsiteY22" fmla="*/ 47625 h 490538"/>
                  <a:gd name="connsiteX23" fmla="*/ 2071688 w 5629275"/>
                  <a:gd name="connsiteY23" fmla="*/ 52388 h 490538"/>
                  <a:gd name="connsiteX24" fmla="*/ 2495550 w 5629275"/>
                  <a:gd name="connsiteY24" fmla="*/ 133350 h 490538"/>
                  <a:gd name="connsiteX25" fmla="*/ 2676525 w 5629275"/>
                  <a:gd name="connsiteY25" fmla="*/ 200025 h 490538"/>
                  <a:gd name="connsiteX26" fmla="*/ 2714625 w 5629275"/>
                  <a:gd name="connsiteY26" fmla="*/ 228600 h 490538"/>
                  <a:gd name="connsiteX27" fmla="*/ 2743200 w 5629275"/>
                  <a:gd name="connsiteY27" fmla="*/ 247650 h 490538"/>
                  <a:gd name="connsiteX28" fmla="*/ 2767013 w 5629275"/>
                  <a:gd name="connsiteY28" fmla="*/ 280988 h 490538"/>
                  <a:gd name="connsiteX29" fmla="*/ 2790825 w 5629275"/>
                  <a:gd name="connsiteY29" fmla="*/ 328613 h 490538"/>
                  <a:gd name="connsiteX30" fmla="*/ 2824163 w 5629275"/>
                  <a:gd name="connsiteY30" fmla="*/ 357188 h 490538"/>
                  <a:gd name="connsiteX31" fmla="*/ 2862263 w 5629275"/>
                  <a:gd name="connsiteY31" fmla="*/ 366713 h 490538"/>
                  <a:gd name="connsiteX32" fmla="*/ 2895600 w 5629275"/>
                  <a:gd name="connsiteY32" fmla="*/ 371475 h 490538"/>
                  <a:gd name="connsiteX33" fmla="*/ 3076575 w 5629275"/>
                  <a:gd name="connsiteY33" fmla="*/ 366713 h 490538"/>
                  <a:gd name="connsiteX34" fmla="*/ 3181350 w 5629275"/>
                  <a:gd name="connsiteY34" fmla="*/ 347663 h 490538"/>
                  <a:gd name="connsiteX35" fmla="*/ 3257550 w 5629275"/>
                  <a:gd name="connsiteY35" fmla="*/ 352425 h 490538"/>
                  <a:gd name="connsiteX36" fmla="*/ 3362325 w 5629275"/>
                  <a:gd name="connsiteY36" fmla="*/ 400050 h 490538"/>
                  <a:gd name="connsiteX37" fmla="*/ 3505200 w 5629275"/>
                  <a:gd name="connsiteY37" fmla="*/ 433388 h 490538"/>
                  <a:gd name="connsiteX38" fmla="*/ 3576638 w 5629275"/>
                  <a:gd name="connsiteY38" fmla="*/ 433388 h 490538"/>
                  <a:gd name="connsiteX39" fmla="*/ 3667125 w 5629275"/>
                  <a:gd name="connsiteY39" fmla="*/ 461963 h 490538"/>
                  <a:gd name="connsiteX40" fmla="*/ 3814763 w 5629275"/>
                  <a:gd name="connsiteY40" fmla="*/ 490538 h 490538"/>
                  <a:gd name="connsiteX41" fmla="*/ 3943350 w 5629275"/>
                  <a:gd name="connsiteY41" fmla="*/ 485775 h 490538"/>
                  <a:gd name="connsiteX42" fmla="*/ 4081463 w 5629275"/>
                  <a:gd name="connsiteY42" fmla="*/ 466725 h 490538"/>
                  <a:gd name="connsiteX43" fmla="*/ 4143375 w 5629275"/>
                  <a:gd name="connsiteY43" fmla="*/ 457200 h 490538"/>
                  <a:gd name="connsiteX44" fmla="*/ 4371975 w 5629275"/>
                  <a:gd name="connsiteY44" fmla="*/ 333375 h 490538"/>
                  <a:gd name="connsiteX45" fmla="*/ 4500563 w 5629275"/>
                  <a:gd name="connsiteY45" fmla="*/ 280988 h 490538"/>
                  <a:gd name="connsiteX46" fmla="*/ 4576763 w 5629275"/>
                  <a:gd name="connsiteY46" fmla="*/ 261938 h 490538"/>
                  <a:gd name="connsiteX47" fmla="*/ 5629275 w 5629275"/>
                  <a:gd name="connsiteY47" fmla="*/ 152400 h 490538"/>
                  <a:gd name="connsiteX0" fmla="*/ 0 w 5629275"/>
                  <a:gd name="connsiteY0" fmla="*/ 190500 h 490538"/>
                  <a:gd name="connsiteX1" fmla="*/ 147638 w 5629275"/>
                  <a:gd name="connsiteY1" fmla="*/ 166688 h 490538"/>
                  <a:gd name="connsiteX2" fmla="*/ 176213 w 5629275"/>
                  <a:gd name="connsiteY2" fmla="*/ 166688 h 490538"/>
                  <a:gd name="connsiteX3" fmla="*/ 338138 w 5629275"/>
                  <a:gd name="connsiteY3" fmla="*/ 195263 h 490538"/>
                  <a:gd name="connsiteX4" fmla="*/ 414338 w 5629275"/>
                  <a:gd name="connsiteY4" fmla="*/ 200025 h 490538"/>
                  <a:gd name="connsiteX5" fmla="*/ 623888 w 5629275"/>
                  <a:gd name="connsiteY5" fmla="*/ 109538 h 490538"/>
                  <a:gd name="connsiteX6" fmla="*/ 681038 w 5629275"/>
                  <a:gd name="connsiteY6" fmla="*/ 100013 h 490538"/>
                  <a:gd name="connsiteX7" fmla="*/ 790575 w 5629275"/>
                  <a:gd name="connsiteY7" fmla="*/ 109538 h 490538"/>
                  <a:gd name="connsiteX8" fmla="*/ 852488 w 5629275"/>
                  <a:gd name="connsiteY8" fmla="*/ 123825 h 490538"/>
                  <a:gd name="connsiteX9" fmla="*/ 914400 w 5629275"/>
                  <a:gd name="connsiteY9" fmla="*/ 114300 h 490538"/>
                  <a:gd name="connsiteX10" fmla="*/ 962025 w 5629275"/>
                  <a:gd name="connsiteY10" fmla="*/ 100013 h 490538"/>
                  <a:gd name="connsiteX11" fmla="*/ 1042988 w 5629275"/>
                  <a:gd name="connsiteY11" fmla="*/ 90488 h 490538"/>
                  <a:gd name="connsiteX12" fmla="*/ 1252538 w 5629275"/>
                  <a:gd name="connsiteY12" fmla="*/ 119063 h 490538"/>
                  <a:gd name="connsiteX13" fmla="*/ 1347788 w 5629275"/>
                  <a:gd name="connsiteY13" fmla="*/ 109538 h 490538"/>
                  <a:gd name="connsiteX14" fmla="*/ 1404938 w 5629275"/>
                  <a:gd name="connsiteY14" fmla="*/ 85725 h 490538"/>
                  <a:gd name="connsiteX15" fmla="*/ 1419225 w 5629275"/>
                  <a:gd name="connsiteY15" fmla="*/ 61913 h 490538"/>
                  <a:gd name="connsiteX16" fmla="*/ 1433513 w 5629275"/>
                  <a:gd name="connsiteY16" fmla="*/ 33338 h 490538"/>
                  <a:gd name="connsiteX17" fmla="*/ 1466850 w 5629275"/>
                  <a:gd name="connsiteY17" fmla="*/ 9525 h 490538"/>
                  <a:gd name="connsiteX18" fmla="*/ 1500188 w 5629275"/>
                  <a:gd name="connsiteY18" fmla="*/ 0 h 490538"/>
                  <a:gd name="connsiteX19" fmla="*/ 1557338 w 5629275"/>
                  <a:gd name="connsiteY19" fmla="*/ 0 h 490538"/>
                  <a:gd name="connsiteX20" fmla="*/ 1704975 w 5629275"/>
                  <a:gd name="connsiteY20" fmla="*/ 52388 h 490538"/>
                  <a:gd name="connsiteX21" fmla="*/ 1776413 w 5629275"/>
                  <a:gd name="connsiteY21" fmla="*/ 61913 h 490538"/>
                  <a:gd name="connsiteX22" fmla="*/ 1900238 w 5629275"/>
                  <a:gd name="connsiteY22" fmla="*/ 47625 h 490538"/>
                  <a:gd name="connsiteX23" fmla="*/ 2071688 w 5629275"/>
                  <a:gd name="connsiteY23" fmla="*/ 52388 h 490538"/>
                  <a:gd name="connsiteX24" fmla="*/ 2495550 w 5629275"/>
                  <a:gd name="connsiteY24" fmla="*/ 133350 h 490538"/>
                  <a:gd name="connsiteX25" fmla="*/ 2676525 w 5629275"/>
                  <a:gd name="connsiteY25" fmla="*/ 200025 h 490538"/>
                  <a:gd name="connsiteX26" fmla="*/ 2714625 w 5629275"/>
                  <a:gd name="connsiteY26" fmla="*/ 228600 h 490538"/>
                  <a:gd name="connsiteX27" fmla="*/ 2743200 w 5629275"/>
                  <a:gd name="connsiteY27" fmla="*/ 247650 h 490538"/>
                  <a:gd name="connsiteX28" fmla="*/ 2767013 w 5629275"/>
                  <a:gd name="connsiteY28" fmla="*/ 280988 h 490538"/>
                  <a:gd name="connsiteX29" fmla="*/ 2790825 w 5629275"/>
                  <a:gd name="connsiteY29" fmla="*/ 328613 h 490538"/>
                  <a:gd name="connsiteX30" fmla="*/ 2824163 w 5629275"/>
                  <a:gd name="connsiteY30" fmla="*/ 357188 h 490538"/>
                  <a:gd name="connsiteX31" fmla="*/ 2862263 w 5629275"/>
                  <a:gd name="connsiteY31" fmla="*/ 366713 h 490538"/>
                  <a:gd name="connsiteX32" fmla="*/ 2895600 w 5629275"/>
                  <a:gd name="connsiteY32" fmla="*/ 371475 h 490538"/>
                  <a:gd name="connsiteX33" fmla="*/ 3076575 w 5629275"/>
                  <a:gd name="connsiteY33" fmla="*/ 366713 h 490538"/>
                  <a:gd name="connsiteX34" fmla="*/ 3181350 w 5629275"/>
                  <a:gd name="connsiteY34" fmla="*/ 347663 h 490538"/>
                  <a:gd name="connsiteX35" fmla="*/ 3257550 w 5629275"/>
                  <a:gd name="connsiteY35" fmla="*/ 352425 h 490538"/>
                  <a:gd name="connsiteX36" fmla="*/ 3362325 w 5629275"/>
                  <a:gd name="connsiteY36" fmla="*/ 400050 h 490538"/>
                  <a:gd name="connsiteX37" fmla="*/ 3505200 w 5629275"/>
                  <a:gd name="connsiteY37" fmla="*/ 433388 h 490538"/>
                  <a:gd name="connsiteX38" fmla="*/ 3576638 w 5629275"/>
                  <a:gd name="connsiteY38" fmla="*/ 433388 h 490538"/>
                  <a:gd name="connsiteX39" fmla="*/ 3667125 w 5629275"/>
                  <a:gd name="connsiteY39" fmla="*/ 461963 h 490538"/>
                  <a:gd name="connsiteX40" fmla="*/ 3814763 w 5629275"/>
                  <a:gd name="connsiteY40" fmla="*/ 490538 h 490538"/>
                  <a:gd name="connsiteX41" fmla="*/ 3943350 w 5629275"/>
                  <a:gd name="connsiteY41" fmla="*/ 485775 h 490538"/>
                  <a:gd name="connsiteX42" fmla="*/ 4081463 w 5629275"/>
                  <a:gd name="connsiteY42" fmla="*/ 466725 h 490538"/>
                  <a:gd name="connsiteX43" fmla="*/ 4143375 w 5629275"/>
                  <a:gd name="connsiteY43" fmla="*/ 467404 h 490538"/>
                  <a:gd name="connsiteX44" fmla="*/ 4371975 w 5629275"/>
                  <a:gd name="connsiteY44" fmla="*/ 333375 h 490538"/>
                  <a:gd name="connsiteX45" fmla="*/ 4500563 w 5629275"/>
                  <a:gd name="connsiteY45" fmla="*/ 280988 h 490538"/>
                  <a:gd name="connsiteX46" fmla="*/ 4576763 w 5629275"/>
                  <a:gd name="connsiteY46" fmla="*/ 261938 h 490538"/>
                  <a:gd name="connsiteX47" fmla="*/ 5629275 w 5629275"/>
                  <a:gd name="connsiteY47" fmla="*/ 152400 h 490538"/>
                  <a:gd name="connsiteX0" fmla="*/ 0 w 5629275"/>
                  <a:gd name="connsiteY0" fmla="*/ 190500 h 491533"/>
                  <a:gd name="connsiteX1" fmla="*/ 147638 w 5629275"/>
                  <a:gd name="connsiteY1" fmla="*/ 166688 h 491533"/>
                  <a:gd name="connsiteX2" fmla="*/ 176213 w 5629275"/>
                  <a:gd name="connsiteY2" fmla="*/ 166688 h 491533"/>
                  <a:gd name="connsiteX3" fmla="*/ 338138 w 5629275"/>
                  <a:gd name="connsiteY3" fmla="*/ 195263 h 491533"/>
                  <a:gd name="connsiteX4" fmla="*/ 414338 w 5629275"/>
                  <a:gd name="connsiteY4" fmla="*/ 200025 h 491533"/>
                  <a:gd name="connsiteX5" fmla="*/ 623888 w 5629275"/>
                  <a:gd name="connsiteY5" fmla="*/ 109538 h 491533"/>
                  <a:gd name="connsiteX6" fmla="*/ 681038 w 5629275"/>
                  <a:gd name="connsiteY6" fmla="*/ 100013 h 491533"/>
                  <a:gd name="connsiteX7" fmla="*/ 790575 w 5629275"/>
                  <a:gd name="connsiteY7" fmla="*/ 109538 h 491533"/>
                  <a:gd name="connsiteX8" fmla="*/ 852488 w 5629275"/>
                  <a:gd name="connsiteY8" fmla="*/ 123825 h 491533"/>
                  <a:gd name="connsiteX9" fmla="*/ 914400 w 5629275"/>
                  <a:gd name="connsiteY9" fmla="*/ 114300 h 491533"/>
                  <a:gd name="connsiteX10" fmla="*/ 962025 w 5629275"/>
                  <a:gd name="connsiteY10" fmla="*/ 100013 h 491533"/>
                  <a:gd name="connsiteX11" fmla="*/ 1042988 w 5629275"/>
                  <a:gd name="connsiteY11" fmla="*/ 90488 h 491533"/>
                  <a:gd name="connsiteX12" fmla="*/ 1252538 w 5629275"/>
                  <a:gd name="connsiteY12" fmla="*/ 119063 h 491533"/>
                  <a:gd name="connsiteX13" fmla="*/ 1347788 w 5629275"/>
                  <a:gd name="connsiteY13" fmla="*/ 109538 h 491533"/>
                  <a:gd name="connsiteX14" fmla="*/ 1404938 w 5629275"/>
                  <a:gd name="connsiteY14" fmla="*/ 85725 h 491533"/>
                  <a:gd name="connsiteX15" fmla="*/ 1419225 w 5629275"/>
                  <a:gd name="connsiteY15" fmla="*/ 61913 h 491533"/>
                  <a:gd name="connsiteX16" fmla="*/ 1433513 w 5629275"/>
                  <a:gd name="connsiteY16" fmla="*/ 33338 h 491533"/>
                  <a:gd name="connsiteX17" fmla="*/ 1466850 w 5629275"/>
                  <a:gd name="connsiteY17" fmla="*/ 9525 h 491533"/>
                  <a:gd name="connsiteX18" fmla="*/ 1500188 w 5629275"/>
                  <a:gd name="connsiteY18" fmla="*/ 0 h 491533"/>
                  <a:gd name="connsiteX19" fmla="*/ 1557338 w 5629275"/>
                  <a:gd name="connsiteY19" fmla="*/ 0 h 491533"/>
                  <a:gd name="connsiteX20" fmla="*/ 1704975 w 5629275"/>
                  <a:gd name="connsiteY20" fmla="*/ 52388 h 491533"/>
                  <a:gd name="connsiteX21" fmla="*/ 1776413 w 5629275"/>
                  <a:gd name="connsiteY21" fmla="*/ 61913 h 491533"/>
                  <a:gd name="connsiteX22" fmla="*/ 1900238 w 5629275"/>
                  <a:gd name="connsiteY22" fmla="*/ 47625 h 491533"/>
                  <a:gd name="connsiteX23" fmla="*/ 2071688 w 5629275"/>
                  <a:gd name="connsiteY23" fmla="*/ 52388 h 491533"/>
                  <a:gd name="connsiteX24" fmla="*/ 2495550 w 5629275"/>
                  <a:gd name="connsiteY24" fmla="*/ 133350 h 491533"/>
                  <a:gd name="connsiteX25" fmla="*/ 2676525 w 5629275"/>
                  <a:gd name="connsiteY25" fmla="*/ 200025 h 491533"/>
                  <a:gd name="connsiteX26" fmla="*/ 2714625 w 5629275"/>
                  <a:gd name="connsiteY26" fmla="*/ 228600 h 491533"/>
                  <a:gd name="connsiteX27" fmla="*/ 2743200 w 5629275"/>
                  <a:gd name="connsiteY27" fmla="*/ 247650 h 491533"/>
                  <a:gd name="connsiteX28" fmla="*/ 2767013 w 5629275"/>
                  <a:gd name="connsiteY28" fmla="*/ 280988 h 491533"/>
                  <a:gd name="connsiteX29" fmla="*/ 2790825 w 5629275"/>
                  <a:gd name="connsiteY29" fmla="*/ 328613 h 491533"/>
                  <a:gd name="connsiteX30" fmla="*/ 2824163 w 5629275"/>
                  <a:gd name="connsiteY30" fmla="*/ 357188 h 491533"/>
                  <a:gd name="connsiteX31" fmla="*/ 2862263 w 5629275"/>
                  <a:gd name="connsiteY31" fmla="*/ 366713 h 491533"/>
                  <a:gd name="connsiteX32" fmla="*/ 2895600 w 5629275"/>
                  <a:gd name="connsiteY32" fmla="*/ 371475 h 491533"/>
                  <a:gd name="connsiteX33" fmla="*/ 3076575 w 5629275"/>
                  <a:gd name="connsiteY33" fmla="*/ 366713 h 491533"/>
                  <a:gd name="connsiteX34" fmla="*/ 3181350 w 5629275"/>
                  <a:gd name="connsiteY34" fmla="*/ 347663 h 491533"/>
                  <a:gd name="connsiteX35" fmla="*/ 3257550 w 5629275"/>
                  <a:gd name="connsiteY35" fmla="*/ 352425 h 491533"/>
                  <a:gd name="connsiteX36" fmla="*/ 3362325 w 5629275"/>
                  <a:gd name="connsiteY36" fmla="*/ 400050 h 491533"/>
                  <a:gd name="connsiteX37" fmla="*/ 3505200 w 5629275"/>
                  <a:gd name="connsiteY37" fmla="*/ 433388 h 491533"/>
                  <a:gd name="connsiteX38" fmla="*/ 3576638 w 5629275"/>
                  <a:gd name="connsiteY38" fmla="*/ 433388 h 491533"/>
                  <a:gd name="connsiteX39" fmla="*/ 3667125 w 5629275"/>
                  <a:gd name="connsiteY39" fmla="*/ 461963 h 491533"/>
                  <a:gd name="connsiteX40" fmla="*/ 3814763 w 5629275"/>
                  <a:gd name="connsiteY40" fmla="*/ 490538 h 491533"/>
                  <a:gd name="connsiteX41" fmla="*/ 3943350 w 5629275"/>
                  <a:gd name="connsiteY41" fmla="*/ 485775 h 491533"/>
                  <a:gd name="connsiteX42" fmla="*/ 4081463 w 5629275"/>
                  <a:gd name="connsiteY42" fmla="*/ 466725 h 491533"/>
                  <a:gd name="connsiteX43" fmla="*/ 4143375 w 5629275"/>
                  <a:gd name="connsiteY43" fmla="*/ 467404 h 491533"/>
                  <a:gd name="connsiteX44" fmla="*/ 4252081 w 5629275"/>
                  <a:gd name="connsiteY44" fmla="*/ 491533 h 491533"/>
                  <a:gd name="connsiteX45" fmla="*/ 4500563 w 5629275"/>
                  <a:gd name="connsiteY45" fmla="*/ 280988 h 491533"/>
                  <a:gd name="connsiteX46" fmla="*/ 4576763 w 5629275"/>
                  <a:gd name="connsiteY46" fmla="*/ 261938 h 491533"/>
                  <a:gd name="connsiteX47" fmla="*/ 5629275 w 5629275"/>
                  <a:gd name="connsiteY47" fmla="*/ 152400 h 491533"/>
                  <a:gd name="connsiteX0" fmla="*/ 0 w 5629275"/>
                  <a:gd name="connsiteY0" fmla="*/ 190500 h 515675"/>
                  <a:gd name="connsiteX1" fmla="*/ 147638 w 5629275"/>
                  <a:gd name="connsiteY1" fmla="*/ 166688 h 515675"/>
                  <a:gd name="connsiteX2" fmla="*/ 176213 w 5629275"/>
                  <a:gd name="connsiteY2" fmla="*/ 166688 h 515675"/>
                  <a:gd name="connsiteX3" fmla="*/ 338138 w 5629275"/>
                  <a:gd name="connsiteY3" fmla="*/ 195263 h 515675"/>
                  <a:gd name="connsiteX4" fmla="*/ 414338 w 5629275"/>
                  <a:gd name="connsiteY4" fmla="*/ 200025 h 515675"/>
                  <a:gd name="connsiteX5" fmla="*/ 623888 w 5629275"/>
                  <a:gd name="connsiteY5" fmla="*/ 109538 h 515675"/>
                  <a:gd name="connsiteX6" fmla="*/ 681038 w 5629275"/>
                  <a:gd name="connsiteY6" fmla="*/ 100013 h 515675"/>
                  <a:gd name="connsiteX7" fmla="*/ 790575 w 5629275"/>
                  <a:gd name="connsiteY7" fmla="*/ 109538 h 515675"/>
                  <a:gd name="connsiteX8" fmla="*/ 852488 w 5629275"/>
                  <a:gd name="connsiteY8" fmla="*/ 123825 h 515675"/>
                  <a:gd name="connsiteX9" fmla="*/ 914400 w 5629275"/>
                  <a:gd name="connsiteY9" fmla="*/ 114300 h 515675"/>
                  <a:gd name="connsiteX10" fmla="*/ 962025 w 5629275"/>
                  <a:gd name="connsiteY10" fmla="*/ 100013 h 515675"/>
                  <a:gd name="connsiteX11" fmla="*/ 1042988 w 5629275"/>
                  <a:gd name="connsiteY11" fmla="*/ 90488 h 515675"/>
                  <a:gd name="connsiteX12" fmla="*/ 1252538 w 5629275"/>
                  <a:gd name="connsiteY12" fmla="*/ 119063 h 515675"/>
                  <a:gd name="connsiteX13" fmla="*/ 1347788 w 5629275"/>
                  <a:gd name="connsiteY13" fmla="*/ 109538 h 515675"/>
                  <a:gd name="connsiteX14" fmla="*/ 1404938 w 5629275"/>
                  <a:gd name="connsiteY14" fmla="*/ 85725 h 515675"/>
                  <a:gd name="connsiteX15" fmla="*/ 1419225 w 5629275"/>
                  <a:gd name="connsiteY15" fmla="*/ 61913 h 515675"/>
                  <a:gd name="connsiteX16" fmla="*/ 1433513 w 5629275"/>
                  <a:gd name="connsiteY16" fmla="*/ 33338 h 515675"/>
                  <a:gd name="connsiteX17" fmla="*/ 1466850 w 5629275"/>
                  <a:gd name="connsiteY17" fmla="*/ 9525 h 515675"/>
                  <a:gd name="connsiteX18" fmla="*/ 1500188 w 5629275"/>
                  <a:gd name="connsiteY18" fmla="*/ 0 h 515675"/>
                  <a:gd name="connsiteX19" fmla="*/ 1557338 w 5629275"/>
                  <a:gd name="connsiteY19" fmla="*/ 0 h 515675"/>
                  <a:gd name="connsiteX20" fmla="*/ 1704975 w 5629275"/>
                  <a:gd name="connsiteY20" fmla="*/ 52388 h 515675"/>
                  <a:gd name="connsiteX21" fmla="*/ 1776413 w 5629275"/>
                  <a:gd name="connsiteY21" fmla="*/ 61913 h 515675"/>
                  <a:gd name="connsiteX22" fmla="*/ 1900238 w 5629275"/>
                  <a:gd name="connsiteY22" fmla="*/ 47625 h 515675"/>
                  <a:gd name="connsiteX23" fmla="*/ 2071688 w 5629275"/>
                  <a:gd name="connsiteY23" fmla="*/ 52388 h 515675"/>
                  <a:gd name="connsiteX24" fmla="*/ 2495550 w 5629275"/>
                  <a:gd name="connsiteY24" fmla="*/ 133350 h 515675"/>
                  <a:gd name="connsiteX25" fmla="*/ 2676525 w 5629275"/>
                  <a:gd name="connsiteY25" fmla="*/ 200025 h 515675"/>
                  <a:gd name="connsiteX26" fmla="*/ 2714625 w 5629275"/>
                  <a:gd name="connsiteY26" fmla="*/ 228600 h 515675"/>
                  <a:gd name="connsiteX27" fmla="*/ 2743200 w 5629275"/>
                  <a:gd name="connsiteY27" fmla="*/ 247650 h 515675"/>
                  <a:gd name="connsiteX28" fmla="*/ 2767013 w 5629275"/>
                  <a:gd name="connsiteY28" fmla="*/ 280988 h 515675"/>
                  <a:gd name="connsiteX29" fmla="*/ 2790825 w 5629275"/>
                  <a:gd name="connsiteY29" fmla="*/ 328613 h 515675"/>
                  <a:gd name="connsiteX30" fmla="*/ 2824163 w 5629275"/>
                  <a:gd name="connsiteY30" fmla="*/ 357188 h 515675"/>
                  <a:gd name="connsiteX31" fmla="*/ 2862263 w 5629275"/>
                  <a:gd name="connsiteY31" fmla="*/ 366713 h 515675"/>
                  <a:gd name="connsiteX32" fmla="*/ 2895600 w 5629275"/>
                  <a:gd name="connsiteY32" fmla="*/ 371475 h 515675"/>
                  <a:gd name="connsiteX33" fmla="*/ 3076575 w 5629275"/>
                  <a:gd name="connsiteY33" fmla="*/ 366713 h 515675"/>
                  <a:gd name="connsiteX34" fmla="*/ 3181350 w 5629275"/>
                  <a:gd name="connsiteY34" fmla="*/ 347663 h 515675"/>
                  <a:gd name="connsiteX35" fmla="*/ 3257550 w 5629275"/>
                  <a:gd name="connsiteY35" fmla="*/ 352425 h 515675"/>
                  <a:gd name="connsiteX36" fmla="*/ 3362325 w 5629275"/>
                  <a:gd name="connsiteY36" fmla="*/ 400050 h 515675"/>
                  <a:gd name="connsiteX37" fmla="*/ 3505200 w 5629275"/>
                  <a:gd name="connsiteY37" fmla="*/ 433388 h 515675"/>
                  <a:gd name="connsiteX38" fmla="*/ 3576638 w 5629275"/>
                  <a:gd name="connsiteY38" fmla="*/ 433388 h 515675"/>
                  <a:gd name="connsiteX39" fmla="*/ 3667125 w 5629275"/>
                  <a:gd name="connsiteY39" fmla="*/ 461963 h 515675"/>
                  <a:gd name="connsiteX40" fmla="*/ 3814763 w 5629275"/>
                  <a:gd name="connsiteY40" fmla="*/ 490538 h 515675"/>
                  <a:gd name="connsiteX41" fmla="*/ 3943350 w 5629275"/>
                  <a:gd name="connsiteY41" fmla="*/ 485775 h 515675"/>
                  <a:gd name="connsiteX42" fmla="*/ 4081463 w 5629275"/>
                  <a:gd name="connsiteY42" fmla="*/ 466725 h 515675"/>
                  <a:gd name="connsiteX43" fmla="*/ 4143375 w 5629275"/>
                  <a:gd name="connsiteY43" fmla="*/ 467404 h 515675"/>
                  <a:gd name="connsiteX44" fmla="*/ 4252081 w 5629275"/>
                  <a:gd name="connsiteY44" fmla="*/ 491533 h 515675"/>
                  <a:gd name="connsiteX45" fmla="*/ 4457197 w 5629275"/>
                  <a:gd name="connsiteY45" fmla="*/ 515675 h 515675"/>
                  <a:gd name="connsiteX46" fmla="*/ 4576763 w 5629275"/>
                  <a:gd name="connsiteY46" fmla="*/ 261938 h 515675"/>
                  <a:gd name="connsiteX47" fmla="*/ 5629275 w 5629275"/>
                  <a:gd name="connsiteY47" fmla="*/ 152400 h 515675"/>
                  <a:gd name="connsiteX0" fmla="*/ 0 w 5629275"/>
                  <a:gd name="connsiteY0" fmla="*/ 190500 h 534888"/>
                  <a:gd name="connsiteX1" fmla="*/ 147638 w 5629275"/>
                  <a:gd name="connsiteY1" fmla="*/ 166688 h 534888"/>
                  <a:gd name="connsiteX2" fmla="*/ 176213 w 5629275"/>
                  <a:gd name="connsiteY2" fmla="*/ 166688 h 534888"/>
                  <a:gd name="connsiteX3" fmla="*/ 338138 w 5629275"/>
                  <a:gd name="connsiteY3" fmla="*/ 195263 h 534888"/>
                  <a:gd name="connsiteX4" fmla="*/ 414338 w 5629275"/>
                  <a:gd name="connsiteY4" fmla="*/ 200025 h 534888"/>
                  <a:gd name="connsiteX5" fmla="*/ 623888 w 5629275"/>
                  <a:gd name="connsiteY5" fmla="*/ 109538 h 534888"/>
                  <a:gd name="connsiteX6" fmla="*/ 681038 w 5629275"/>
                  <a:gd name="connsiteY6" fmla="*/ 100013 h 534888"/>
                  <a:gd name="connsiteX7" fmla="*/ 790575 w 5629275"/>
                  <a:gd name="connsiteY7" fmla="*/ 109538 h 534888"/>
                  <a:gd name="connsiteX8" fmla="*/ 852488 w 5629275"/>
                  <a:gd name="connsiteY8" fmla="*/ 123825 h 534888"/>
                  <a:gd name="connsiteX9" fmla="*/ 914400 w 5629275"/>
                  <a:gd name="connsiteY9" fmla="*/ 114300 h 534888"/>
                  <a:gd name="connsiteX10" fmla="*/ 962025 w 5629275"/>
                  <a:gd name="connsiteY10" fmla="*/ 100013 h 534888"/>
                  <a:gd name="connsiteX11" fmla="*/ 1042988 w 5629275"/>
                  <a:gd name="connsiteY11" fmla="*/ 90488 h 534888"/>
                  <a:gd name="connsiteX12" fmla="*/ 1252538 w 5629275"/>
                  <a:gd name="connsiteY12" fmla="*/ 119063 h 534888"/>
                  <a:gd name="connsiteX13" fmla="*/ 1347788 w 5629275"/>
                  <a:gd name="connsiteY13" fmla="*/ 109538 h 534888"/>
                  <a:gd name="connsiteX14" fmla="*/ 1404938 w 5629275"/>
                  <a:gd name="connsiteY14" fmla="*/ 85725 h 534888"/>
                  <a:gd name="connsiteX15" fmla="*/ 1419225 w 5629275"/>
                  <a:gd name="connsiteY15" fmla="*/ 61913 h 534888"/>
                  <a:gd name="connsiteX16" fmla="*/ 1433513 w 5629275"/>
                  <a:gd name="connsiteY16" fmla="*/ 33338 h 534888"/>
                  <a:gd name="connsiteX17" fmla="*/ 1466850 w 5629275"/>
                  <a:gd name="connsiteY17" fmla="*/ 9525 h 534888"/>
                  <a:gd name="connsiteX18" fmla="*/ 1500188 w 5629275"/>
                  <a:gd name="connsiteY18" fmla="*/ 0 h 534888"/>
                  <a:gd name="connsiteX19" fmla="*/ 1557338 w 5629275"/>
                  <a:gd name="connsiteY19" fmla="*/ 0 h 534888"/>
                  <a:gd name="connsiteX20" fmla="*/ 1704975 w 5629275"/>
                  <a:gd name="connsiteY20" fmla="*/ 52388 h 534888"/>
                  <a:gd name="connsiteX21" fmla="*/ 1776413 w 5629275"/>
                  <a:gd name="connsiteY21" fmla="*/ 61913 h 534888"/>
                  <a:gd name="connsiteX22" fmla="*/ 1900238 w 5629275"/>
                  <a:gd name="connsiteY22" fmla="*/ 47625 h 534888"/>
                  <a:gd name="connsiteX23" fmla="*/ 2071688 w 5629275"/>
                  <a:gd name="connsiteY23" fmla="*/ 52388 h 534888"/>
                  <a:gd name="connsiteX24" fmla="*/ 2495550 w 5629275"/>
                  <a:gd name="connsiteY24" fmla="*/ 133350 h 534888"/>
                  <a:gd name="connsiteX25" fmla="*/ 2676525 w 5629275"/>
                  <a:gd name="connsiteY25" fmla="*/ 200025 h 534888"/>
                  <a:gd name="connsiteX26" fmla="*/ 2714625 w 5629275"/>
                  <a:gd name="connsiteY26" fmla="*/ 228600 h 534888"/>
                  <a:gd name="connsiteX27" fmla="*/ 2743200 w 5629275"/>
                  <a:gd name="connsiteY27" fmla="*/ 247650 h 534888"/>
                  <a:gd name="connsiteX28" fmla="*/ 2767013 w 5629275"/>
                  <a:gd name="connsiteY28" fmla="*/ 280988 h 534888"/>
                  <a:gd name="connsiteX29" fmla="*/ 2790825 w 5629275"/>
                  <a:gd name="connsiteY29" fmla="*/ 328613 h 534888"/>
                  <a:gd name="connsiteX30" fmla="*/ 2824163 w 5629275"/>
                  <a:gd name="connsiteY30" fmla="*/ 357188 h 534888"/>
                  <a:gd name="connsiteX31" fmla="*/ 2862263 w 5629275"/>
                  <a:gd name="connsiteY31" fmla="*/ 366713 h 534888"/>
                  <a:gd name="connsiteX32" fmla="*/ 2895600 w 5629275"/>
                  <a:gd name="connsiteY32" fmla="*/ 371475 h 534888"/>
                  <a:gd name="connsiteX33" fmla="*/ 3076575 w 5629275"/>
                  <a:gd name="connsiteY33" fmla="*/ 366713 h 534888"/>
                  <a:gd name="connsiteX34" fmla="*/ 3181350 w 5629275"/>
                  <a:gd name="connsiteY34" fmla="*/ 347663 h 534888"/>
                  <a:gd name="connsiteX35" fmla="*/ 3257550 w 5629275"/>
                  <a:gd name="connsiteY35" fmla="*/ 352425 h 534888"/>
                  <a:gd name="connsiteX36" fmla="*/ 3362325 w 5629275"/>
                  <a:gd name="connsiteY36" fmla="*/ 400050 h 534888"/>
                  <a:gd name="connsiteX37" fmla="*/ 3505200 w 5629275"/>
                  <a:gd name="connsiteY37" fmla="*/ 433388 h 534888"/>
                  <a:gd name="connsiteX38" fmla="*/ 3576638 w 5629275"/>
                  <a:gd name="connsiteY38" fmla="*/ 433388 h 534888"/>
                  <a:gd name="connsiteX39" fmla="*/ 3667125 w 5629275"/>
                  <a:gd name="connsiteY39" fmla="*/ 461963 h 534888"/>
                  <a:gd name="connsiteX40" fmla="*/ 3814763 w 5629275"/>
                  <a:gd name="connsiteY40" fmla="*/ 490538 h 534888"/>
                  <a:gd name="connsiteX41" fmla="*/ 3943350 w 5629275"/>
                  <a:gd name="connsiteY41" fmla="*/ 485775 h 534888"/>
                  <a:gd name="connsiteX42" fmla="*/ 4081463 w 5629275"/>
                  <a:gd name="connsiteY42" fmla="*/ 466725 h 534888"/>
                  <a:gd name="connsiteX43" fmla="*/ 4143375 w 5629275"/>
                  <a:gd name="connsiteY43" fmla="*/ 467404 h 534888"/>
                  <a:gd name="connsiteX44" fmla="*/ 4252081 w 5629275"/>
                  <a:gd name="connsiteY44" fmla="*/ 491533 h 534888"/>
                  <a:gd name="connsiteX45" fmla="*/ 4457197 w 5629275"/>
                  <a:gd name="connsiteY45" fmla="*/ 515675 h 534888"/>
                  <a:gd name="connsiteX46" fmla="*/ 4732370 w 5629275"/>
                  <a:gd name="connsiteY46" fmla="*/ 534888 h 534888"/>
                  <a:gd name="connsiteX47" fmla="*/ 5629275 w 5629275"/>
                  <a:gd name="connsiteY47" fmla="*/ 152400 h 534888"/>
                  <a:gd name="connsiteX0" fmla="*/ 0 w 5282347"/>
                  <a:gd name="connsiteY0" fmla="*/ 190500 h 534888"/>
                  <a:gd name="connsiteX1" fmla="*/ 147638 w 5282347"/>
                  <a:gd name="connsiteY1" fmla="*/ 166688 h 534888"/>
                  <a:gd name="connsiteX2" fmla="*/ 176213 w 5282347"/>
                  <a:gd name="connsiteY2" fmla="*/ 166688 h 534888"/>
                  <a:gd name="connsiteX3" fmla="*/ 338138 w 5282347"/>
                  <a:gd name="connsiteY3" fmla="*/ 195263 h 534888"/>
                  <a:gd name="connsiteX4" fmla="*/ 414338 w 5282347"/>
                  <a:gd name="connsiteY4" fmla="*/ 200025 h 534888"/>
                  <a:gd name="connsiteX5" fmla="*/ 623888 w 5282347"/>
                  <a:gd name="connsiteY5" fmla="*/ 109538 h 534888"/>
                  <a:gd name="connsiteX6" fmla="*/ 681038 w 5282347"/>
                  <a:gd name="connsiteY6" fmla="*/ 100013 h 534888"/>
                  <a:gd name="connsiteX7" fmla="*/ 790575 w 5282347"/>
                  <a:gd name="connsiteY7" fmla="*/ 109538 h 534888"/>
                  <a:gd name="connsiteX8" fmla="*/ 852488 w 5282347"/>
                  <a:gd name="connsiteY8" fmla="*/ 123825 h 534888"/>
                  <a:gd name="connsiteX9" fmla="*/ 914400 w 5282347"/>
                  <a:gd name="connsiteY9" fmla="*/ 114300 h 534888"/>
                  <a:gd name="connsiteX10" fmla="*/ 962025 w 5282347"/>
                  <a:gd name="connsiteY10" fmla="*/ 100013 h 534888"/>
                  <a:gd name="connsiteX11" fmla="*/ 1042988 w 5282347"/>
                  <a:gd name="connsiteY11" fmla="*/ 90488 h 534888"/>
                  <a:gd name="connsiteX12" fmla="*/ 1252538 w 5282347"/>
                  <a:gd name="connsiteY12" fmla="*/ 119063 h 534888"/>
                  <a:gd name="connsiteX13" fmla="*/ 1347788 w 5282347"/>
                  <a:gd name="connsiteY13" fmla="*/ 109538 h 534888"/>
                  <a:gd name="connsiteX14" fmla="*/ 1404938 w 5282347"/>
                  <a:gd name="connsiteY14" fmla="*/ 85725 h 534888"/>
                  <a:gd name="connsiteX15" fmla="*/ 1419225 w 5282347"/>
                  <a:gd name="connsiteY15" fmla="*/ 61913 h 534888"/>
                  <a:gd name="connsiteX16" fmla="*/ 1433513 w 5282347"/>
                  <a:gd name="connsiteY16" fmla="*/ 33338 h 534888"/>
                  <a:gd name="connsiteX17" fmla="*/ 1466850 w 5282347"/>
                  <a:gd name="connsiteY17" fmla="*/ 9525 h 534888"/>
                  <a:gd name="connsiteX18" fmla="*/ 1500188 w 5282347"/>
                  <a:gd name="connsiteY18" fmla="*/ 0 h 534888"/>
                  <a:gd name="connsiteX19" fmla="*/ 1557338 w 5282347"/>
                  <a:gd name="connsiteY19" fmla="*/ 0 h 534888"/>
                  <a:gd name="connsiteX20" fmla="*/ 1704975 w 5282347"/>
                  <a:gd name="connsiteY20" fmla="*/ 52388 h 534888"/>
                  <a:gd name="connsiteX21" fmla="*/ 1776413 w 5282347"/>
                  <a:gd name="connsiteY21" fmla="*/ 61913 h 534888"/>
                  <a:gd name="connsiteX22" fmla="*/ 1900238 w 5282347"/>
                  <a:gd name="connsiteY22" fmla="*/ 47625 h 534888"/>
                  <a:gd name="connsiteX23" fmla="*/ 2071688 w 5282347"/>
                  <a:gd name="connsiteY23" fmla="*/ 52388 h 534888"/>
                  <a:gd name="connsiteX24" fmla="*/ 2495550 w 5282347"/>
                  <a:gd name="connsiteY24" fmla="*/ 133350 h 534888"/>
                  <a:gd name="connsiteX25" fmla="*/ 2676525 w 5282347"/>
                  <a:gd name="connsiteY25" fmla="*/ 200025 h 534888"/>
                  <a:gd name="connsiteX26" fmla="*/ 2714625 w 5282347"/>
                  <a:gd name="connsiteY26" fmla="*/ 228600 h 534888"/>
                  <a:gd name="connsiteX27" fmla="*/ 2743200 w 5282347"/>
                  <a:gd name="connsiteY27" fmla="*/ 247650 h 534888"/>
                  <a:gd name="connsiteX28" fmla="*/ 2767013 w 5282347"/>
                  <a:gd name="connsiteY28" fmla="*/ 280988 h 534888"/>
                  <a:gd name="connsiteX29" fmla="*/ 2790825 w 5282347"/>
                  <a:gd name="connsiteY29" fmla="*/ 328613 h 534888"/>
                  <a:gd name="connsiteX30" fmla="*/ 2824163 w 5282347"/>
                  <a:gd name="connsiteY30" fmla="*/ 357188 h 534888"/>
                  <a:gd name="connsiteX31" fmla="*/ 2862263 w 5282347"/>
                  <a:gd name="connsiteY31" fmla="*/ 366713 h 534888"/>
                  <a:gd name="connsiteX32" fmla="*/ 2895600 w 5282347"/>
                  <a:gd name="connsiteY32" fmla="*/ 371475 h 534888"/>
                  <a:gd name="connsiteX33" fmla="*/ 3076575 w 5282347"/>
                  <a:gd name="connsiteY33" fmla="*/ 366713 h 534888"/>
                  <a:gd name="connsiteX34" fmla="*/ 3181350 w 5282347"/>
                  <a:gd name="connsiteY34" fmla="*/ 347663 h 534888"/>
                  <a:gd name="connsiteX35" fmla="*/ 3257550 w 5282347"/>
                  <a:gd name="connsiteY35" fmla="*/ 352425 h 534888"/>
                  <a:gd name="connsiteX36" fmla="*/ 3362325 w 5282347"/>
                  <a:gd name="connsiteY36" fmla="*/ 400050 h 534888"/>
                  <a:gd name="connsiteX37" fmla="*/ 3505200 w 5282347"/>
                  <a:gd name="connsiteY37" fmla="*/ 433388 h 534888"/>
                  <a:gd name="connsiteX38" fmla="*/ 3576638 w 5282347"/>
                  <a:gd name="connsiteY38" fmla="*/ 433388 h 534888"/>
                  <a:gd name="connsiteX39" fmla="*/ 3667125 w 5282347"/>
                  <a:gd name="connsiteY39" fmla="*/ 461963 h 534888"/>
                  <a:gd name="connsiteX40" fmla="*/ 3814763 w 5282347"/>
                  <a:gd name="connsiteY40" fmla="*/ 490538 h 534888"/>
                  <a:gd name="connsiteX41" fmla="*/ 3943350 w 5282347"/>
                  <a:gd name="connsiteY41" fmla="*/ 485775 h 534888"/>
                  <a:gd name="connsiteX42" fmla="*/ 4081463 w 5282347"/>
                  <a:gd name="connsiteY42" fmla="*/ 466725 h 534888"/>
                  <a:gd name="connsiteX43" fmla="*/ 4143375 w 5282347"/>
                  <a:gd name="connsiteY43" fmla="*/ 467404 h 534888"/>
                  <a:gd name="connsiteX44" fmla="*/ 4252081 w 5282347"/>
                  <a:gd name="connsiteY44" fmla="*/ 491533 h 534888"/>
                  <a:gd name="connsiteX45" fmla="*/ 4457197 w 5282347"/>
                  <a:gd name="connsiteY45" fmla="*/ 515675 h 534888"/>
                  <a:gd name="connsiteX46" fmla="*/ 4732370 w 5282347"/>
                  <a:gd name="connsiteY46" fmla="*/ 534888 h 534888"/>
                  <a:gd name="connsiteX47" fmla="*/ 5282347 w 5282347"/>
                  <a:gd name="connsiteY47" fmla="*/ 517183 h 534888"/>
                  <a:gd name="connsiteX0" fmla="*/ 0 w 5210921"/>
                  <a:gd name="connsiteY0" fmla="*/ 183698 h 534888"/>
                  <a:gd name="connsiteX1" fmla="*/ 76212 w 5210921"/>
                  <a:gd name="connsiteY1" fmla="*/ 166688 h 534888"/>
                  <a:gd name="connsiteX2" fmla="*/ 104787 w 5210921"/>
                  <a:gd name="connsiteY2" fmla="*/ 166688 h 534888"/>
                  <a:gd name="connsiteX3" fmla="*/ 266712 w 5210921"/>
                  <a:gd name="connsiteY3" fmla="*/ 195263 h 534888"/>
                  <a:gd name="connsiteX4" fmla="*/ 342912 w 5210921"/>
                  <a:gd name="connsiteY4" fmla="*/ 200025 h 534888"/>
                  <a:gd name="connsiteX5" fmla="*/ 552462 w 5210921"/>
                  <a:gd name="connsiteY5" fmla="*/ 109538 h 534888"/>
                  <a:gd name="connsiteX6" fmla="*/ 609612 w 5210921"/>
                  <a:gd name="connsiteY6" fmla="*/ 100013 h 534888"/>
                  <a:gd name="connsiteX7" fmla="*/ 719149 w 5210921"/>
                  <a:gd name="connsiteY7" fmla="*/ 109538 h 534888"/>
                  <a:gd name="connsiteX8" fmla="*/ 781062 w 5210921"/>
                  <a:gd name="connsiteY8" fmla="*/ 123825 h 534888"/>
                  <a:gd name="connsiteX9" fmla="*/ 842974 w 5210921"/>
                  <a:gd name="connsiteY9" fmla="*/ 114300 h 534888"/>
                  <a:gd name="connsiteX10" fmla="*/ 890599 w 5210921"/>
                  <a:gd name="connsiteY10" fmla="*/ 100013 h 534888"/>
                  <a:gd name="connsiteX11" fmla="*/ 971562 w 5210921"/>
                  <a:gd name="connsiteY11" fmla="*/ 90488 h 534888"/>
                  <a:gd name="connsiteX12" fmla="*/ 1181112 w 5210921"/>
                  <a:gd name="connsiteY12" fmla="*/ 119063 h 534888"/>
                  <a:gd name="connsiteX13" fmla="*/ 1276362 w 5210921"/>
                  <a:gd name="connsiteY13" fmla="*/ 109538 h 534888"/>
                  <a:gd name="connsiteX14" fmla="*/ 1333512 w 5210921"/>
                  <a:gd name="connsiteY14" fmla="*/ 85725 h 534888"/>
                  <a:gd name="connsiteX15" fmla="*/ 1347799 w 5210921"/>
                  <a:gd name="connsiteY15" fmla="*/ 61913 h 534888"/>
                  <a:gd name="connsiteX16" fmla="*/ 1362087 w 5210921"/>
                  <a:gd name="connsiteY16" fmla="*/ 33338 h 534888"/>
                  <a:gd name="connsiteX17" fmla="*/ 1395424 w 5210921"/>
                  <a:gd name="connsiteY17" fmla="*/ 9525 h 534888"/>
                  <a:gd name="connsiteX18" fmla="*/ 1428762 w 5210921"/>
                  <a:gd name="connsiteY18" fmla="*/ 0 h 534888"/>
                  <a:gd name="connsiteX19" fmla="*/ 1485912 w 5210921"/>
                  <a:gd name="connsiteY19" fmla="*/ 0 h 534888"/>
                  <a:gd name="connsiteX20" fmla="*/ 1633549 w 5210921"/>
                  <a:gd name="connsiteY20" fmla="*/ 52388 h 534888"/>
                  <a:gd name="connsiteX21" fmla="*/ 1704987 w 5210921"/>
                  <a:gd name="connsiteY21" fmla="*/ 61913 h 534888"/>
                  <a:gd name="connsiteX22" fmla="*/ 1828812 w 5210921"/>
                  <a:gd name="connsiteY22" fmla="*/ 47625 h 534888"/>
                  <a:gd name="connsiteX23" fmla="*/ 2000262 w 5210921"/>
                  <a:gd name="connsiteY23" fmla="*/ 52388 h 534888"/>
                  <a:gd name="connsiteX24" fmla="*/ 2424124 w 5210921"/>
                  <a:gd name="connsiteY24" fmla="*/ 133350 h 534888"/>
                  <a:gd name="connsiteX25" fmla="*/ 2605099 w 5210921"/>
                  <a:gd name="connsiteY25" fmla="*/ 200025 h 534888"/>
                  <a:gd name="connsiteX26" fmla="*/ 2643199 w 5210921"/>
                  <a:gd name="connsiteY26" fmla="*/ 228600 h 534888"/>
                  <a:gd name="connsiteX27" fmla="*/ 2671774 w 5210921"/>
                  <a:gd name="connsiteY27" fmla="*/ 247650 h 534888"/>
                  <a:gd name="connsiteX28" fmla="*/ 2695587 w 5210921"/>
                  <a:gd name="connsiteY28" fmla="*/ 280988 h 534888"/>
                  <a:gd name="connsiteX29" fmla="*/ 2719399 w 5210921"/>
                  <a:gd name="connsiteY29" fmla="*/ 328613 h 534888"/>
                  <a:gd name="connsiteX30" fmla="*/ 2752737 w 5210921"/>
                  <a:gd name="connsiteY30" fmla="*/ 357188 h 534888"/>
                  <a:gd name="connsiteX31" fmla="*/ 2790837 w 5210921"/>
                  <a:gd name="connsiteY31" fmla="*/ 366713 h 534888"/>
                  <a:gd name="connsiteX32" fmla="*/ 2824174 w 5210921"/>
                  <a:gd name="connsiteY32" fmla="*/ 371475 h 534888"/>
                  <a:gd name="connsiteX33" fmla="*/ 3005149 w 5210921"/>
                  <a:gd name="connsiteY33" fmla="*/ 366713 h 534888"/>
                  <a:gd name="connsiteX34" fmla="*/ 3109924 w 5210921"/>
                  <a:gd name="connsiteY34" fmla="*/ 347663 h 534888"/>
                  <a:gd name="connsiteX35" fmla="*/ 3186124 w 5210921"/>
                  <a:gd name="connsiteY35" fmla="*/ 352425 h 534888"/>
                  <a:gd name="connsiteX36" fmla="*/ 3290899 w 5210921"/>
                  <a:gd name="connsiteY36" fmla="*/ 400050 h 534888"/>
                  <a:gd name="connsiteX37" fmla="*/ 3433774 w 5210921"/>
                  <a:gd name="connsiteY37" fmla="*/ 433388 h 534888"/>
                  <a:gd name="connsiteX38" fmla="*/ 3505212 w 5210921"/>
                  <a:gd name="connsiteY38" fmla="*/ 433388 h 534888"/>
                  <a:gd name="connsiteX39" fmla="*/ 3595699 w 5210921"/>
                  <a:gd name="connsiteY39" fmla="*/ 461963 h 534888"/>
                  <a:gd name="connsiteX40" fmla="*/ 3743337 w 5210921"/>
                  <a:gd name="connsiteY40" fmla="*/ 490538 h 534888"/>
                  <a:gd name="connsiteX41" fmla="*/ 3871924 w 5210921"/>
                  <a:gd name="connsiteY41" fmla="*/ 485775 h 534888"/>
                  <a:gd name="connsiteX42" fmla="*/ 4010037 w 5210921"/>
                  <a:gd name="connsiteY42" fmla="*/ 466725 h 534888"/>
                  <a:gd name="connsiteX43" fmla="*/ 4071949 w 5210921"/>
                  <a:gd name="connsiteY43" fmla="*/ 467404 h 534888"/>
                  <a:gd name="connsiteX44" fmla="*/ 4180655 w 5210921"/>
                  <a:gd name="connsiteY44" fmla="*/ 491533 h 534888"/>
                  <a:gd name="connsiteX45" fmla="*/ 4385771 w 5210921"/>
                  <a:gd name="connsiteY45" fmla="*/ 515675 h 534888"/>
                  <a:gd name="connsiteX46" fmla="*/ 4660944 w 5210921"/>
                  <a:gd name="connsiteY46" fmla="*/ 534888 h 534888"/>
                  <a:gd name="connsiteX47" fmla="*/ 5210921 w 5210921"/>
                  <a:gd name="connsiteY47" fmla="*/ 517183 h 534888"/>
                  <a:gd name="connsiteX0" fmla="*/ 0 w 5142896"/>
                  <a:gd name="connsiteY0" fmla="*/ 183698 h 534888"/>
                  <a:gd name="connsiteX1" fmla="*/ 76212 w 5142896"/>
                  <a:gd name="connsiteY1" fmla="*/ 166688 h 534888"/>
                  <a:gd name="connsiteX2" fmla="*/ 104787 w 5142896"/>
                  <a:gd name="connsiteY2" fmla="*/ 166688 h 534888"/>
                  <a:gd name="connsiteX3" fmla="*/ 266712 w 5142896"/>
                  <a:gd name="connsiteY3" fmla="*/ 195263 h 534888"/>
                  <a:gd name="connsiteX4" fmla="*/ 342912 w 5142896"/>
                  <a:gd name="connsiteY4" fmla="*/ 200025 h 534888"/>
                  <a:gd name="connsiteX5" fmla="*/ 552462 w 5142896"/>
                  <a:gd name="connsiteY5" fmla="*/ 109538 h 534888"/>
                  <a:gd name="connsiteX6" fmla="*/ 609612 w 5142896"/>
                  <a:gd name="connsiteY6" fmla="*/ 100013 h 534888"/>
                  <a:gd name="connsiteX7" fmla="*/ 719149 w 5142896"/>
                  <a:gd name="connsiteY7" fmla="*/ 109538 h 534888"/>
                  <a:gd name="connsiteX8" fmla="*/ 781062 w 5142896"/>
                  <a:gd name="connsiteY8" fmla="*/ 123825 h 534888"/>
                  <a:gd name="connsiteX9" fmla="*/ 842974 w 5142896"/>
                  <a:gd name="connsiteY9" fmla="*/ 114300 h 534888"/>
                  <a:gd name="connsiteX10" fmla="*/ 890599 w 5142896"/>
                  <a:gd name="connsiteY10" fmla="*/ 100013 h 534888"/>
                  <a:gd name="connsiteX11" fmla="*/ 971562 w 5142896"/>
                  <a:gd name="connsiteY11" fmla="*/ 90488 h 534888"/>
                  <a:gd name="connsiteX12" fmla="*/ 1181112 w 5142896"/>
                  <a:gd name="connsiteY12" fmla="*/ 119063 h 534888"/>
                  <a:gd name="connsiteX13" fmla="*/ 1276362 w 5142896"/>
                  <a:gd name="connsiteY13" fmla="*/ 109538 h 534888"/>
                  <a:gd name="connsiteX14" fmla="*/ 1333512 w 5142896"/>
                  <a:gd name="connsiteY14" fmla="*/ 85725 h 534888"/>
                  <a:gd name="connsiteX15" fmla="*/ 1347799 w 5142896"/>
                  <a:gd name="connsiteY15" fmla="*/ 61913 h 534888"/>
                  <a:gd name="connsiteX16" fmla="*/ 1362087 w 5142896"/>
                  <a:gd name="connsiteY16" fmla="*/ 33338 h 534888"/>
                  <a:gd name="connsiteX17" fmla="*/ 1395424 w 5142896"/>
                  <a:gd name="connsiteY17" fmla="*/ 9525 h 534888"/>
                  <a:gd name="connsiteX18" fmla="*/ 1428762 w 5142896"/>
                  <a:gd name="connsiteY18" fmla="*/ 0 h 534888"/>
                  <a:gd name="connsiteX19" fmla="*/ 1485912 w 5142896"/>
                  <a:gd name="connsiteY19" fmla="*/ 0 h 534888"/>
                  <a:gd name="connsiteX20" fmla="*/ 1633549 w 5142896"/>
                  <a:gd name="connsiteY20" fmla="*/ 52388 h 534888"/>
                  <a:gd name="connsiteX21" fmla="*/ 1704987 w 5142896"/>
                  <a:gd name="connsiteY21" fmla="*/ 61913 h 534888"/>
                  <a:gd name="connsiteX22" fmla="*/ 1828812 w 5142896"/>
                  <a:gd name="connsiteY22" fmla="*/ 47625 h 534888"/>
                  <a:gd name="connsiteX23" fmla="*/ 2000262 w 5142896"/>
                  <a:gd name="connsiteY23" fmla="*/ 52388 h 534888"/>
                  <a:gd name="connsiteX24" fmla="*/ 2424124 w 5142896"/>
                  <a:gd name="connsiteY24" fmla="*/ 133350 h 534888"/>
                  <a:gd name="connsiteX25" fmla="*/ 2605099 w 5142896"/>
                  <a:gd name="connsiteY25" fmla="*/ 200025 h 534888"/>
                  <a:gd name="connsiteX26" fmla="*/ 2643199 w 5142896"/>
                  <a:gd name="connsiteY26" fmla="*/ 228600 h 534888"/>
                  <a:gd name="connsiteX27" fmla="*/ 2671774 w 5142896"/>
                  <a:gd name="connsiteY27" fmla="*/ 247650 h 534888"/>
                  <a:gd name="connsiteX28" fmla="*/ 2695587 w 5142896"/>
                  <a:gd name="connsiteY28" fmla="*/ 280988 h 534888"/>
                  <a:gd name="connsiteX29" fmla="*/ 2719399 w 5142896"/>
                  <a:gd name="connsiteY29" fmla="*/ 328613 h 534888"/>
                  <a:gd name="connsiteX30" fmla="*/ 2752737 w 5142896"/>
                  <a:gd name="connsiteY30" fmla="*/ 357188 h 534888"/>
                  <a:gd name="connsiteX31" fmla="*/ 2790837 w 5142896"/>
                  <a:gd name="connsiteY31" fmla="*/ 366713 h 534888"/>
                  <a:gd name="connsiteX32" fmla="*/ 2824174 w 5142896"/>
                  <a:gd name="connsiteY32" fmla="*/ 371475 h 534888"/>
                  <a:gd name="connsiteX33" fmla="*/ 3005149 w 5142896"/>
                  <a:gd name="connsiteY33" fmla="*/ 366713 h 534888"/>
                  <a:gd name="connsiteX34" fmla="*/ 3109924 w 5142896"/>
                  <a:gd name="connsiteY34" fmla="*/ 347663 h 534888"/>
                  <a:gd name="connsiteX35" fmla="*/ 3186124 w 5142896"/>
                  <a:gd name="connsiteY35" fmla="*/ 352425 h 534888"/>
                  <a:gd name="connsiteX36" fmla="*/ 3290899 w 5142896"/>
                  <a:gd name="connsiteY36" fmla="*/ 400050 h 534888"/>
                  <a:gd name="connsiteX37" fmla="*/ 3433774 w 5142896"/>
                  <a:gd name="connsiteY37" fmla="*/ 433388 h 534888"/>
                  <a:gd name="connsiteX38" fmla="*/ 3505212 w 5142896"/>
                  <a:gd name="connsiteY38" fmla="*/ 433388 h 534888"/>
                  <a:gd name="connsiteX39" fmla="*/ 3595699 w 5142896"/>
                  <a:gd name="connsiteY39" fmla="*/ 461963 h 534888"/>
                  <a:gd name="connsiteX40" fmla="*/ 3743337 w 5142896"/>
                  <a:gd name="connsiteY40" fmla="*/ 490538 h 534888"/>
                  <a:gd name="connsiteX41" fmla="*/ 3871924 w 5142896"/>
                  <a:gd name="connsiteY41" fmla="*/ 485775 h 534888"/>
                  <a:gd name="connsiteX42" fmla="*/ 4010037 w 5142896"/>
                  <a:gd name="connsiteY42" fmla="*/ 466725 h 534888"/>
                  <a:gd name="connsiteX43" fmla="*/ 4071949 w 5142896"/>
                  <a:gd name="connsiteY43" fmla="*/ 467404 h 534888"/>
                  <a:gd name="connsiteX44" fmla="*/ 4180655 w 5142896"/>
                  <a:gd name="connsiteY44" fmla="*/ 491533 h 534888"/>
                  <a:gd name="connsiteX45" fmla="*/ 4385771 w 5142896"/>
                  <a:gd name="connsiteY45" fmla="*/ 515675 h 534888"/>
                  <a:gd name="connsiteX46" fmla="*/ 4660944 w 5142896"/>
                  <a:gd name="connsiteY46" fmla="*/ 534888 h 534888"/>
                  <a:gd name="connsiteX47" fmla="*/ 5142896 w 5142896"/>
                  <a:gd name="connsiteY47" fmla="*/ 517183 h 534888"/>
                  <a:gd name="connsiteX0" fmla="*/ 0 w 5066684"/>
                  <a:gd name="connsiteY0" fmla="*/ 166688 h 534888"/>
                  <a:gd name="connsiteX1" fmla="*/ 28575 w 5066684"/>
                  <a:gd name="connsiteY1" fmla="*/ 166688 h 534888"/>
                  <a:gd name="connsiteX2" fmla="*/ 190500 w 5066684"/>
                  <a:gd name="connsiteY2" fmla="*/ 195263 h 534888"/>
                  <a:gd name="connsiteX3" fmla="*/ 266700 w 5066684"/>
                  <a:gd name="connsiteY3" fmla="*/ 200025 h 534888"/>
                  <a:gd name="connsiteX4" fmla="*/ 476250 w 5066684"/>
                  <a:gd name="connsiteY4" fmla="*/ 109538 h 534888"/>
                  <a:gd name="connsiteX5" fmla="*/ 533400 w 5066684"/>
                  <a:gd name="connsiteY5" fmla="*/ 100013 h 534888"/>
                  <a:gd name="connsiteX6" fmla="*/ 642937 w 5066684"/>
                  <a:gd name="connsiteY6" fmla="*/ 109538 h 534888"/>
                  <a:gd name="connsiteX7" fmla="*/ 704850 w 5066684"/>
                  <a:gd name="connsiteY7" fmla="*/ 123825 h 534888"/>
                  <a:gd name="connsiteX8" fmla="*/ 766762 w 5066684"/>
                  <a:gd name="connsiteY8" fmla="*/ 114300 h 534888"/>
                  <a:gd name="connsiteX9" fmla="*/ 814387 w 5066684"/>
                  <a:gd name="connsiteY9" fmla="*/ 100013 h 534888"/>
                  <a:gd name="connsiteX10" fmla="*/ 895350 w 5066684"/>
                  <a:gd name="connsiteY10" fmla="*/ 90488 h 534888"/>
                  <a:gd name="connsiteX11" fmla="*/ 1104900 w 5066684"/>
                  <a:gd name="connsiteY11" fmla="*/ 119063 h 534888"/>
                  <a:gd name="connsiteX12" fmla="*/ 1200150 w 5066684"/>
                  <a:gd name="connsiteY12" fmla="*/ 109538 h 534888"/>
                  <a:gd name="connsiteX13" fmla="*/ 1257300 w 5066684"/>
                  <a:gd name="connsiteY13" fmla="*/ 85725 h 534888"/>
                  <a:gd name="connsiteX14" fmla="*/ 1271587 w 5066684"/>
                  <a:gd name="connsiteY14" fmla="*/ 61913 h 534888"/>
                  <a:gd name="connsiteX15" fmla="*/ 1285875 w 5066684"/>
                  <a:gd name="connsiteY15" fmla="*/ 33338 h 534888"/>
                  <a:gd name="connsiteX16" fmla="*/ 1319212 w 5066684"/>
                  <a:gd name="connsiteY16" fmla="*/ 9525 h 534888"/>
                  <a:gd name="connsiteX17" fmla="*/ 1352550 w 5066684"/>
                  <a:gd name="connsiteY17" fmla="*/ 0 h 534888"/>
                  <a:gd name="connsiteX18" fmla="*/ 1409700 w 5066684"/>
                  <a:gd name="connsiteY18" fmla="*/ 0 h 534888"/>
                  <a:gd name="connsiteX19" fmla="*/ 1557337 w 5066684"/>
                  <a:gd name="connsiteY19" fmla="*/ 52388 h 534888"/>
                  <a:gd name="connsiteX20" fmla="*/ 1628775 w 5066684"/>
                  <a:gd name="connsiteY20" fmla="*/ 61913 h 534888"/>
                  <a:gd name="connsiteX21" fmla="*/ 1752600 w 5066684"/>
                  <a:gd name="connsiteY21" fmla="*/ 47625 h 534888"/>
                  <a:gd name="connsiteX22" fmla="*/ 1924050 w 5066684"/>
                  <a:gd name="connsiteY22" fmla="*/ 52388 h 534888"/>
                  <a:gd name="connsiteX23" fmla="*/ 2347912 w 5066684"/>
                  <a:gd name="connsiteY23" fmla="*/ 133350 h 534888"/>
                  <a:gd name="connsiteX24" fmla="*/ 2528887 w 5066684"/>
                  <a:gd name="connsiteY24" fmla="*/ 200025 h 534888"/>
                  <a:gd name="connsiteX25" fmla="*/ 2566987 w 5066684"/>
                  <a:gd name="connsiteY25" fmla="*/ 228600 h 534888"/>
                  <a:gd name="connsiteX26" fmla="*/ 2595562 w 5066684"/>
                  <a:gd name="connsiteY26" fmla="*/ 247650 h 534888"/>
                  <a:gd name="connsiteX27" fmla="*/ 2619375 w 5066684"/>
                  <a:gd name="connsiteY27" fmla="*/ 280988 h 534888"/>
                  <a:gd name="connsiteX28" fmla="*/ 2643187 w 5066684"/>
                  <a:gd name="connsiteY28" fmla="*/ 328613 h 534888"/>
                  <a:gd name="connsiteX29" fmla="*/ 2676525 w 5066684"/>
                  <a:gd name="connsiteY29" fmla="*/ 357188 h 534888"/>
                  <a:gd name="connsiteX30" fmla="*/ 2714625 w 5066684"/>
                  <a:gd name="connsiteY30" fmla="*/ 366713 h 534888"/>
                  <a:gd name="connsiteX31" fmla="*/ 2747962 w 5066684"/>
                  <a:gd name="connsiteY31" fmla="*/ 371475 h 534888"/>
                  <a:gd name="connsiteX32" fmla="*/ 2928937 w 5066684"/>
                  <a:gd name="connsiteY32" fmla="*/ 366713 h 534888"/>
                  <a:gd name="connsiteX33" fmla="*/ 3033712 w 5066684"/>
                  <a:gd name="connsiteY33" fmla="*/ 347663 h 534888"/>
                  <a:gd name="connsiteX34" fmla="*/ 3109912 w 5066684"/>
                  <a:gd name="connsiteY34" fmla="*/ 352425 h 534888"/>
                  <a:gd name="connsiteX35" fmla="*/ 3214687 w 5066684"/>
                  <a:gd name="connsiteY35" fmla="*/ 400050 h 534888"/>
                  <a:gd name="connsiteX36" fmla="*/ 3357562 w 5066684"/>
                  <a:gd name="connsiteY36" fmla="*/ 433388 h 534888"/>
                  <a:gd name="connsiteX37" fmla="*/ 3429000 w 5066684"/>
                  <a:gd name="connsiteY37" fmla="*/ 433388 h 534888"/>
                  <a:gd name="connsiteX38" fmla="*/ 3519487 w 5066684"/>
                  <a:gd name="connsiteY38" fmla="*/ 461963 h 534888"/>
                  <a:gd name="connsiteX39" fmla="*/ 3667125 w 5066684"/>
                  <a:gd name="connsiteY39" fmla="*/ 490538 h 534888"/>
                  <a:gd name="connsiteX40" fmla="*/ 3795712 w 5066684"/>
                  <a:gd name="connsiteY40" fmla="*/ 485775 h 534888"/>
                  <a:gd name="connsiteX41" fmla="*/ 3933825 w 5066684"/>
                  <a:gd name="connsiteY41" fmla="*/ 466725 h 534888"/>
                  <a:gd name="connsiteX42" fmla="*/ 3995737 w 5066684"/>
                  <a:gd name="connsiteY42" fmla="*/ 467404 h 534888"/>
                  <a:gd name="connsiteX43" fmla="*/ 4104443 w 5066684"/>
                  <a:gd name="connsiteY43" fmla="*/ 491533 h 534888"/>
                  <a:gd name="connsiteX44" fmla="*/ 4309559 w 5066684"/>
                  <a:gd name="connsiteY44" fmla="*/ 515675 h 534888"/>
                  <a:gd name="connsiteX45" fmla="*/ 4584732 w 5066684"/>
                  <a:gd name="connsiteY45" fmla="*/ 534888 h 534888"/>
                  <a:gd name="connsiteX46" fmla="*/ 5066684 w 5066684"/>
                  <a:gd name="connsiteY46" fmla="*/ 517183 h 534888"/>
                  <a:gd name="connsiteX0" fmla="*/ 0 w 5038109"/>
                  <a:gd name="connsiteY0" fmla="*/ 166688 h 534888"/>
                  <a:gd name="connsiteX1" fmla="*/ 161925 w 5038109"/>
                  <a:gd name="connsiteY1" fmla="*/ 195263 h 534888"/>
                  <a:gd name="connsiteX2" fmla="*/ 238125 w 5038109"/>
                  <a:gd name="connsiteY2" fmla="*/ 200025 h 534888"/>
                  <a:gd name="connsiteX3" fmla="*/ 447675 w 5038109"/>
                  <a:gd name="connsiteY3" fmla="*/ 109538 h 534888"/>
                  <a:gd name="connsiteX4" fmla="*/ 504825 w 5038109"/>
                  <a:gd name="connsiteY4" fmla="*/ 100013 h 534888"/>
                  <a:gd name="connsiteX5" fmla="*/ 614362 w 5038109"/>
                  <a:gd name="connsiteY5" fmla="*/ 109538 h 534888"/>
                  <a:gd name="connsiteX6" fmla="*/ 676275 w 5038109"/>
                  <a:gd name="connsiteY6" fmla="*/ 123825 h 534888"/>
                  <a:gd name="connsiteX7" fmla="*/ 738187 w 5038109"/>
                  <a:gd name="connsiteY7" fmla="*/ 114300 h 534888"/>
                  <a:gd name="connsiteX8" fmla="*/ 785812 w 5038109"/>
                  <a:gd name="connsiteY8" fmla="*/ 100013 h 534888"/>
                  <a:gd name="connsiteX9" fmla="*/ 866775 w 5038109"/>
                  <a:gd name="connsiteY9" fmla="*/ 90488 h 534888"/>
                  <a:gd name="connsiteX10" fmla="*/ 1076325 w 5038109"/>
                  <a:gd name="connsiteY10" fmla="*/ 119063 h 534888"/>
                  <a:gd name="connsiteX11" fmla="*/ 1171575 w 5038109"/>
                  <a:gd name="connsiteY11" fmla="*/ 109538 h 534888"/>
                  <a:gd name="connsiteX12" fmla="*/ 1228725 w 5038109"/>
                  <a:gd name="connsiteY12" fmla="*/ 85725 h 534888"/>
                  <a:gd name="connsiteX13" fmla="*/ 1243012 w 5038109"/>
                  <a:gd name="connsiteY13" fmla="*/ 61913 h 534888"/>
                  <a:gd name="connsiteX14" fmla="*/ 1257300 w 5038109"/>
                  <a:gd name="connsiteY14" fmla="*/ 33338 h 534888"/>
                  <a:gd name="connsiteX15" fmla="*/ 1290637 w 5038109"/>
                  <a:gd name="connsiteY15" fmla="*/ 9525 h 534888"/>
                  <a:gd name="connsiteX16" fmla="*/ 1323975 w 5038109"/>
                  <a:gd name="connsiteY16" fmla="*/ 0 h 534888"/>
                  <a:gd name="connsiteX17" fmla="*/ 1381125 w 5038109"/>
                  <a:gd name="connsiteY17" fmla="*/ 0 h 534888"/>
                  <a:gd name="connsiteX18" fmla="*/ 1528762 w 5038109"/>
                  <a:gd name="connsiteY18" fmla="*/ 52388 h 534888"/>
                  <a:gd name="connsiteX19" fmla="*/ 1600200 w 5038109"/>
                  <a:gd name="connsiteY19" fmla="*/ 61913 h 534888"/>
                  <a:gd name="connsiteX20" fmla="*/ 1724025 w 5038109"/>
                  <a:gd name="connsiteY20" fmla="*/ 47625 h 534888"/>
                  <a:gd name="connsiteX21" fmla="*/ 1895475 w 5038109"/>
                  <a:gd name="connsiteY21" fmla="*/ 52388 h 534888"/>
                  <a:gd name="connsiteX22" fmla="*/ 2319337 w 5038109"/>
                  <a:gd name="connsiteY22" fmla="*/ 133350 h 534888"/>
                  <a:gd name="connsiteX23" fmla="*/ 2500312 w 5038109"/>
                  <a:gd name="connsiteY23" fmla="*/ 200025 h 534888"/>
                  <a:gd name="connsiteX24" fmla="*/ 2538412 w 5038109"/>
                  <a:gd name="connsiteY24" fmla="*/ 228600 h 534888"/>
                  <a:gd name="connsiteX25" fmla="*/ 2566987 w 5038109"/>
                  <a:gd name="connsiteY25" fmla="*/ 247650 h 534888"/>
                  <a:gd name="connsiteX26" fmla="*/ 2590800 w 5038109"/>
                  <a:gd name="connsiteY26" fmla="*/ 280988 h 534888"/>
                  <a:gd name="connsiteX27" fmla="*/ 2614612 w 5038109"/>
                  <a:gd name="connsiteY27" fmla="*/ 328613 h 534888"/>
                  <a:gd name="connsiteX28" fmla="*/ 2647950 w 5038109"/>
                  <a:gd name="connsiteY28" fmla="*/ 357188 h 534888"/>
                  <a:gd name="connsiteX29" fmla="*/ 2686050 w 5038109"/>
                  <a:gd name="connsiteY29" fmla="*/ 366713 h 534888"/>
                  <a:gd name="connsiteX30" fmla="*/ 2719387 w 5038109"/>
                  <a:gd name="connsiteY30" fmla="*/ 371475 h 534888"/>
                  <a:gd name="connsiteX31" fmla="*/ 2900362 w 5038109"/>
                  <a:gd name="connsiteY31" fmla="*/ 366713 h 534888"/>
                  <a:gd name="connsiteX32" fmla="*/ 3005137 w 5038109"/>
                  <a:gd name="connsiteY32" fmla="*/ 347663 h 534888"/>
                  <a:gd name="connsiteX33" fmla="*/ 3081337 w 5038109"/>
                  <a:gd name="connsiteY33" fmla="*/ 352425 h 534888"/>
                  <a:gd name="connsiteX34" fmla="*/ 3186112 w 5038109"/>
                  <a:gd name="connsiteY34" fmla="*/ 400050 h 534888"/>
                  <a:gd name="connsiteX35" fmla="*/ 3328987 w 5038109"/>
                  <a:gd name="connsiteY35" fmla="*/ 433388 h 534888"/>
                  <a:gd name="connsiteX36" fmla="*/ 3400425 w 5038109"/>
                  <a:gd name="connsiteY36" fmla="*/ 433388 h 534888"/>
                  <a:gd name="connsiteX37" fmla="*/ 3490912 w 5038109"/>
                  <a:gd name="connsiteY37" fmla="*/ 461963 h 534888"/>
                  <a:gd name="connsiteX38" fmla="*/ 3638550 w 5038109"/>
                  <a:gd name="connsiteY38" fmla="*/ 490538 h 534888"/>
                  <a:gd name="connsiteX39" fmla="*/ 3767137 w 5038109"/>
                  <a:gd name="connsiteY39" fmla="*/ 485775 h 534888"/>
                  <a:gd name="connsiteX40" fmla="*/ 3905250 w 5038109"/>
                  <a:gd name="connsiteY40" fmla="*/ 466725 h 534888"/>
                  <a:gd name="connsiteX41" fmla="*/ 3967162 w 5038109"/>
                  <a:gd name="connsiteY41" fmla="*/ 467404 h 534888"/>
                  <a:gd name="connsiteX42" fmla="*/ 4075868 w 5038109"/>
                  <a:gd name="connsiteY42" fmla="*/ 491533 h 534888"/>
                  <a:gd name="connsiteX43" fmla="*/ 4280984 w 5038109"/>
                  <a:gd name="connsiteY43" fmla="*/ 515675 h 534888"/>
                  <a:gd name="connsiteX44" fmla="*/ 4556157 w 5038109"/>
                  <a:gd name="connsiteY44" fmla="*/ 534888 h 534888"/>
                  <a:gd name="connsiteX45" fmla="*/ 5038109 w 5038109"/>
                  <a:gd name="connsiteY45" fmla="*/ 517183 h 534888"/>
                  <a:gd name="connsiteX0" fmla="*/ 1 w 4876185"/>
                  <a:gd name="connsiteY0" fmla="*/ 195263 h 534888"/>
                  <a:gd name="connsiteX1" fmla="*/ 76201 w 4876185"/>
                  <a:gd name="connsiteY1" fmla="*/ 200025 h 534888"/>
                  <a:gd name="connsiteX2" fmla="*/ 285751 w 4876185"/>
                  <a:gd name="connsiteY2" fmla="*/ 109538 h 534888"/>
                  <a:gd name="connsiteX3" fmla="*/ 342901 w 4876185"/>
                  <a:gd name="connsiteY3" fmla="*/ 100013 h 534888"/>
                  <a:gd name="connsiteX4" fmla="*/ 452438 w 4876185"/>
                  <a:gd name="connsiteY4" fmla="*/ 109538 h 534888"/>
                  <a:gd name="connsiteX5" fmla="*/ 514351 w 4876185"/>
                  <a:gd name="connsiteY5" fmla="*/ 123825 h 534888"/>
                  <a:gd name="connsiteX6" fmla="*/ 576263 w 4876185"/>
                  <a:gd name="connsiteY6" fmla="*/ 114300 h 534888"/>
                  <a:gd name="connsiteX7" fmla="*/ 623888 w 4876185"/>
                  <a:gd name="connsiteY7" fmla="*/ 100013 h 534888"/>
                  <a:gd name="connsiteX8" fmla="*/ 704851 w 4876185"/>
                  <a:gd name="connsiteY8" fmla="*/ 90488 h 534888"/>
                  <a:gd name="connsiteX9" fmla="*/ 914401 w 4876185"/>
                  <a:gd name="connsiteY9" fmla="*/ 119063 h 534888"/>
                  <a:gd name="connsiteX10" fmla="*/ 1009651 w 4876185"/>
                  <a:gd name="connsiteY10" fmla="*/ 109538 h 534888"/>
                  <a:gd name="connsiteX11" fmla="*/ 1066801 w 4876185"/>
                  <a:gd name="connsiteY11" fmla="*/ 85725 h 534888"/>
                  <a:gd name="connsiteX12" fmla="*/ 1081088 w 4876185"/>
                  <a:gd name="connsiteY12" fmla="*/ 61913 h 534888"/>
                  <a:gd name="connsiteX13" fmla="*/ 1095376 w 4876185"/>
                  <a:gd name="connsiteY13" fmla="*/ 33338 h 534888"/>
                  <a:gd name="connsiteX14" fmla="*/ 1128713 w 4876185"/>
                  <a:gd name="connsiteY14" fmla="*/ 9525 h 534888"/>
                  <a:gd name="connsiteX15" fmla="*/ 1162051 w 4876185"/>
                  <a:gd name="connsiteY15" fmla="*/ 0 h 534888"/>
                  <a:gd name="connsiteX16" fmla="*/ 1219201 w 4876185"/>
                  <a:gd name="connsiteY16" fmla="*/ 0 h 534888"/>
                  <a:gd name="connsiteX17" fmla="*/ 1366838 w 4876185"/>
                  <a:gd name="connsiteY17" fmla="*/ 52388 h 534888"/>
                  <a:gd name="connsiteX18" fmla="*/ 1438276 w 4876185"/>
                  <a:gd name="connsiteY18" fmla="*/ 61913 h 534888"/>
                  <a:gd name="connsiteX19" fmla="*/ 1562101 w 4876185"/>
                  <a:gd name="connsiteY19" fmla="*/ 47625 h 534888"/>
                  <a:gd name="connsiteX20" fmla="*/ 1733551 w 4876185"/>
                  <a:gd name="connsiteY20" fmla="*/ 52388 h 534888"/>
                  <a:gd name="connsiteX21" fmla="*/ 2157413 w 4876185"/>
                  <a:gd name="connsiteY21" fmla="*/ 133350 h 534888"/>
                  <a:gd name="connsiteX22" fmla="*/ 2338388 w 4876185"/>
                  <a:gd name="connsiteY22" fmla="*/ 200025 h 534888"/>
                  <a:gd name="connsiteX23" fmla="*/ 2376488 w 4876185"/>
                  <a:gd name="connsiteY23" fmla="*/ 228600 h 534888"/>
                  <a:gd name="connsiteX24" fmla="*/ 2405063 w 4876185"/>
                  <a:gd name="connsiteY24" fmla="*/ 247650 h 534888"/>
                  <a:gd name="connsiteX25" fmla="*/ 2428876 w 4876185"/>
                  <a:gd name="connsiteY25" fmla="*/ 280988 h 534888"/>
                  <a:gd name="connsiteX26" fmla="*/ 2452688 w 4876185"/>
                  <a:gd name="connsiteY26" fmla="*/ 328613 h 534888"/>
                  <a:gd name="connsiteX27" fmla="*/ 2486026 w 4876185"/>
                  <a:gd name="connsiteY27" fmla="*/ 357188 h 534888"/>
                  <a:gd name="connsiteX28" fmla="*/ 2524126 w 4876185"/>
                  <a:gd name="connsiteY28" fmla="*/ 366713 h 534888"/>
                  <a:gd name="connsiteX29" fmla="*/ 2557463 w 4876185"/>
                  <a:gd name="connsiteY29" fmla="*/ 371475 h 534888"/>
                  <a:gd name="connsiteX30" fmla="*/ 2738438 w 4876185"/>
                  <a:gd name="connsiteY30" fmla="*/ 366713 h 534888"/>
                  <a:gd name="connsiteX31" fmla="*/ 2843213 w 4876185"/>
                  <a:gd name="connsiteY31" fmla="*/ 347663 h 534888"/>
                  <a:gd name="connsiteX32" fmla="*/ 2919413 w 4876185"/>
                  <a:gd name="connsiteY32" fmla="*/ 352425 h 534888"/>
                  <a:gd name="connsiteX33" fmla="*/ 3024188 w 4876185"/>
                  <a:gd name="connsiteY33" fmla="*/ 400050 h 534888"/>
                  <a:gd name="connsiteX34" fmla="*/ 3167063 w 4876185"/>
                  <a:gd name="connsiteY34" fmla="*/ 433388 h 534888"/>
                  <a:gd name="connsiteX35" fmla="*/ 3238501 w 4876185"/>
                  <a:gd name="connsiteY35" fmla="*/ 433388 h 534888"/>
                  <a:gd name="connsiteX36" fmla="*/ 3328988 w 4876185"/>
                  <a:gd name="connsiteY36" fmla="*/ 461963 h 534888"/>
                  <a:gd name="connsiteX37" fmla="*/ 3476626 w 4876185"/>
                  <a:gd name="connsiteY37" fmla="*/ 490538 h 534888"/>
                  <a:gd name="connsiteX38" fmla="*/ 3605213 w 4876185"/>
                  <a:gd name="connsiteY38" fmla="*/ 485775 h 534888"/>
                  <a:gd name="connsiteX39" fmla="*/ 3743326 w 4876185"/>
                  <a:gd name="connsiteY39" fmla="*/ 466725 h 534888"/>
                  <a:gd name="connsiteX40" fmla="*/ 3805238 w 4876185"/>
                  <a:gd name="connsiteY40" fmla="*/ 467404 h 534888"/>
                  <a:gd name="connsiteX41" fmla="*/ 3913944 w 4876185"/>
                  <a:gd name="connsiteY41" fmla="*/ 491533 h 534888"/>
                  <a:gd name="connsiteX42" fmla="*/ 4119060 w 4876185"/>
                  <a:gd name="connsiteY42" fmla="*/ 515675 h 534888"/>
                  <a:gd name="connsiteX43" fmla="*/ 4394233 w 4876185"/>
                  <a:gd name="connsiteY43" fmla="*/ 534888 h 534888"/>
                  <a:gd name="connsiteX44" fmla="*/ 4876185 w 4876185"/>
                  <a:gd name="connsiteY44" fmla="*/ 517183 h 534888"/>
                  <a:gd name="connsiteX0" fmla="*/ 0 w 4799984"/>
                  <a:gd name="connsiteY0" fmla="*/ 200025 h 534888"/>
                  <a:gd name="connsiteX1" fmla="*/ 209550 w 4799984"/>
                  <a:gd name="connsiteY1" fmla="*/ 109538 h 534888"/>
                  <a:gd name="connsiteX2" fmla="*/ 266700 w 4799984"/>
                  <a:gd name="connsiteY2" fmla="*/ 100013 h 534888"/>
                  <a:gd name="connsiteX3" fmla="*/ 376237 w 4799984"/>
                  <a:gd name="connsiteY3" fmla="*/ 109538 h 534888"/>
                  <a:gd name="connsiteX4" fmla="*/ 438150 w 4799984"/>
                  <a:gd name="connsiteY4" fmla="*/ 123825 h 534888"/>
                  <a:gd name="connsiteX5" fmla="*/ 500062 w 4799984"/>
                  <a:gd name="connsiteY5" fmla="*/ 114300 h 534888"/>
                  <a:gd name="connsiteX6" fmla="*/ 547687 w 4799984"/>
                  <a:gd name="connsiteY6" fmla="*/ 100013 h 534888"/>
                  <a:gd name="connsiteX7" fmla="*/ 628650 w 4799984"/>
                  <a:gd name="connsiteY7" fmla="*/ 90488 h 534888"/>
                  <a:gd name="connsiteX8" fmla="*/ 838200 w 4799984"/>
                  <a:gd name="connsiteY8" fmla="*/ 119063 h 534888"/>
                  <a:gd name="connsiteX9" fmla="*/ 933450 w 4799984"/>
                  <a:gd name="connsiteY9" fmla="*/ 109538 h 534888"/>
                  <a:gd name="connsiteX10" fmla="*/ 990600 w 4799984"/>
                  <a:gd name="connsiteY10" fmla="*/ 85725 h 534888"/>
                  <a:gd name="connsiteX11" fmla="*/ 1004887 w 4799984"/>
                  <a:gd name="connsiteY11" fmla="*/ 61913 h 534888"/>
                  <a:gd name="connsiteX12" fmla="*/ 1019175 w 4799984"/>
                  <a:gd name="connsiteY12" fmla="*/ 33338 h 534888"/>
                  <a:gd name="connsiteX13" fmla="*/ 1052512 w 4799984"/>
                  <a:gd name="connsiteY13" fmla="*/ 9525 h 534888"/>
                  <a:gd name="connsiteX14" fmla="*/ 1085850 w 4799984"/>
                  <a:gd name="connsiteY14" fmla="*/ 0 h 534888"/>
                  <a:gd name="connsiteX15" fmla="*/ 1143000 w 4799984"/>
                  <a:gd name="connsiteY15" fmla="*/ 0 h 534888"/>
                  <a:gd name="connsiteX16" fmla="*/ 1290637 w 4799984"/>
                  <a:gd name="connsiteY16" fmla="*/ 52388 h 534888"/>
                  <a:gd name="connsiteX17" fmla="*/ 1362075 w 4799984"/>
                  <a:gd name="connsiteY17" fmla="*/ 61913 h 534888"/>
                  <a:gd name="connsiteX18" fmla="*/ 1485900 w 4799984"/>
                  <a:gd name="connsiteY18" fmla="*/ 47625 h 534888"/>
                  <a:gd name="connsiteX19" fmla="*/ 1657350 w 4799984"/>
                  <a:gd name="connsiteY19" fmla="*/ 52388 h 534888"/>
                  <a:gd name="connsiteX20" fmla="*/ 2081212 w 4799984"/>
                  <a:gd name="connsiteY20" fmla="*/ 133350 h 534888"/>
                  <a:gd name="connsiteX21" fmla="*/ 2262187 w 4799984"/>
                  <a:gd name="connsiteY21" fmla="*/ 200025 h 534888"/>
                  <a:gd name="connsiteX22" fmla="*/ 2300287 w 4799984"/>
                  <a:gd name="connsiteY22" fmla="*/ 228600 h 534888"/>
                  <a:gd name="connsiteX23" fmla="*/ 2328862 w 4799984"/>
                  <a:gd name="connsiteY23" fmla="*/ 247650 h 534888"/>
                  <a:gd name="connsiteX24" fmla="*/ 2352675 w 4799984"/>
                  <a:gd name="connsiteY24" fmla="*/ 280988 h 534888"/>
                  <a:gd name="connsiteX25" fmla="*/ 2376487 w 4799984"/>
                  <a:gd name="connsiteY25" fmla="*/ 328613 h 534888"/>
                  <a:gd name="connsiteX26" fmla="*/ 2409825 w 4799984"/>
                  <a:gd name="connsiteY26" fmla="*/ 357188 h 534888"/>
                  <a:gd name="connsiteX27" fmla="*/ 2447925 w 4799984"/>
                  <a:gd name="connsiteY27" fmla="*/ 366713 h 534888"/>
                  <a:gd name="connsiteX28" fmla="*/ 2481262 w 4799984"/>
                  <a:gd name="connsiteY28" fmla="*/ 371475 h 534888"/>
                  <a:gd name="connsiteX29" fmla="*/ 2662237 w 4799984"/>
                  <a:gd name="connsiteY29" fmla="*/ 366713 h 534888"/>
                  <a:gd name="connsiteX30" fmla="*/ 2767012 w 4799984"/>
                  <a:gd name="connsiteY30" fmla="*/ 347663 h 534888"/>
                  <a:gd name="connsiteX31" fmla="*/ 2843212 w 4799984"/>
                  <a:gd name="connsiteY31" fmla="*/ 352425 h 534888"/>
                  <a:gd name="connsiteX32" fmla="*/ 2947987 w 4799984"/>
                  <a:gd name="connsiteY32" fmla="*/ 400050 h 534888"/>
                  <a:gd name="connsiteX33" fmla="*/ 3090862 w 4799984"/>
                  <a:gd name="connsiteY33" fmla="*/ 433388 h 534888"/>
                  <a:gd name="connsiteX34" fmla="*/ 3162300 w 4799984"/>
                  <a:gd name="connsiteY34" fmla="*/ 433388 h 534888"/>
                  <a:gd name="connsiteX35" fmla="*/ 3252787 w 4799984"/>
                  <a:gd name="connsiteY35" fmla="*/ 461963 h 534888"/>
                  <a:gd name="connsiteX36" fmla="*/ 3400425 w 4799984"/>
                  <a:gd name="connsiteY36" fmla="*/ 490538 h 534888"/>
                  <a:gd name="connsiteX37" fmla="*/ 3529012 w 4799984"/>
                  <a:gd name="connsiteY37" fmla="*/ 485775 h 534888"/>
                  <a:gd name="connsiteX38" fmla="*/ 3667125 w 4799984"/>
                  <a:gd name="connsiteY38" fmla="*/ 466725 h 534888"/>
                  <a:gd name="connsiteX39" fmla="*/ 3729037 w 4799984"/>
                  <a:gd name="connsiteY39" fmla="*/ 467404 h 534888"/>
                  <a:gd name="connsiteX40" fmla="*/ 3837743 w 4799984"/>
                  <a:gd name="connsiteY40" fmla="*/ 491533 h 534888"/>
                  <a:gd name="connsiteX41" fmla="*/ 4042859 w 4799984"/>
                  <a:gd name="connsiteY41" fmla="*/ 515675 h 534888"/>
                  <a:gd name="connsiteX42" fmla="*/ 4318032 w 4799984"/>
                  <a:gd name="connsiteY42" fmla="*/ 534888 h 534888"/>
                  <a:gd name="connsiteX43" fmla="*/ 4799984 w 4799984"/>
                  <a:gd name="connsiteY43" fmla="*/ 517183 h 534888"/>
                  <a:gd name="connsiteX0" fmla="*/ 1 w 4590435"/>
                  <a:gd name="connsiteY0" fmla="*/ 109538 h 534888"/>
                  <a:gd name="connsiteX1" fmla="*/ 57151 w 4590435"/>
                  <a:gd name="connsiteY1" fmla="*/ 100013 h 534888"/>
                  <a:gd name="connsiteX2" fmla="*/ 166688 w 4590435"/>
                  <a:gd name="connsiteY2" fmla="*/ 109538 h 534888"/>
                  <a:gd name="connsiteX3" fmla="*/ 228601 w 4590435"/>
                  <a:gd name="connsiteY3" fmla="*/ 123825 h 534888"/>
                  <a:gd name="connsiteX4" fmla="*/ 290513 w 4590435"/>
                  <a:gd name="connsiteY4" fmla="*/ 114300 h 534888"/>
                  <a:gd name="connsiteX5" fmla="*/ 338138 w 4590435"/>
                  <a:gd name="connsiteY5" fmla="*/ 100013 h 534888"/>
                  <a:gd name="connsiteX6" fmla="*/ 419101 w 4590435"/>
                  <a:gd name="connsiteY6" fmla="*/ 90488 h 534888"/>
                  <a:gd name="connsiteX7" fmla="*/ 628651 w 4590435"/>
                  <a:gd name="connsiteY7" fmla="*/ 119063 h 534888"/>
                  <a:gd name="connsiteX8" fmla="*/ 723901 w 4590435"/>
                  <a:gd name="connsiteY8" fmla="*/ 109538 h 534888"/>
                  <a:gd name="connsiteX9" fmla="*/ 781051 w 4590435"/>
                  <a:gd name="connsiteY9" fmla="*/ 85725 h 534888"/>
                  <a:gd name="connsiteX10" fmla="*/ 795338 w 4590435"/>
                  <a:gd name="connsiteY10" fmla="*/ 61913 h 534888"/>
                  <a:gd name="connsiteX11" fmla="*/ 809626 w 4590435"/>
                  <a:gd name="connsiteY11" fmla="*/ 33338 h 534888"/>
                  <a:gd name="connsiteX12" fmla="*/ 842963 w 4590435"/>
                  <a:gd name="connsiteY12" fmla="*/ 9525 h 534888"/>
                  <a:gd name="connsiteX13" fmla="*/ 876301 w 4590435"/>
                  <a:gd name="connsiteY13" fmla="*/ 0 h 534888"/>
                  <a:gd name="connsiteX14" fmla="*/ 933451 w 4590435"/>
                  <a:gd name="connsiteY14" fmla="*/ 0 h 534888"/>
                  <a:gd name="connsiteX15" fmla="*/ 1081088 w 4590435"/>
                  <a:gd name="connsiteY15" fmla="*/ 52388 h 534888"/>
                  <a:gd name="connsiteX16" fmla="*/ 1152526 w 4590435"/>
                  <a:gd name="connsiteY16" fmla="*/ 61913 h 534888"/>
                  <a:gd name="connsiteX17" fmla="*/ 1276351 w 4590435"/>
                  <a:gd name="connsiteY17" fmla="*/ 47625 h 534888"/>
                  <a:gd name="connsiteX18" fmla="*/ 1447801 w 4590435"/>
                  <a:gd name="connsiteY18" fmla="*/ 52388 h 534888"/>
                  <a:gd name="connsiteX19" fmla="*/ 1871663 w 4590435"/>
                  <a:gd name="connsiteY19" fmla="*/ 133350 h 534888"/>
                  <a:gd name="connsiteX20" fmla="*/ 2052638 w 4590435"/>
                  <a:gd name="connsiteY20" fmla="*/ 200025 h 534888"/>
                  <a:gd name="connsiteX21" fmla="*/ 2090738 w 4590435"/>
                  <a:gd name="connsiteY21" fmla="*/ 228600 h 534888"/>
                  <a:gd name="connsiteX22" fmla="*/ 2119313 w 4590435"/>
                  <a:gd name="connsiteY22" fmla="*/ 247650 h 534888"/>
                  <a:gd name="connsiteX23" fmla="*/ 2143126 w 4590435"/>
                  <a:gd name="connsiteY23" fmla="*/ 280988 h 534888"/>
                  <a:gd name="connsiteX24" fmla="*/ 2166938 w 4590435"/>
                  <a:gd name="connsiteY24" fmla="*/ 328613 h 534888"/>
                  <a:gd name="connsiteX25" fmla="*/ 2200276 w 4590435"/>
                  <a:gd name="connsiteY25" fmla="*/ 357188 h 534888"/>
                  <a:gd name="connsiteX26" fmla="*/ 2238376 w 4590435"/>
                  <a:gd name="connsiteY26" fmla="*/ 366713 h 534888"/>
                  <a:gd name="connsiteX27" fmla="*/ 2271713 w 4590435"/>
                  <a:gd name="connsiteY27" fmla="*/ 371475 h 534888"/>
                  <a:gd name="connsiteX28" fmla="*/ 2452688 w 4590435"/>
                  <a:gd name="connsiteY28" fmla="*/ 366713 h 534888"/>
                  <a:gd name="connsiteX29" fmla="*/ 2557463 w 4590435"/>
                  <a:gd name="connsiteY29" fmla="*/ 347663 h 534888"/>
                  <a:gd name="connsiteX30" fmla="*/ 2633663 w 4590435"/>
                  <a:gd name="connsiteY30" fmla="*/ 352425 h 534888"/>
                  <a:gd name="connsiteX31" fmla="*/ 2738438 w 4590435"/>
                  <a:gd name="connsiteY31" fmla="*/ 400050 h 534888"/>
                  <a:gd name="connsiteX32" fmla="*/ 2881313 w 4590435"/>
                  <a:gd name="connsiteY32" fmla="*/ 433388 h 534888"/>
                  <a:gd name="connsiteX33" fmla="*/ 2952751 w 4590435"/>
                  <a:gd name="connsiteY33" fmla="*/ 433388 h 534888"/>
                  <a:gd name="connsiteX34" fmla="*/ 3043238 w 4590435"/>
                  <a:gd name="connsiteY34" fmla="*/ 461963 h 534888"/>
                  <a:gd name="connsiteX35" fmla="*/ 3190876 w 4590435"/>
                  <a:gd name="connsiteY35" fmla="*/ 490538 h 534888"/>
                  <a:gd name="connsiteX36" fmla="*/ 3319463 w 4590435"/>
                  <a:gd name="connsiteY36" fmla="*/ 485775 h 534888"/>
                  <a:gd name="connsiteX37" fmla="*/ 3457576 w 4590435"/>
                  <a:gd name="connsiteY37" fmla="*/ 466725 h 534888"/>
                  <a:gd name="connsiteX38" fmla="*/ 3519488 w 4590435"/>
                  <a:gd name="connsiteY38" fmla="*/ 467404 h 534888"/>
                  <a:gd name="connsiteX39" fmla="*/ 3628194 w 4590435"/>
                  <a:gd name="connsiteY39" fmla="*/ 491533 h 534888"/>
                  <a:gd name="connsiteX40" fmla="*/ 3833310 w 4590435"/>
                  <a:gd name="connsiteY40" fmla="*/ 515675 h 534888"/>
                  <a:gd name="connsiteX41" fmla="*/ 4108483 w 4590435"/>
                  <a:gd name="connsiteY41" fmla="*/ 534888 h 534888"/>
                  <a:gd name="connsiteX42" fmla="*/ 4590435 w 4590435"/>
                  <a:gd name="connsiteY42" fmla="*/ 517183 h 534888"/>
                  <a:gd name="connsiteX0" fmla="*/ 0 w 4533284"/>
                  <a:gd name="connsiteY0" fmla="*/ 100013 h 534888"/>
                  <a:gd name="connsiteX1" fmla="*/ 109537 w 4533284"/>
                  <a:gd name="connsiteY1" fmla="*/ 109538 h 534888"/>
                  <a:gd name="connsiteX2" fmla="*/ 171450 w 4533284"/>
                  <a:gd name="connsiteY2" fmla="*/ 123825 h 534888"/>
                  <a:gd name="connsiteX3" fmla="*/ 233362 w 4533284"/>
                  <a:gd name="connsiteY3" fmla="*/ 114300 h 534888"/>
                  <a:gd name="connsiteX4" fmla="*/ 280987 w 4533284"/>
                  <a:gd name="connsiteY4" fmla="*/ 100013 h 534888"/>
                  <a:gd name="connsiteX5" fmla="*/ 361950 w 4533284"/>
                  <a:gd name="connsiteY5" fmla="*/ 90488 h 534888"/>
                  <a:gd name="connsiteX6" fmla="*/ 571500 w 4533284"/>
                  <a:gd name="connsiteY6" fmla="*/ 119063 h 534888"/>
                  <a:gd name="connsiteX7" fmla="*/ 666750 w 4533284"/>
                  <a:gd name="connsiteY7" fmla="*/ 109538 h 534888"/>
                  <a:gd name="connsiteX8" fmla="*/ 723900 w 4533284"/>
                  <a:gd name="connsiteY8" fmla="*/ 85725 h 534888"/>
                  <a:gd name="connsiteX9" fmla="*/ 738187 w 4533284"/>
                  <a:gd name="connsiteY9" fmla="*/ 61913 h 534888"/>
                  <a:gd name="connsiteX10" fmla="*/ 752475 w 4533284"/>
                  <a:gd name="connsiteY10" fmla="*/ 33338 h 534888"/>
                  <a:gd name="connsiteX11" fmla="*/ 785812 w 4533284"/>
                  <a:gd name="connsiteY11" fmla="*/ 9525 h 534888"/>
                  <a:gd name="connsiteX12" fmla="*/ 819150 w 4533284"/>
                  <a:gd name="connsiteY12" fmla="*/ 0 h 534888"/>
                  <a:gd name="connsiteX13" fmla="*/ 876300 w 4533284"/>
                  <a:gd name="connsiteY13" fmla="*/ 0 h 534888"/>
                  <a:gd name="connsiteX14" fmla="*/ 1023937 w 4533284"/>
                  <a:gd name="connsiteY14" fmla="*/ 52388 h 534888"/>
                  <a:gd name="connsiteX15" fmla="*/ 1095375 w 4533284"/>
                  <a:gd name="connsiteY15" fmla="*/ 61913 h 534888"/>
                  <a:gd name="connsiteX16" fmla="*/ 1219200 w 4533284"/>
                  <a:gd name="connsiteY16" fmla="*/ 47625 h 534888"/>
                  <a:gd name="connsiteX17" fmla="*/ 1390650 w 4533284"/>
                  <a:gd name="connsiteY17" fmla="*/ 52388 h 534888"/>
                  <a:gd name="connsiteX18" fmla="*/ 1814512 w 4533284"/>
                  <a:gd name="connsiteY18" fmla="*/ 133350 h 534888"/>
                  <a:gd name="connsiteX19" fmla="*/ 1995487 w 4533284"/>
                  <a:gd name="connsiteY19" fmla="*/ 200025 h 534888"/>
                  <a:gd name="connsiteX20" fmla="*/ 2033587 w 4533284"/>
                  <a:gd name="connsiteY20" fmla="*/ 228600 h 534888"/>
                  <a:gd name="connsiteX21" fmla="*/ 2062162 w 4533284"/>
                  <a:gd name="connsiteY21" fmla="*/ 247650 h 534888"/>
                  <a:gd name="connsiteX22" fmla="*/ 2085975 w 4533284"/>
                  <a:gd name="connsiteY22" fmla="*/ 280988 h 534888"/>
                  <a:gd name="connsiteX23" fmla="*/ 2109787 w 4533284"/>
                  <a:gd name="connsiteY23" fmla="*/ 328613 h 534888"/>
                  <a:gd name="connsiteX24" fmla="*/ 2143125 w 4533284"/>
                  <a:gd name="connsiteY24" fmla="*/ 357188 h 534888"/>
                  <a:gd name="connsiteX25" fmla="*/ 2181225 w 4533284"/>
                  <a:gd name="connsiteY25" fmla="*/ 366713 h 534888"/>
                  <a:gd name="connsiteX26" fmla="*/ 2214562 w 4533284"/>
                  <a:gd name="connsiteY26" fmla="*/ 371475 h 534888"/>
                  <a:gd name="connsiteX27" fmla="*/ 2395537 w 4533284"/>
                  <a:gd name="connsiteY27" fmla="*/ 366713 h 534888"/>
                  <a:gd name="connsiteX28" fmla="*/ 2500312 w 4533284"/>
                  <a:gd name="connsiteY28" fmla="*/ 347663 h 534888"/>
                  <a:gd name="connsiteX29" fmla="*/ 2576512 w 4533284"/>
                  <a:gd name="connsiteY29" fmla="*/ 352425 h 534888"/>
                  <a:gd name="connsiteX30" fmla="*/ 2681287 w 4533284"/>
                  <a:gd name="connsiteY30" fmla="*/ 400050 h 534888"/>
                  <a:gd name="connsiteX31" fmla="*/ 2824162 w 4533284"/>
                  <a:gd name="connsiteY31" fmla="*/ 433388 h 534888"/>
                  <a:gd name="connsiteX32" fmla="*/ 2895600 w 4533284"/>
                  <a:gd name="connsiteY32" fmla="*/ 433388 h 534888"/>
                  <a:gd name="connsiteX33" fmla="*/ 2986087 w 4533284"/>
                  <a:gd name="connsiteY33" fmla="*/ 461963 h 534888"/>
                  <a:gd name="connsiteX34" fmla="*/ 3133725 w 4533284"/>
                  <a:gd name="connsiteY34" fmla="*/ 490538 h 534888"/>
                  <a:gd name="connsiteX35" fmla="*/ 3262312 w 4533284"/>
                  <a:gd name="connsiteY35" fmla="*/ 485775 h 534888"/>
                  <a:gd name="connsiteX36" fmla="*/ 3400425 w 4533284"/>
                  <a:gd name="connsiteY36" fmla="*/ 466725 h 534888"/>
                  <a:gd name="connsiteX37" fmla="*/ 3462337 w 4533284"/>
                  <a:gd name="connsiteY37" fmla="*/ 467404 h 534888"/>
                  <a:gd name="connsiteX38" fmla="*/ 3571043 w 4533284"/>
                  <a:gd name="connsiteY38" fmla="*/ 491533 h 534888"/>
                  <a:gd name="connsiteX39" fmla="*/ 3776159 w 4533284"/>
                  <a:gd name="connsiteY39" fmla="*/ 515675 h 534888"/>
                  <a:gd name="connsiteX40" fmla="*/ 4051332 w 4533284"/>
                  <a:gd name="connsiteY40" fmla="*/ 534888 h 534888"/>
                  <a:gd name="connsiteX41" fmla="*/ 4533284 w 4533284"/>
                  <a:gd name="connsiteY41" fmla="*/ 517183 h 534888"/>
                  <a:gd name="connsiteX0" fmla="*/ 0 w 4423747"/>
                  <a:gd name="connsiteY0" fmla="*/ 109538 h 534888"/>
                  <a:gd name="connsiteX1" fmla="*/ 61913 w 4423747"/>
                  <a:gd name="connsiteY1" fmla="*/ 123825 h 534888"/>
                  <a:gd name="connsiteX2" fmla="*/ 123825 w 4423747"/>
                  <a:gd name="connsiteY2" fmla="*/ 114300 h 534888"/>
                  <a:gd name="connsiteX3" fmla="*/ 171450 w 4423747"/>
                  <a:gd name="connsiteY3" fmla="*/ 100013 h 534888"/>
                  <a:gd name="connsiteX4" fmla="*/ 252413 w 4423747"/>
                  <a:gd name="connsiteY4" fmla="*/ 90488 h 534888"/>
                  <a:gd name="connsiteX5" fmla="*/ 461963 w 4423747"/>
                  <a:gd name="connsiteY5" fmla="*/ 119063 h 534888"/>
                  <a:gd name="connsiteX6" fmla="*/ 557213 w 4423747"/>
                  <a:gd name="connsiteY6" fmla="*/ 109538 h 534888"/>
                  <a:gd name="connsiteX7" fmla="*/ 614363 w 4423747"/>
                  <a:gd name="connsiteY7" fmla="*/ 85725 h 534888"/>
                  <a:gd name="connsiteX8" fmla="*/ 628650 w 4423747"/>
                  <a:gd name="connsiteY8" fmla="*/ 61913 h 534888"/>
                  <a:gd name="connsiteX9" fmla="*/ 642938 w 4423747"/>
                  <a:gd name="connsiteY9" fmla="*/ 33338 h 534888"/>
                  <a:gd name="connsiteX10" fmla="*/ 676275 w 4423747"/>
                  <a:gd name="connsiteY10" fmla="*/ 9525 h 534888"/>
                  <a:gd name="connsiteX11" fmla="*/ 709613 w 4423747"/>
                  <a:gd name="connsiteY11" fmla="*/ 0 h 534888"/>
                  <a:gd name="connsiteX12" fmla="*/ 766763 w 4423747"/>
                  <a:gd name="connsiteY12" fmla="*/ 0 h 534888"/>
                  <a:gd name="connsiteX13" fmla="*/ 914400 w 4423747"/>
                  <a:gd name="connsiteY13" fmla="*/ 52388 h 534888"/>
                  <a:gd name="connsiteX14" fmla="*/ 985838 w 4423747"/>
                  <a:gd name="connsiteY14" fmla="*/ 61913 h 534888"/>
                  <a:gd name="connsiteX15" fmla="*/ 1109663 w 4423747"/>
                  <a:gd name="connsiteY15" fmla="*/ 47625 h 534888"/>
                  <a:gd name="connsiteX16" fmla="*/ 1281113 w 4423747"/>
                  <a:gd name="connsiteY16" fmla="*/ 52388 h 534888"/>
                  <a:gd name="connsiteX17" fmla="*/ 1704975 w 4423747"/>
                  <a:gd name="connsiteY17" fmla="*/ 133350 h 534888"/>
                  <a:gd name="connsiteX18" fmla="*/ 1885950 w 4423747"/>
                  <a:gd name="connsiteY18" fmla="*/ 200025 h 534888"/>
                  <a:gd name="connsiteX19" fmla="*/ 1924050 w 4423747"/>
                  <a:gd name="connsiteY19" fmla="*/ 228600 h 534888"/>
                  <a:gd name="connsiteX20" fmla="*/ 1952625 w 4423747"/>
                  <a:gd name="connsiteY20" fmla="*/ 247650 h 534888"/>
                  <a:gd name="connsiteX21" fmla="*/ 1976438 w 4423747"/>
                  <a:gd name="connsiteY21" fmla="*/ 280988 h 534888"/>
                  <a:gd name="connsiteX22" fmla="*/ 2000250 w 4423747"/>
                  <a:gd name="connsiteY22" fmla="*/ 328613 h 534888"/>
                  <a:gd name="connsiteX23" fmla="*/ 2033588 w 4423747"/>
                  <a:gd name="connsiteY23" fmla="*/ 357188 h 534888"/>
                  <a:gd name="connsiteX24" fmla="*/ 2071688 w 4423747"/>
                  <a:gd name="connsiteY24" fmla="*/ 366713 h 534888"/>
                  <a:gd name="connsiteX25" fmla="*/ 2105025 w 4423747"/>
                  <a:gd name="connsiteY25" fmla="*/ 371475 h 534888"/>
                  <a:gd name="connsiteX26" fmla="*/ 2286000 w 4423747"/>
                  <a:gd name="connsiteY26" fmla="*/ 366713 h 534888"/>
                  <a:gd name="connsiteX27" fmla="*/ 2390775 w 4423747"/>
                  <a:gd name="connsiteY27" fmla="*/ 347663 h 534888"/>
                  <a:gd name="connsiteX28" fmla="*/ 2466975 w 4423747"/>
                  <a:gd name="connsiteY28" fmla="*/ 352425 h 534888"/>
                  <a:gd name="connsiteX29" fmla="*/ 2571750 w 4423747"/>
                  <a:gd name="connsiteY29" fmla="*/ 400050 h 534888"/>
                  <a:gd name="connsiteX30" fmla="*/ 2714625 w 4423747"/>
                  <a:gd name="connsiteY30" fmla="*/ 433388 h 534888"/>
                  <a:gd name="connsiteX31" fmla="*/ 2786063 w 4423747"/>
                  <a:gd name="connsiteY31" fmla="*/ 433388 h 534888"/>
                  <a:gd name="connsiteX32" fmla="*/ 2876550 w 4423747"/>
                  <a:gd name="connsiteY32" fmla="*/ 461963 h 534888"/>
                  <a:gd name="connsiteX33" fmla="*/ 3024188 w 4423747"/>
                  <a:gd name="connsiteY33" fmla="*/ 490538 h 534888"/>
                  <a:gd name="connsiteX34" fmla="*/ 3152775 w 4423747"/>
                  <a:gd name="connsiteY34" fmla="*/ 485775 h 534888"/>
                  <a:gd name="connsiteX35" fmla="*/ 3290888 w 4423747"/>
                  <a:gd name="connsiteY35" fmla="*/ 466725 h 534888"/>
                  <a:gd name="connsiteX36" fmla="*/ 3352800 w 4423747"/>
                  <a:gd name="connsiteY36" fmla="*/ 467404 h 534888"/>
                  <a:gd name="connsiteX37" fmla="*/ 3461506 w 4423747"/>
                  <a:gd name="connsiteY37" fmla="*/ 491533 h 534888"/>
                  <a:gd name="connsiteX38" fmla="*/ 3666622 w 4423747"/>
                  <a:gd name="connsiteY38" fmla="*/ 515675 h 534888"/>
                  <a:gd name="connsiteX39" fmla="*/ 3941795 w 4423747"/>
                  <a:gd name="connsiteY39" fmla="*/ 534888 h 534888"/>
                  <a:gd name="connsiteX40" fmla="*/ 4423747 w 4423747"/>
                  <a:gd name="connsiteY40" fmla="*/ 517183 h 534888"/>
                  <a:gd name="connsiteX0" fmla="*/ 0 w 4423747"/>
                  <a:gd name="connsiteY0" fmla="*/ 109538 h 534888"/>
                  <a:gd name="connsiteX1" fmla="*/ 123825 w 4423747"/>
                  <a:gd name="connsiteY1" fmla="*/ 114300 h 534888"/>
                  <a:gd name="connsiteX2" fmla="*/ 171450 w 4423747"/>
                  <a:gd name="connsiteY2" fmla="*/ 100013 h 534888"/>
                  <a:gd name="connsiteX3" fmla="*/ 252413 w 4423747"/>
                  <a:gd name="connsiteY3" fmla="*/ 90488 h 534888"/>
                  <a:gd name="connsiteX4" fmla="*/ 461963 w 4423747"/>
                  <a:gd name="connsiteY4" fmla="*/ 119063 h 534888"/>
                  <a:gd name="connsiteX5" fmla="*/ 557213 w 4423747"/>
                  <a:gd name="connsiteY5" fmla="*/ 109538 h 534888"/>
                  <a:gd name="connsiteX6" fmla="*/ 614363 w 4423747"/>
                  <a:gd name="connsiteY6" fmla="*/ 85725 h 534888"/>
                  <a:gd name="connsiteX7" fmla="*/ 628650 w 4423747"/>
                  <a:gd name="connsiteY7" fmla="*/ 61913 h 534888"/>
                  <a:gd name="connsiteX8" fmla="*/ 642938 w 4423747"/>
                  <a:gd name="connsiteY8" fmla="*/ 33338 h 534888"/>
                  <a:gd name="connsiteX9" fmla="*/ 676275 w 4423747"/>
                  <a:gd name="connsiteY9" fmla="*/ 9525 h 534888"/>
                  <a:gd name="connsiteX10" fmla="*/ 709613 w 4423747"/>
                  <a:gd name="connsiteY10" fmla="*/ 0 h 534888"/>
                  <a:gd name="connsiteX11" fmla="*/ 766763 w 4423747"/>
                  <a:gd name="connsiteY11" fmla="*/ 0 h 534888"/>
                  <a:gd name="connsiteX12" fmla="*/ 914400 w 4423747"/>
                  <a:gd name="connsiteY12" fmla="*/ 52388 h 534888"/>
                  <a:gd name="connsiteX13" fmla="*/ 985838 w 4423747"/>
                  <a:gd name="connsiteY13" fmla="*/ 61913 h 534888"/>
                  <a:gd name="connsiteX14" fmla="*/ 1109663 w 4423747"/>
                  <a:gd name="connsiteY14" fmla="*/ 47625 h 534888"/>
                  <a:gd name="connsiteX15" fmla="*/ 1281113 w 4423747"/>
                  <a:gd name="connsiteY15" fmla="*/ 52388 h 534888"/>
                  <a:gd name="connsiteX16" fmla="*/ 1704975 w 4423747"/>
                  <a:gd name="connsiteY16" fmla="*/ 133350 h 534888"/>
                  <a:gd name="connsiteX17" fmla="*/ 1885950 w 4423747"/>
                  <a:gd name="connsiteY17" fmla="*/ 200025 h 534888"/>
                  <a:gd name="connsiteX18" fmla="*/ 1924050 w 4423747"/>
                  <a:gd name="connsiteY18" fmla="*/ 228600 h 534888"/>
                  <a:gd name="connsiteX19" fmla="*/ 1952625 w 4423747"/>
                  <a:gd name="connsiteY19" fmla="*/ 247650 h 534888"/>
                  <a:gd name="connsiteX20" fmla="*/ 1976438 w 4423747"/>
                  <a:gd name="connsiteY20" fmla="*/ 280988 h 534888"/>
                  <a:gd name="connsiteX21" fmla="*/ 2000250 w 4423747"/>
                  <a:gd name="connsiteY21" fmla="*/ 328613 h 534888"/>
                  <a:gd name="connsiteX22" fmla="*/ 2033588 w 4423747"/>
                  <a:gd name="connsiteY22" fmla="*/ 357188 h 534888"/>
                  <a:gd name="connsiteX23" fmla="*/ 2071688 w 4423747"/>
                  <a:gd name="connsiteY23" fmla="*/ 366713 h 534888"/>
                  <a:gd name="connsiteX24" fmla="*/ 2105025 w 4423747"/>
                  <a:gd name="connsiteY24" fmla="*/ 371475 h 534888"/>
                  <a:gd name="connsiteX25" fmla="*/ 2286000 w 4423747"/>
                  <a:gd name="connsiteY25" fmla="*/ 366713 h 534888"/>
                  <a:gd name="connsiteX26" fmla="*/ 2390775 w 4423747"/>
                  <a:gd name="connsiteY26" fmla="*/ 347663 h 534888"/>
                  <a:gd name="connsiteX27" fmla="*/ 2466975 w 4423747"/>
                  <a:gd name="connsiteY27" fmla="*/ 352425 h 534888"/>
                  <a:gd name="connsiteX28" fmla="*/ 2571750 w 4423747"/>
                  <a:gd name="connsiteY28" fmla="*/ 400050 h 534888"/>
                  <a:gd name="connsiteX29" fmla="*/ 2714625 w 4423747"/>
                  <a:gd name="connsiteY29" fmla="*/ 433388 h 534888"/>
                  <a:gd name="connsiteX30" fmla="*/ 2786063 w 4423747"/>
                  <a:gd name="connsiteY30" fmla="*/ 433388 h 534888"/>
                  <a:gd name="connsiteX31" fmla="*/ 2876550 w 4423747"/>
                  <a:gd name="connsiteY31" fmla="*/ 461963 h 534888"/>
                  <a:gd name="connsiteX32" fmla="*/ 3024188 w 4423747"/>
                  <a:gd name="connsiteY32" fmla="*/ 490538 h 534888"/>
                  <a:gd name="connsiteX33" fmla="*/ 3152775 w 4423747"/>
                  <a:gd name="connsiteY33" fmla="*/ 485775 h 534888"/>
                  <a:gd name="connsiteX34" fmla="*/ 3290888 w 4423747"/>
                  <a:gd name="connsiteY34" fmla="*/ 466725 h 534888"/>
                  <a:gd name="connsiteX35" fmla="*/ 3352800 w 4423747"/>
                  <a:gd name="connsiteY35" fmla="*/ 467404 h 534888"/>
                  <a:gd name="connsiteX36" fmla="*/ 3461506 w 4423747"/>
                  <a:gd name="connsiteY36" fmla="*/ 491533 h 534888"/>
                  <a:gd name="connsiteX37" fmla="*/ 3666622 w 4423747"/>
                  <a:gd name="connsiteY37" fmla="*/ 515675 h 534888"/>
                  <a:gd name="connsiteX38" fmla="*/ 3941795 w 4423747"/>
                  <a:gd name="connsiteY38" fmla="*/ 534888 h 534888"/>
                  <a:gd name="connsiteX39" fmla="*/ 4423747 w 4423747"/>
                  <a:gd name="connsiteY39" fmla="*/ 517183 h 534888"/>
                  <a:gd name="connsiteX0" fmla="*/ 0 w 4299922"/>
                  <a:gd name="connsiteY0" fmla="*/ 114300 h 534888"/>
                  <a:gd name="connsiteX1" fmla="*/ 47625 w 4299922"/>
                  <a:gd name="connsiteY1" fmla="*/ 100013 h 534888"/>
                  <a:gd name="connsiteX2" fmla="*/ 128588 w 4299922"/>
                  <a:gd name="connsiteY2" fmla="*/ 90488 h 534888"/>
                  <a:gd name="connsiteX3" fmla="*/ 338138 w 4299922"/>
                  <a:gd name="connsiteY3" fmla="*/ 119063 h 534888"/>
                  <a:gd name="connsiteX4" fmla="*/ 433388 w 4299922"/>
                  <a:gd name="connsiteY4" fmla="*/ 109538 h 534888"/>
                  <a:gd name="connsiteX5" fmla="*/ 490538 w 4299922"/>
                  <a:gd name="connsiteY5" fmla="*/ 85725 h 534888"/>
                  <a:gd name="connsiteX6" fmla="*/ 504825 w 4299922"/>
                  <a:gd name="connsiteY6" fmla="*/ 61913 h 534888"/>
                  <a:gd name="connsiteX7" fmla="*/ 519113 w 4299922"/>
                  <a:gd name="connsiteY7" fmla="*/ 33338 h 534888"/>
                  <a:gd name="connsiteX8" fmla="*/ 552450 w 4299922"/>
                  <a:gd name="connsiteY8" fmla="*/ 9525 h 534888"/>
                  <a:gd name="connsiteX9" fmla="*/ 585788 w 4299922"/>
                  <a:gd name="connsiteY9" fmla="*/ 0 h 534888"/>
                  <a:gd name="connsiteX10" fmla="*/ 642938 w 4299922"/>
                  <a:gd name="connsiteY10" fmla="*/ 0 h 534888"/>
                  <a:gd name="connsiteX11" fmla="*/ 790575 w 4299922"/>
                  <a:gd name="connsiteY11" fmla="*/ 52388 h 534888"/>
                  <a:gd name="connsiteX12" fmla="*/ 862013 w 4299922"/>
                  <a:gd name="connsiteY12" fmla="*/ 61913 h 534888"/>
                  <a:gd name="connsiteX13" fmla="*/ 985838 w 4299922"/>
                  <a:gd name="connsiteY13" fmla="*/ 47625 h 534888"/>
                  <a:gd name="connsiteX14" fmla="*/ 1157288 w 4299922"/>
                  <a:gd name="connsiteY14" fmla="*/ 52388 h 534888"/>
                  <a:gd name="connsiteX15" fmla="*/ 1581150 w 4299922"/>
                  <a:gd name="connsiteY15" fmla="*/ 133350 h 534888"/>
                  <a:gd name="connsiteX16" fmla="*/ 1762125 w 4299922"/>
                  <a:gd name="connsiteY16" fmla="*/ 200025 h 534888"/>
                  <a:gd name="connsiteX17" fmla="*/ 1800225 w 4299922"/>
                  <a:gd name="connsiteY17" fmla="*/ 228600 h 534888"/>
                  <a:gd name="connsiteX18" fmla="*/ 1828800 w 4299922"/>
                  <a:gd name="connsiteY18" fmla="*/ 247650 h 534888"/>
                  <a:gd name="connsiteX19" fmla="*/ 1852613 w 4299922"/>
                  <a:gd name="connsiteY19" fmla="*/ 280988 h 534888"/>
                  <a:gd name="connsiteX20" fmla="*/ 1876425 w 4299922"/>
                  <a:gd name="connsiteY20" fmla="*/ 328613 h 534888"/>
                  <a:gd name="connsiteX21" fmla="*/ 1909763 w 4299922"/>
                  <a:gd name="connsiteY21" fmla="*/ 357188 h 534888"/>
                  <a:gd name="connsiteX22" fmla="*/ 1947863 w 4299922"/>
                  <a:gd name="connsiteY22" fmla="*/ 366713 h 534888"/>
                  <a:gd name="connsiteX23" fmla="*/ 1981200 w 4299922"/>
                  <a:gd name="connsiteY23" fmla="*/ 371475 h 534888"/>
                  <a:gd name="connsiteX24" fmla="*/ 2162175 w 4299922"/>
                  <a:gd name="connsiteY24" fmla="*/ 366713 h 534888"/>
                  <a:gd name="connsiteX25" fmla="*/ 2266950 w 4299922"/>
                  <a:gd name="connsiteY25" fmla="*/ 347663 h 534888"/>
                  <a:gd name="connsiteX26" fmla="*/ 2343150 w 4299922"/>
                  <a:gd name="connsiteY26" fmla="*/ 352425 h 534888"/>
                  <a:gd name="connsiteX27" fmla="*/ 2447925 w 4299922"/>
                  <a:gd name="connsiteY27" fmla="*/ 400050 h 534888"/>
                  <a:gd name="connsiteX28" fmla="*/ 2590800 w 4299922"/>
                  <a:gd name="connsiteY28" fmla="*/ 433388 h 534888"/>
                  <a:gd name="connsiteX29" fmla="*/ 2662238 w 4299922"/>
                  <a:gd name="connsiteY29" fmla="*/ 433388 h 534888"/>
                  <a:gd name="connsiteX30" fmla="*/ 2752725 w 4299922"/>
                  <a:gd name="connsiteY30" fmla="*/ 461963 h 534888"/>
                  <a:gd name="connsiteX31" fmla="*/ 2900363 w 4299922"/>
                  <a:gd name="connsiteY31" fmla="*/ 490538 h 534888"/>
                  <a:gd name="connsiteX32" fmla="*/ 3028950 w 4299922"/>
                  <a:gd name="connsiteY32" fmla="*/ 485775 h 534888"/>
                  <a:gd name="connsiteX33" fmla="*/ 3167063 w 4299922"/>
                  <a:gd name="connsiteY33" fmla="*/ 466725 h 534888"/>
                  <a:gd name="connsiteX34" fmla="*/ 3228975 w 4299922"/>
                  <a:gd name="connsiteY34" fmla="*/ 467404 h 534888"/>
                  <a:gd name="connsiteX35" fmla="*/ 3337681 w 4299922"/>
                  <a:gd name="connsiteY35" fmla="*/ 491533 h 534888"/>
                  <a:gd name="connsiteX36" fmla="*/ 3542797 w 4299922"/>
                  <a:gd name="connsiteY36" fmla="*/ 515675 h 534888"/>
                  <a:gd name="connsiteX37" fmla="*/ 3817970 w 4299922"/>
                  <a:gd name="connsiteY37" fmla="*/ 534888 h 534888"/>
                  <a:gd name="connsiteX38" fmla="*/ 4299922 w 4299922"/>
                  <a:gd name="connsiteY38" fmla="*/ 517183 h 534888"/>
                  <a:gd name="connsiteX0" fmla="*/ 0 w 4299922"/>
                  <a:gd name="connsiteY0" fmla="*/ 114300 h 534888"/>
                  <a:gd name="connsiteX1" fmla="*/ 128588 w 4299922"/>
                  <a:gd name="connsiteY1" fmla="*/ 90488 h 534888"/>
                  <a:gd name="connsiteX2" fmla="*/ 338138 w 4299922"/>
                  <a:gd name="connsiteY2" fmla="*/ 119063 h 534888"/>
                  <a:gd name="connsiteX3" fmla="*/ 433388 w 4299922"/>
                  <a:gd name="connsiteY3" fmla="*/ 109538 h 534888"/>
                  <a:gd name="connsiteX4" fmla="*/ 490538 w 4299922"/>
                  <a:gd name="connsiteY4" fmla="*/ 85725 h 534888"/>
                  <a:gd name="connsiteX5" fmla="*/ 504825 w 4299922"/>
                  <a:gd name="connsiteY5" fmla="*/ 61913 h 534888"/>
                  <a:gd name="connsiteX6" fmla="*/ 519113 w 4299922"/>
                  <a:gd name="connsiteY6" fmla="*/ 33338 h 534888"/>
                  <a:gd name="connsiteX7" fmla="*/ 552450 w 4299922"/>
                  <a:gd name="connsiteY7" fmla="*/ 9525 h 534888"/>
                  <a:gd name="connsiteX8" fmla="*/ 585788 w 4299922"/>
                  <a:gd name="connsiteY8" fmla="*/ 0 h 534888"/>
                  <a:gd name="connsiteX9" fmla="*/ 642938 w 4299922"/>
                  <a:gd name="connsiteY9" fmla="*/ 0 h 534888"/>
                  <a:gd name="connsiteX10" fmla="*/ 790575 w 4299922"/>
                  <a:gd name="connsiteY10" fmla="*/ 52388 h 534888"/>
                  <a:gd name="connsiteX11" fmla="*/ 862013 w 4299922"/>
                  <a:gd name="connsiteY11" fmla="*/ 61913 h 534888"/>
                  <a:gd name="connsiteX12" fmla="*/ 985838 w 4299922"/>
                  <a:gd name="connsiteY12" fmla="*/ 47625 h 534888"/>
                  <a:gd name="connsiteX13" fmla="*/ 1157288 w 4299922"/>
                  <a:gd name="connsiteY13" fmla="*/ 52388 h 534888"/>
                  <a:gd name="connsiteX14" fmla="*/ 1581150 w 4299922"/>
                  <a:gd name="connsiteY14" fmla="*/ 133350 h 534888"/>
                  <a:gd name="connsiteX15" fmla="*/ 1762125 w 4299922"/>
                  <a:gd name="connsiteY15" fmla="*/ 200025 h 534888"/>
                  <a:gd name="connsiteX16" fmla="*/ 1800225 w 4299922"/>
                  <a:gd name="connsiteY16" fmla="*/ 228600 h 534888"/>
                  <a:gd name="connsiteX17" fmla="*/ 1828800 w 4299922"/>
                  <a:gd name="connsiteY17" fmla="*/ 247650 h 534888"/>
                  <a:gd name="connsiteX18" fmla="*/ 1852613 w 4299922"/>
                  <a:gd name="connsiteY18" fmla="*/ 280988 h 534888"/>
                  <a:gd name="connsiteX19" fmla="*/ 1876425 w 4299922"/>
                  <a:gd name="connsiteY19" fmla="*/ 328613 h 534888"/>
                  <a:gd name="connsiteX20" fmla="*/ 1909763 w 4299922"/>
                  <a:gd name="connsiteY20" fmla="*/ 357188 h 534888"/>
                  <a:gd name="connsiteX21" fmla="*/ 1947863 w 4299922"/>
                  <a:gd name="connsiteY21" fmla="*/ 366713 h 534888"/>
                  <a:gd name="connsiteX22" fmla="*/ 1981200 w 4299922"/>
                  <a:gd name="connsiteY22" fmla="*/ 371475 h 534888"/>
                  <a:gd name="connsiteX23" fmla="*/ 2162175 w 4299922"/>
                  <a:gd name="connsiteY23" fmla="*/ 366713 h 534888"/>
                  <a:gd name="connsiteX24" fmla="*/ 2266950 w 4299922"/>
                  <a:gd name="connsiteY24" fmla="*/ 347663 h 534888"/>
                  <a:gd name="connsiteX25" fmla="*/ 2343150 w 4299922"/>
                  <a:gd name="connsiteY25" fmla="*/ 352425 h 534888"/>
                  <a:gd name="connsiteX26" fmla="*/ 2447925 w 4299922"/>
                  <a:gd name="connsiteY26" fmla="*/ 400050 h 534888"/>
                  <a:gd name="connsiteX27" fmla="*/ 2590800 w 4299922"/>
                  <a:gd name="connsiteY27" fmla="*/ 433388 h 534888"/>
                  <a:gd name="connsiteX28" fmla="*/ 2662238 w 4299922"/>
                  <a:gd name="connsiteY28" fmla="*/ 433388 h 534888"/>
                  <a:gd name="connsiteX29" fmla="*/ 2752725 w 4299922"/>
                  <a:gd name="connsiteY29" fmla="*/ 461963 h 534888"/>
                  <a:gd name="connsiteX30" fmla="*/ 2900363 w 4299922"/>
                  <a:gd name="connsiteY30" fmla="*/ 490538 h 534888"/>
                  <a:gd name="connsiteX31" fmla="*/ 3028950 w 4299922"/>
                  <a:gd name="connsiteY31" fmla="*/ 485775 h 534888"/>
                  <a:gd name="connsiteX32" fmla="*/ 3167063 w 4299922"/>
                  <a:gd name="connsiteY32" fmla="*/ 466725 h 534888"/>
                  <a:gd name="connsiteX33" fmla="*/ 3228975 w 4299922"/>
                  <a:gd name="connsiteY33" fmla="*/ 467404 h 534888"/>
                  <a:gd name="connsiteX34" fmla="*/ 3337681 w 4299922"/>
                  <a:gd name="connsiteY34" fmla="*/ 491533 h 534888"/>
                  <a:gd name="connsiteX35" fmla="*/ 3542797 w 4299922"/>
                  <a:gd name="connsiteY35" fmla="*/ 515675 h 534888"/>
                  <a:gd name="connsiteX36" fmla="*/ 3817970 w 4299922"/>
                  <a:gd name="connsiteY36" fmla="*/ 534888 h 534888"/>
                  <a:gd name="connsiteX37" fmla="*/ 4299922 w 4299922"/>
                  <a:gd name="connsiteY37" fmla="*/ 517183 h 534888"/>
                  <a:gd name="connsiteX0" fmla="*/ -1 w 4171333"/>
                  <a:gd name="connsiteY0" fmla="*/ 90488 h 534888"/>
                  <a:gd name="connsiteX1" fmla="*/ 209549 w 4171333"/>
                  <a:gd name="connsiteY1" fmla="*/ 119063 h 534888"/>
                  <a:gd name="connsiteX2" fmla="*/ 304799 w 4171333"/>
                  <a:gd name="connsiteY2" fmla="*/ 109538 h 534888"/>
                  <a:gd name="connsiteX3" fmla="*/ 361949 w 4171333"/>
                  <a:gd name="connsiteY3" fmla="*/ 85725 h 534888"/>
                  <a:gd name="connsiteX4" fmla="*/ 376236 w 4171333"/>
                  <a:gd name="connsiteY4" fmla="*/ 61913 h 534888"/>
                  <a:gd name="connsiteX5" fmla="*/ 390524 w 4171333"/>
                  <a:gd name="connsiteY5" fmla="*/ 33338 h 534888"/>
                  <a:gd name="connsiteX6" fmla="*/ 423861 w 4171333"/>
                  <a:gd name="connsiteY6" fmla="*/ 9525 h 534888"/>
                  <a:gd name="connsiteX7" fmla="*/ 457199 w 4171333"/>
                  <a:gd name="connsiteY7" fmla="*/ 0 h 534888"/>
                  <a:gd name="connsiteX8" fmla="*/ 514349 w 4171333"/>
                  <a:gd name="connsiteY8" fmla="*/ 0 h 534888"/>
                  <a:gd name="connsiteX9" fmla="*/ 661986 w 4171333"/>
                  <a:gd name="connsiteY9" fmla="*/ 52388 h 534888"/>
                  <a:gd name="connsiteX10" fmla="*/ 733424 w 4171333"/>
                  <a:gd name="connsiteY10" fmla="*/ 61913 h 534888"/>
                  <a:gd name="connsiteX11" fmla="*/ 857249 w 4171333"/>
                  <a:gd name="connsiteY11" fmla="*/ 47625 h 534888"/>
                  <a:gd name="connsiteX12" fmla="*/ 1028699 w 4171333"/>
                  <a:gd name="connsiteY12" fmla="*/ 52388 h 534888"/>
                  <a:gd name="connsiteX13" fmla="*/ 1452561 w 4171333"/>
                  <a:gd name="connsiteY13" fmla="*/ 133350 h 534888"/>
                  <a:gd name="connsiteX14" fmla="*/ 1633536 w 4171333"/>
                  <a:gd name="connsiteY14" fmla="*/ 200025 h 534888"/>
                  <a:gd name="connsiteX15" fmla="*/ 1671636 w 4171333"/>
                  <a:gd name="connsiteY15" fmla="*/ 228600 h 534888"/>
                  <a:gd name="connsiteX16" fmla="*/ 1700211 w 4171333"/>
                  <a:gd name="connsiteY16" fmla="*/ 247650 h 534888"/>
                  <a:gd name="connsiteX17" fmla="*/ 1724024 w 4171333"/>
                  <a:gd name="connsiteY17" fmla="*/ 280988 h 534888"/>
                  <a:gd name="connsiteX18" fmla="*/ 1747836 w 4171333"/>
                  <a:gd name="connsiteY18" fmla="*/ 328613 h 534888"/>
                  <a:gd name="connsiteX19" fmla="*/ 1781174 w 4171333"/>
                  <a:gd name="connsiteY19" fmla="*/ 357188 h 534888"/>
                  <a:gd name="connsiteX20" fmla="*/ 1819274 w 4171333"/>
                  <a:gd name="connsiteY20" fmla="*/ 366713 h 534888"/>
                  <a:gd name="connsiteX21" fmla="*/ 1852611 w 4171333"/>
                  <a:gd name="connsiteY21" fmla="*/ 371475 h 534888"/>
                  <a:gd name="connsiteX22" fmla="*/ 2033586 w 4171333"/>
                  <a:gd name="connsiteY22" fmla="*/ 366713 h 534888"/>
                  <a:gd name="connsiteX23" fmla="*/ 2138361 w 4171333"/>
                  <a:gd name="connsiteY23" fmla="*/ 347663 h 534888"/>
                  <a:gd name="connsiteX24" fmla="*/ 2214561 w 4171333"/>
                  <a:gd name="connsiteY24" fmla="*/ 352425 h 534888"/>
                  <a:gd name="connsiteX25" fmla="*/ 2319336 w 4171333"/>
                  <a:gd name="connsiteY25" fmla="*/ 400050 h 534888"/>
                  <a:gd name="connsiteX26" fmla="*/ 2462211 w 4171333"/>
                  <a:gd name="connsiteY26" fmla="*/ 433388 h 534888"/>
                  <a:gd name="connsiteX27" fmla="*/ 2533649 w 4171333"/>
                  <a:gd name="connsiteY27" fmla="*/ 433388 h 534888"/>
                  <a:gd name="connsiteX28" fmla="*/ 2624136 w 4171333"/>
                  <a:gd name="connsiteY28" fmla="*/ 461963 h 534888"/>
                  <a:gd name="connsiteX29" fmla="*/ 2771774 w 4171333"/>
                  <a:gd name="connsiteY29" fmla="*/ 490538 h 534888"/>
                  <a:gd name="connsiteX30" fmla="*/ 2900361 w 4171333"/>
                  <a:gd name="connsiteY30" fmla="*/ 485775 h 534888"/>
                  <a:gd name="connsiteX31" fmla="*/ 3038474 w 4171333"/>
                  <a:gd name="connsiteY31" fmla="*/ 466725 h 534888"/>
                  <a:gd name="connsiteX32" fmla="*/ 3100386 w 4171333"/>
                  <a:gd name="connsiteY32" fmla="*/ 467404 h 534888"/>
                  <a:gd name="connsiteX33" fmla="*/ 3209092 w 4171333"/>
                  <a:gd name="connsiteY33" fmla="*/ 491533 h 534888"/>
                  <a:gd name="connsiteX34" fmla="*/ 3414208 w 4171333"/>
                  <a:gd name="connsiteY34" fmla="*/ 515675 h 534888"/>
                  <a:gd name="connsiteX35" fmla="*/ 3689381 w 4171333"/>
                  <a:gd name="connsiteY35" fmla="*/ 534888 h 534888"/>
                  <a:gd name="connsiteX36" fmla="*/ 4171333 w 4171333"/>
                  <a:gd name="connsiteY36" fmla="*/ 517183 h 53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171333" h="534888">
                    <a:moveTo>
                      <a:pt x="-1" y="90488"/>
                    </a:moveTo>
                    <a:lnTo>
                      <a:pt x="209549" y="119063"/>
                    </a:lnTo>
                    <a:lnTo>
                      <a:pt x="304799" y="109538"/>
                    </a:lnTo>
                    <a:lnTo>
                      <a:pt x="361949" y="85725"/>
                    </a:lnTo>
                    <a:lnTo>
                      <a:pt x="376236" y="61913"/>
                    </a:lnTo>
                    <a:lnTo>
                      <a:pt x="390524" y="33338"/>
                    </a:lnTo>
                    <a:lnTo>
                      <a:pt x="423861" y="9525"/>
                    </a:lnTo>
                    <a:lnTo>
                      <a:pt x="457199" y="0"/>
                    </a:lnTo>
                    <a:lnTo>
                      <a:pt x="514349" y="0"/>
                    </a:lnTo>
                    <a:lnTo>
                      <a:pt x="661986" y="52388"/>
                    </a:lnTo>
                    <a:lnTo>
                      <a:pt x="733424" y="61913"/>
                    </a:lnTo>
                    <a:lnTo>
                      <a:pt x="857249" y="47625"/>
                    </a:lnTo>
                    <a:lnTo>
                      <a:pt x="1028699" y="52388"/>
                    </a:lnTo>
                    <a:lnTo>
                      <a:pt x="1452561" y="133350"/>
                    </a:lnTo>
                    <a:lnTo>
                      <a:pt x="1633536" y="200025"/>
                    </a:lnTo>
                    <a:lnTo>
                      <a:pt x="1671636" y="228600"/>
                    </a:lnTo>
                    <a:lnTo>
                      <a:pt x="1700211" y="247650"/>
                    </a:lnTo>
                    <a:lnTo>
                      <a:pt x="1724024" y="280988"/>
                    </a:lnTo>
                    <a:lnTo>
                      <a:pt x="1747836" y="328613"/>
                    </a:lnTo>
                    <a:lnTo>
                      <a:pt x="1781174" y="357188"/>
                    </a:lnTo>
                    <a:lnTo>
                      <a:pt x="1819274" y="366713"/>
                    </a:lnTo>
                    <a:lnTo>
                      <a:pt x="1852611" y="371475"/>
                    </a:lnTo>
                    <a:lnTo>
                      <a:pt x="2033586" y="366713"/>
                    </a:lnTo>
                    <a:lnTo>
                      <a:pt x="2138361" y="347663"/>
                    </a:lnTo>
                    <a:lnTo>
                      <a:pt x="2214561" y="352425"/>
                    </a:lnTo>
                    <a:lnTo>
                      <a:pt x="2319336" y="400050"/>
                    </a:lnTo>
                    <a:lnTo>
                      <a:pt x="2462211" y="433388"/>
                    </a:lnTo>
                    <a:lnTo>
                      <a:pt x="2533649" y="433388"/>
                    </a:lnTo>
                    <a:lnTo>
                      <a:pt x="2624136" y="461963"/>
                    </a:lnTo>
                    <a:lnTo>
                      <a:pt x="2771774" y="490538"/>
                    </a:lnTo>
                    <a:lnTo>
                      <a:pt x="2900361" y="485775"/>
                    </a:lnTo>
                    <a:lnTo>
                      <a:pt x="3038474" y="466725"/>
                    </a:lnTo>
                    <a:lnTo>
                      <a:pt x="3100386" y="467404"/>
                    </a:lnTo>
                    <a:lnTo>
                      <a:pt x="3209092" y="491533"/>
                    </a:lnTo>
                    <a:lnTo>
                      <a:pt x="3414208" y="515675"/>
                    </a:lnTo>
                    <a:lnTo>
                      <a:pt x="3689381" y="534888"/>
                    </a:lnTo>
                    <a:lnTo>
                      <a:pt x="4171333" y="517183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headEnd type="none" w="lg" len="sm"/>
                <a:tailEnd type="none" w="lg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자유형 89"/>
              <p:cNvSpPr/>
              <p:nvPr/>
            </p:nvSpPr>
            <p:spPr>
              <a:xfrm>
                <a:off x="5923046" y="2646035"/>
                <a:ext cx="3957349" cy="499307"/>
              </a:xfrm>
              <a:custGeom>
                <a:avLst/>
                <a:gdLst>
                  <a:gd name="connsiteX0" fmla="*/ 0 w 5629275"/>
                  <a:gd name="connsiteY0" fmla="*/ 190500 h 490538"/>
                  <a:gd name="connsiteX1" fmla="*/ 147638 w 5629275"/>
                  <a:gd name="connsiteY1" fmla="*/ 166688 h 490538"/>
                  <a:gd name="connsiteX2" fmla="*/ 176213 w 5629275"/>
                  <a:gd name="connsiteY2" fmla="*/ 166688 h 490538"/>
                  <a:gd name="connsiteX3" fmla="*/ 338138 w 5629275"/>
                  <a:gd name="connsiteY3" fmla="*/ 195263 h 490538"/>
                  <a:gd name="connsiteX4" fmla="*/ 414338 w 5629275"/>
                  <a:gd name="connsiteY4" fmla="*/ 200025 h 490538"/>
                  <a:gd name="connsiteX5" fmla="*/ 623888 w 5629275"/>
                  <a:gd name="connsiteY5" fmla="*/ 109538 h 490538"/>
                  <a:gd name="connsiteX6" fmla="*/ 681038 w 5629275"/>
                  <a:gd name="connsiteY6" fmla="*/ 100013 h 490538"/>
                  <a:gd name="connsiteX7" fmla="*/ 790575 w 5629275"/>
                  <a:gd name="connsiteY7" fmla="*/ 109538 h 490538"/>
                  <a:gd name="connsiteX8" fmla="*/ 852488 w 5629275"/>
                  <a:gd name="connsiteY8" fmla="*/ 123825 h 490538"/>
                  <a:gd name="connsiteX9" fmla="*/ 914400 w 5629275"/>
                  <a:gd name="connsiteY9" fmla="*/ 114300 h 490538"/>
                  <a:gd name="connsiteX10" fmla="*/ 962025 w 5629275"/>
                  <a:gd name="connsiteY10" fmla="*/ 100013 h 490538"/>
                  <a:gd name="connsiteX11" fmla="*/ 1042988 w 5629275"/>
                  <a:gd name="connsiteY11" fmla="*/ 90488 h 490538"/>
                  <a:gd name="connsiteX12" fmla="*/ 1252538 w 5629275"/>
                  <a:gd name="connsiteY12" fmla="*/ 119063 h 490538"/>
                  <a:gd name="connsiteX13" fmla="*/ 1347788 w 5629275"/>
                  <a:gd name="connsiteY13" fmla="*/ 109538 h 490538"/>
                  <a:gd name="connsiteX14" fmla="*/ 1404938 w 5629275"/>
                  <a:gd name="connsiteY14" fmla="*/ 85725 h 490538"/>
                  <a:gd name="connsiteX15" fmla="*/ 1419225 w 5629275"/>
                  <a:gd name="connsiteY15" fmla="*/ 61913 h 490538"/>
                  <a:gd name="connsiteX16" fmla="*/ 1433513 w 5629275"/>
                  <a:gd name="connsiteY16" fmla="*/ 33338 h 490538"/>
                  <a:gd name="connsiteX17" fmla="*/ 1466850 w 5629275"/>
                  <a:gd name="connsiteY17" fmla="*/ 9525 h 490538"/>
                  <a:gd name="connsiteX18" fmla="*/ 1500188 w 5629275"/>
                  <a:gd name="connsiteY18" fmla="*/ 0 h 490538"/>
                  <a:gd name="connsiteX19" fmla="*/ 1557338 w 5629275"/>
                  <a:gd name="connsiteY19" fmla="*/ 0 h 490538"/>
                  <a:gd name="connsiteX20" fmla="*/ 1704975 w 5629275"/>
                  <a:gd name="connsiteY20" fmla="*/ 52388 h 490538"/>
                  <a:gd name="connsiteX21" fmla="*/ 1776413 w 5629275"/>
                  <a:gd name="connsiteY21" fmla="*/ 61913 h 490538"/>
                  <a:gd name="connsiteX22" fmla="*/ 1900238 w 5629275"/>
                  <a:gd name="connsiteY22" fmla="*/ 47625 h 490538"/>
                  <a:gd name="connsiteX23" fmla="*/ 2071688 w 5629275"/>
                  <a:gd name="connsiteY23" fmla="*/ 52388 h 490538"/>
                  <a:gd name="connsiteX24" fmla="*/ 2495550 w 5629275"/>
                  <a:gd name="connsiteY24" fmla="*/ 133350 h 490538"/>
                  <a:gd name="connsiteX25" fmla="*/ 2676525 w 5629275"/>
                  <a:gd name="connsiteY25" fmla="*/ 200025 h 490538"/>
                  <a:gd name="connsiteX26" fmla="*/ 2714625 w 5629275"/>
                  <a:gd name="connsiteY26" fmla="*/ 228600 h 490538"/>
                  <a:gd name="connsiteX27" fmla="*/ 2743200 w 5629275"/>
                  <a:gd name="connsiteY27" fmla="*/ 247650 h 490538"/>
                  <a:gd name="connsiteX28" fmla="*/ 2767013 w 5629275"/>
                  <a:gd name="connsiteY28" fmla="*/ 280988 h 490538"/>
                  <a:gd name="connsiteX29" fmla="*/ 2790825 w 5629275"/>
                  <a:gd name="connsiteY29" fmla="*/ 328613 h 490538"/>
                  <a:gd name="connsiteX30" fmla="*/ 2824163 w 5629275"/>
                  <a:gd name="connsiteY30" fmla="*/ 357188 h 490538"/>
                  <a:gd name="connsiteX31" fmla="*/ 2862263 w 5629275"/>
                  <a:gd name="connsiteY31" fmla="*/ 366713 h 490538"/>
                  <a:gd name="connsiteX32" fmla="*/ 2895600 w 5629275"/>
                  <a:gd name="connsiteY32" fmla="*/ 371475 h 490538"/>
                  <a:gd name="connsiteX33" fmla="*/ 3076575 w 5629275"/>
                  <a:gd name="connsiteY33" fmla="*/ 366713 h 490538"/>
                  <a:gd name="connsiteX34" fmla="*/ 3181350 w 5629275"/>
                  <a:gd name="connsiteY34" fmla="*/ 347663 h 490538"/>
                  <a:gd name="connsiteX35" fmla="*/ 3257550 w 5629275"/>
                  <a:gd name="connsiteY35" fmla="*/ 352425 h 490538"/>
                  <a:gd name="connsiteX36" fmla="*/ 3362325 w 5629275"/>
                  <a:gd name="connsiteY36" fmla="*/ 400050 h 490538"/>
                  <a:gd name="connsiteX37" fmla="*/ 3505200 w 5629275"/>
                  <a:gd name="connsiteY37" fmla="*/ 433388 h 490538"/>
                  <a:gd name="connsiteX38" fmla="*/ 3576638 w 5629275"/>
                  <a:gd name="connsiteY38" fmla="*/ 433388 h 490538"/>
                  <a:gd name="connsiteX39" fmla="*/ 3667125 w 5629275"/>
                  <a:gd name="connsiteY39" fmla="*/ 461963 h 490538"/>
                  <a:gd name="connsiteX40" fmla="*/ 3814763 w 5629275"/>
                  <a:gd name="connsiteY40" fmla="*/ 490538 h 490538"/>
                  <a:gd name="connsiteX41" fmla="*/ 3943350 w 5629275"/>
                  <a:gd name="connsiteY41" fmla="*/ 485775 h 490538"/>
                  <a:gd name="connsiteX42" fmla="*/ 4081463 w 5629275"/>
                  <a:gd name="connsiteY42" fmla="*/ 466725 h 490538"/>
                  <a:gd name="connsiteX43" fmla="*/ 4143375 w 5629275"/>
                  <a:gd name="connsiteY43" fmla="*/ 457200 h 490538"/>
                  <a:gd name="connsiteX44" fmla="*/ 4371975 w 5629275"/>
                  <a:gd name="connsiteY44" fmla="*/ 333375 h 490538"/>
                  <a:gd name="connsiteX45" fmla="*/ 4500563 w 5629275"/>
                  <a:gd name="connsiteY45" fmla="*/ 280988 h 490538"/>
                  <a:gd name="connsiteX46" fmla="*/ 4576763 w 5629275"/>
                  <a:gd name="connsiteY46" fmla="*/ 261938 h 490538"/>
                  <a:gd name="connsiteX47" fmla="*/ 5629275 w 5629275"/>
                  <a:gd name="connsiteY47" fmla="*/ 152400 h 490538"/>
                  <a:gd name="connsiteX0" fmla="*/ 0 w 5629275"/>
                  <a:gd name="connsiteY0" fmla="*/ 190500 h 490538"/>
                  <a:gd name="connsiteX1" fmla="*/ 147638 w 5629275"/>
                  <a:gd name="connsiteY1" fmla="*/ 166688 h 490538"/>
                  <a:gd name="connsiteX2" fmla="*/ 176213 w 5629275"/>
                  <a:gd name="connsiteY2" fmla="*/ 166688 h 490538"/>
                  <a:gd name="connsiteX3" fmla="*/ 338138 w 5629275"/>
                  <a:gd name="connsiteY3" fmla="*/ 195263 h 490538"/>
                  <a:gd name="connsiteX4" fmla="*/ 414338 w 5629275"/>
                  <a:gd name="connsiteY4" fmla="*/ 200025 h 490538"/>
                  <a:gd name="connsiteX5" fmla="*/ 623888 w 5629275"/>
                  <a:gd name="connsiteY5" fmla="*/ 109538 h 490538"/>
                  <a:gd name="connsiteX6" fmla="*/ 681038 w 5629275"/>
                  <a:gd name="connsiteY6" fmla="*/ 100013 h 490538"/>
                  <a:gd name="connsiteX7" fmla="*/ 790575 w 5629275"/>
                  <a:gd name="connsiteY7" fmla="*/ 109538 h 490538"/>
                  <a:gd name="connsiteX8" fmla="*/ 852488 w 5629275"/>
                  <a:gd name="connsiteY8" fmla="*/ 123825 h 490538"/>
                  <a:gd name="connsiteX9" fmla="*/ 914400 w 5629275"/>
                  <a:gd name="connsiteY9" fmla="*/ 114300 h 490538"/>
                  <a:gd name="connsiteX10" fmla="*/ 962025 w 5629275"/>
                  <a:gd name="connsiteY10" fmla="*/ 100013 h 490538"/>
                  <a:gd name="connsiteX11" fmla="*/ 1042988 w 5629275"/>
                  <a:gd name="connsiteY11" fmla="*/ 90488 h 490538"/>
                  <a:gd name="connsiteX12" fmla="*/ 1252538 w 5629275"/>
                  <a:gd name="connsiteY12" fmla="*/ 119063 h 490538"/>
                  <a:gd name="connsiteX13" fmla="*/ 1347788 w 5629275"/>
                  <a:gd name="connsiteY13" fmla="*/ 109538 h 490538"/>
                  <a:gd name="connsiteX14" fmla="*/ 1404938 w 5629275"/>
                  <a:gd name="connsiteY14" fmla="*/ 85725 h 490538"/>
                  <a:gd name="connsiteX15" fmla="*/ 1419225 w 5629275"/>
                  <a:gd name="connsiteY15" fmla="*/ 61913 h 490538"/>
                  <a:gd name="connsiteX16" fmla="*/ 1433513 w 5629275"/>
                  <a:gd name="connsiteY16" fmla="*/ 33338 h 490538"/>
                  <a:gd name="connsiteX17" fmla="*/ 1466850 w 5629275"/>
                  <a:gd name="connsiteY17" fmla="*/ 9525 h 490538"/>
                  <a:gd name="connsiteX18" fmla="*/ 1500188 w 5629275"/>
                  <a:gd name="connsiteY18" fmla="*/ 0 h 490538"/>
                  <a:gd name="connsiteX19" fmla="*/ 1557338 w 5629275"/>
                  <a:gd name="connsiteY19" fmla="*/ 0 h 490538"/>
                  <a:gd name="connsiteX20" fmla="*/ 1704975 w 5629275"/>
                  <a:gd name="connsiteY20" fmla="*/ 52388 h 490538"/>
                  <a:gd name="connsiteX21" fmla="*/ 1776413 w 5629275"/>
                  <a:gd name="connsiteY21" fmla="*/ 61913 h 490538"/>
                  <a:gd name="connsiteX22" fmla="*/ 1900238 w 5629275"/>
                  <a:gd name="connsiteY22" fmla="*/ 47625 h 490538"/>
                  <a:gd name="connsiteX23" fmla="*/ 2071688 w 5629275"/>
                  <a:gd name="connsiteY23" fmla="*/ 52388 h 490538"/>
                  <a:gd name="connsiteX24" fmla="*/ 2495550 w 5629275"/>
                  <a:gd name="connsiteY24" fmla="*/ 133350 h 490538"/>
                  <a:gd name="connsiteX25" fmla="*/ 2676525 w 5629275"/>
                  <a:gd name="connsiteY25" fmla="*/ 200025 h 490538"/>
                  <a:gd name="connsiteX26" fmla="*/ 2714625 w 5629275"/>
                  <a:gd name="connsiteY26" fmla="*/ 228600 h 490538"/>
                  <a:gd name="connsiteX27" fmla="*/ 2743200 w 5629275"/>
                  <a:gd name="connsiteY27" fmla="*/ 247650 h 490538"/>
                  <a:gd name="connsiteX28" fmla="*/ 2767013 w 5629275"/>
                  <a:gd name="connsiteY28" fmla="*/ 280988 h 490538"/>
                  <a:gd name="connsiteX29" fmla="*/ 2790825 w 5629275"/>
                  <a:gd name="connsiteY29" fmla="*/ 328613 h 490538"/>
                  <a:gd name="connsiteX30" fmla="*/ 2824163 w 5629275"/>
                  <a:gd name="connsiteY30" fmla="*/ 357188 h 490538"/>
                  <a:gd name="connsiteX31" fmla="*/ 2862263 w 5629275"/>
                  <a:gd name="connsiteY31" fmla="*/ 366713 h 490538"/>
                  <a:gd name="connsiteX32" fmla="*/ 2895600 w 5629275"/>
                  <a:gd name="connsiteY32" fmla="*/ 371475 h 490538"/>
                  <a:gd name="connsiteX33" fmla="*/ 3076575 w 5629275"/>
                  <a:gd name="connsiteY33" fmla="*/ 366713 h 490538"/>
                  <a:gd name="connsiteX34" fmla="*/ 3181350 w 5629275"/>
                  <a:gd name="connsiteY34" fmla="*/ 347663 h 490538"/>
                  <a:gd name="connsiteX35" fmla="*/ 3257550 w 5629275"/>
                  <a:gd name="connsiteY35" fmla="*/ 352425 h 490538"/>
                  <a:gd name="connsiteX36" fmla="*/ 3362325 w 5629275"/>
                  <a:gd name="connsiteY36" fmla="*/ 400050 h 490538"/>
                  <a:gd name="connsiteX37" fmla="*/ 3505200 w 5629275"/>
                  <a:gd name="connsiteY37" fmla="*/ 433388 h 490538"/>
                  <a:gd name="connsiteX38" fmla="*/ 3576638 w 5629275"/>
                  <a:gd name="connsiteY38" fmla="*/ 433388 h 490538"/>
                  <a:gd name="connsiteX39" fmla="*/ 3667125 w 5629275"/>
                  <a:gd name="connsiteY39" fmla="*/ 461963 h 490538"/>
                  <a:gd name="connsiteX40" fmla="*/ 3814763 w 5629275"/>
                  <a:gd name="connsiteY40" fmla="*/ 490538 h 490538"/>
                  <a:gd name="connsiteX41" fmla="*/ 3943350 w 5629275"/>
                  <a:gd name="connsiteY41" fmla="*/ 485775 h 490538"/>
                  <a:gd name="connsiteX42" fmla="*/ 4081463 w 5629275"/>
                  <a:gd name="connsiteY42" fmla="*/ 466725 h 490538"/>
                  <a:gd name="connsiteX43" fmla="*/ 4143375 w 5629275"/>
                  <a:gd name="connsiteY43" fmla="*/ 467404 h 490538"/>
                  <a:gd name="connsiteX44" fmla="*/ 4371975 w 5629275"/>
                  <a:gd name="connsiteY44" fmla="*/ 333375 h 490538"/>
                  <a:gd name="connsiteX45" fmla="*/ 4500563 w 5629275"/>
                  <a:gd name="connsiteY45" fmla="*/ 280988 h 490538"/>
                  <a:gd name="connsiteX46" fmla="*/ 4576763 w 5629275"/>
                  <a:gd name="connsiteY46" fmla="*/ 261938 h 490538"/>
                  <a:gd name="connsiteX47" fmla="*/ 5629275 w 5629275"/>
                  <a:gd name="connsiteY47" fmla="*/ 152400 h 490538"/>
                  <a:gd name="connsiteX0" fmla="*/ 0 w 5629275"/>
                  <a:gd name="connsiteY0" fmla="*/ 190500 h 491533"/>
                  <a:gd name="connsiteX1" fmla="*/ 147638 w 5629275"/>
                  <a:gd name="connsiteY1" fmla="*/ 166688 h 491533"/>
                  <a:gd name="connsiteX2" fmla="*/ 176213 w 5629275"/>
                  <a:gd name="connsiteY2" fmla="*/ 166688 h 491533"/>
                  <a:gd name="connsiteX3" fmla="*/ 338138 w 5629275"/>
                  <a:gd name="connsiteY3" fmla="*/ 195263 h 491533"/>
                  <a:gd name="connsiteX4" fmla="*/ 414338 w 5629275"/>
                  <a:gd name="connsiteY4" fmla="*/ 200025 h 491533"/>
                  <a:gd name="connsiteX5" fmla="*/ 623888 w 5629275"/>
                  <a:gd name="connsiteY5" fmla="*/ 109538 h 491533"/>
                  <a:gd name="connsiteX6" fmla="*/ 681038 w 5629275"/>
                  <a:gd name="connsiteY6" fmla="*/ 100013 h 491533"/>
                  <a:gd name="connsiteX7" fmla="*/ 790575 w 5629275"/>
                  <a:gd name="connsiteY7" fmla="*/ 109538 h 491533"/>
                  <a:gd name="connsiteX8" fmla="*/ 852488 w 5629275"/>
                  <a:gd name="connsiteY8" fmla="*/ 123825 h 491533"/>
                  <a:gd name="connsiteX9" fmla="*/ 914400 w 5629275"/>
                  <a:gd name="connsiteY9" fmla="*/ 114300 h 491533"/>
                  <a:gd name="connsiteX10" fmla="*/ 962025 w 5629275"/>
                  <a:gd name="connsiteY10" fmla="*/ 100013 h 491533"/>
                  <a:gd name="connsiteX11" fmla="*/ 1042988 w 5629275"/>
                  <a:gd name="connsiteY11" fmla="*/ 90488 h 491533"/>
                  <a:gd name="connsiteX12" fmla="*/ 1252538 w 5629275"/>
                  <a:gd name="connsiteY12" fmla="*/ 119063 h 491533"/>
                  <a:gd name="connsiteX13" fmla="*/ 1347788 w 5629275"/>
                  <a:gd name="connsiteY13" fmla="*/ 109538 h 491533"/>
                  <a:gd name="connsiteX14" fmla="*/ 1404938 w 5629275"/>
                  <a:gd name="connsiteY14" fmla="*/ 85725 h 491533"/>
                  <a:gd name="connsiteX15" fmla="*/ 1419225 w 5629275"/>
                  <a:gd name="connsiteY15" fmla="*/ 61913 h 491533"/>
                  <a:gd name="connsiteX16" fmla="*/ 1433513 w 5629275"/>
                  <a:gd name="connsiteY16" fmla="*/ 33338 h 491533"/>
                  <a:gd name="connsiteX17" fmla="*/ 1466850 w 5629275"/>
                  <a:gd name="connsiteY17" fmla="*/ 9525 h 491533"/>
                  <a:gd name="connsiteX18" fmla="*/ 1500188 w 5629275"/>
                  <a:gd name="connsiteY18" fmla="*/ 0 h 491533"/>
                  <a:gd name="connsiteX19" fmla="*/ 1557338 w 5629275"/>
                  <a:gd name="connsiteY19" fmla="*/ 0 h 491533"/>
                  <a:gd name="connsiteX20" fmla="*/ 1704975 w 5629275"/>
                  <a:gd name="connsiteY20" fmla="*/ 52388 h 491533"/>
                  <a:gd name="connsiteX21" fmla="*/ 1776413 w 5629275"/>
                  <a:gd name="connsiteY21" fmla="*/ 61913 h 491533"/>
                  <a:gd name="connsiteX22" fmla="*/ 1900238 w 5629275"/>
                  <a:gd name="connsiteY22" fmla="*/ 47625 h 491533"/>
                  <a:gd name="connsiteX23" fmla="*/ 2071688 w 5629275"/>
                  <a:gd name="connsiteY23" fmla="*/ 52388 h 491533"/>
                  <a:gd name="connsiteX24" fmla="*/ 2495550 w 5629275"/>
                  <a:gd name="connsiteY24" fmla="*/ 133350 h 491533"/>
                  <a:gd name="connsiteX25" fmla="*/ 2676525 w 5629275"/>
                  <a:gd name="connsiteY25" fmla="*/ 200025 h 491533"/>
                  <a:gd name="connsiteX26" fmla="*/ 2714625 w 5629275"/>
                  <a:gd name="connsiteY26" fmla="*/ 228600 h 491533"/>
                  <a:gd name="connsiteX27" fmla="*/ 2743200 w 5629275"/>
                  <a:gd name="connsiteY27" fmla="*/ 247650 h 491533"/>
                  <a:gd name="connsiteX28" fmla="*/ 2767013 w 5629275"/>
                  <a:gd name="connsiteY28" fmla="*/ 280988 h 491533"/>
                  <a:gd name="connsiteX29" fmla="*/ 2790825 w 5629275"/>
                  <a:gd name="connsiteY29" fmla="*/ 328613 h 491533"/>
                  <a:gd name="connsiteX30" fmla="*/ 2824163 w 5629275"/>
                  <a:gd name="connsiteY30" fmla="*/ 357188 h 491533"/>
                  <a:gd name="connsiteX31" fmla="*/ 2862263 w 5629275"/>
                  <a:gd name="connsiteY31" fmla="*/ 366713 h 491533"/>
                  <a:gd name="connsiteX32" fmla="*/ 2895600 w 5629275"/>
                  <a:gd name="connsiteY32" fmla="*/ 371475 h 491533"/>
                  <a:gd name="connsiteX33" fmla="*/ 3076575 w 5629275"/>
                  <a:gd name="connsiteY33" fmla="*/ 366713 h 491533"/>
                  <a:gd name="connsiteX34" fmla="*/ 3181350 w 5629275"/>
                  <a:gd name="connsiteY34" fmla="*/ 347663 h 491533"/>
                  <a:gd name="connsiteX35" fmla="*/ 3257550 w 5629275"/>
                  <a:gd name="connsiteY35" fmla="*/ 352425 h 491533"/>
                  <a:gd name="connsiteX36" fmla="*/ 3362325 w 5629275"/>
                  <a:gd name="connsiteY36" fmla="*/ 400050 h 491533"/>
                  <a:gd name="connsiteX37" fmla="*/ 3505200 w 5629275"/>
                  <a:gd name="connsiteY37" fmla="*/ 433388 h 491533"/>
                  <a:gd name="connsiteX38" fmla="*/ 3576638 w 5629275"/>
                  <a:gd name="connsiteY38" fmla="*/ 433388 h 491533"/>
                  <a:gd name="connsiteX39" fmla="*/ 3667125 w 5629275"/>
                  <a:gd name="connsiteY39" fmla="*/ 461963 h 491533"/>
                  <a:gd name="connsiteX40" fmla="*/ 3814763 w 5629275"/>
                  <a:gd name="connsiteY40" fmla="*/ 490538 h 491533"/>
                  <a:gd name="connsiteX41" fmla="*/ 3943350 w 5629275"/>
                  <a:gd name="connsiteY41" fmla="*/ 485775 h 491533"/>
                  <a:gd name="connsiteX42" fmla="*/ 4081463 w 5629275"/>
                  <a:gd name="connsiteY42" fmla="*/ 466725 h 491533"/>
                  <a:gd name="connsiteX43" fmla="*/ 4143375 w 5629275"/>
                  <a:gd name="connsiteY43" fmla="*/ 467404 h 491533"/>
                  <a:gd name="connsiteX44" fmla="*/ 4252081 w 5629275"/>
                  <a:gd name="connsiteY44" fmla="*/ 491533 h 491533"/>
                  <a:gd name="connsiteX45" fmla="*/ 4500563 w 5629275"/>
                  <a:gd name="connsiteY45" fmla="*/ 280988 h 491533"/>
                  <a:gd name="connsiteX46" fmla="*/ 4576763 w 5629275"/>
                  <a:gd name="connsiteY46" fmla="*/ 261938 h 491533"/>
                  <a:gd name="connsiteX47" fmla="*/ 5629275 w 5629275"/>
                  <a:gd name="connsiteY47" fmla="*/ 152400 h 491533"/>
                  <a:gd name="connsiteX0" fmla="*/ 0 w 5629275"/>
                  <a:gd name="connsiteY0" fmla="*/ 190500 h 515675"/>
                  <a:gd name="connsiteX1" fmla="*/ 147638 w 5629275"/>
                  <a:gd name="connsiteY1" fmla="*/ 166688 h 515675"/>
                  <a:gd name="connsiteX2" fmla="*/ 176213 w 5629275"/>
                  <a:gd name="connsiteY2" fmla="*/ 166688 h 515675"/>
                  <a:gd name="connsiteX3" fmla="*/ 338138 w 5629275"/>
                  <a:gd name="connsiteY3" fmla="*/ 195263 h 515675"/>
                  <a:gd name="connsiteX4" fmla="*/ 414338 w 5629275"/>
                  <a:gd name="connsiteY4" fmla="*/ 200025 h 515675"/>
                  <a:gd name="connsiteX5" fmla="*/ 623888 w 5629275"/>
                  <a:gd name="connsiteY5" fmla="*/ 109538 h 515675"/>
                  <a:gd name="connsiteX6" fmla="*/ 681038 w 5629275"/>
                  <a:gd name="connsiteY6" fmla="*/ 100013 h 515675"/>
                  <a:gd name="connsiteX7" fmla="*/ 790575 w 5629275"/>
                  <a:gd name="connsiteY7" fmla="*/ 109538 h 515675"/>
                  <a:gd name="connsiteX8" fmla="*/ 852488 w 5629275"/>
                  <a:gd name="connsiteY8" fmla="*/ 123825 h 515675"/>
                  <a:gd name="connsiteX9" fmla="*/ 914400 w 5629275"/>
                  <a:gd name="connsiteY9" fmla="*/ 114300 h 515675"/>
                  <a:gd name="connsiteX10" fmla="*/ 962025 w 5629275"/>
                  <a:gd name="connsiteY10" fmla="*/ 100013 h 515675"/>
                  <a:gd name="connsiteX11" fmla="*/ 1042988 w 5629275"/>
                  <a:gd name="connsiteY11" fmla="*/ 90488 h 515675"/>
                  <a:gd name="connsiteX12" fmla="*/ 1252538 w 5629275"/>
                  <a:gd name="connsiteY12" fmla="*/ 119063 h 515675"/>
                  <a:gd name="connsiteX13" fmla="*/ 1347788 w 5629275"/>
                  <a:gd name="connsiteY13" fmla="*/ 109538 h 515675"/>
                  <a:gd name="connsiteX14" fmla="*/ 1404938 w 5629275"/>
                  <a:gd name="connsiteY14" fmla="*/ 85725 h 515675"/>
                  <a:gd name="connsiteX15" fmla="*/ 1419225 w 5629275"/>
                  <a:gd name="connsiteY15" fmla="*/ 61913 h 515675"/>
                  <a:gd name="connsiteX16" fmla="*/ 1433513 w 5629275"/>
                  <a:gd name="connsiteY16" fmla="*/ 33338 h 515675"/>
                  <a:gd name="connsiteX17" fmla="*/ 1466850 w 5629275"/>
                  <a:gd name="connsiteY17" fmla="*/ 9525 h 515675"/>
                  <a:gd name="connsiteX18" fmla="*/ 1500188 w 5629275"/>
                  <a:gd name="connsiteY18" fmla="*/ 0 h 515675"/>
                  <a:gd name="connsiteX19" fmla="*/ 1557338 w 5629275"/>
                  <a:gd name="connsiteY19" fmla="*/ 0 h 515675"/>
                  <a:gd name="connsiteX20" fmla="*/ 1704975 w 5629275"/>
                  <a:gd name="connsiteY20" fmla="*/ 52388 h 515675"/>
                  <a:gd name="connsiteX21" fmla="*/ 1776413 w 5629275"/>
                  <a:gd name="connsiteY21" fmla="*/ 61913 h 515675"/>
                  <a:gd name="connsiteX22" fmla="*/ 1900238 w 5629275"/>
                  <a:gd name="connsiteY22" fmla="*/ 47625 h 515675"/>
                  <a:gd name="connsiteX23" fmla="*/ 2071688 w 5629275"/>
                  <a:gd name="connsiteY23" fmla="*/ 52388 h 515675"/>
                  <a:gd name="connsiteX24" fmla="*/ 2495550 w 5629275"/>
                  <a:gd name="connsiteY24" fmla="*/ 133350 h 515675"/>
                  <a:gd name="connsiteX25" fmla="*/ 2676525 w 5629275"/>
                  <a:gd name="connsiteY25" fmla="*/ 200025 h 515675"/>
                  <a:gd name="connsiteX26" fmla="*/ 2714625 w 5629275"/>
                  <a:gd name="connsiteY26" fmla="*/ 228600 h 515675"/>
                  <a:gd name="connsiteX27" fmla="*/ 2743200 w 5629275"/>
                  <a:gd name="connsiteY27" fmla="*/ 247650 h 515675"/>
                  <a:gd name="connsiteX28" fmla="*/ 2767013 w 5629275"/>
                  <a:gd name="connsiteY28" fmla="*/ 280988 h 515675"/>
                  <a:gd name="connsiteX29" fmla="*/ 2790825 w 5629275"/>
                  <a:gd name="connsiteY29" fmla="*/ 328613 h 515675"/>
                  <a:gd name="connsiteX30" fmla="*/ 2824163 w 5629275"/>
                  <a:gd name="connsiteY30" fmla="*/ 357188 h 515675"/>
                  <a:gd name="connsiteX31" fmla="*/ 2862263 w 5629275"/>
                  <a:gd name="connsiteY31" fmla="*/ 366713 h 515675"/>
                  <a:gd name="connsiteX32" fmla="*/ 2895600 w 5629275"/>
                  <a:gd name="connsiteY32" fmla="*/ 371475 h 515675"/>
                  <a:gd name="connsiteX33" fmla="*/ 3076575 w 5629275"/>
                  <a:gd name="connsiteY33" fmla="*/ 366713 h 515675"/>
                  <a:gd name="connsiteX34" fmla="*/ 3181350 w 5629275"/>
                  <a:gd name="connsiteY34" fmla="*/ 347663 h 515675"/>
                  <a:gd name="connsiteX35" fmla="*/ 3257550 w 5629275"/>
                  <a:gd name="connsiteY35" fmla="*/ 352425 h 515675"/>
                  <a:gd name="connsiteX36" fmla="*/ 3362325 w 5629275"/>
                  <a:gd name="connsiteY36" fmla="*/ 400050 h 515675"/>
                  <a:gd name="connsiteX37" fmla="*/ 3505200 w 5629275"/>
                  <a:gd name="connsiteY37" fmla="*/ 433388 h 515675"/>
                  <a:gd name="connsiteX38" fmla="*/ 3576638 w 5629275"/>
                  <a:gd name="connsiteY38" fmla="*/ 433388 h 515675"/>
                  <a:gd name="connsiteX39" fmla="*/ 3667125 w 5629275"/>
                  <a:gd name="connsiteY39" fmla="*/ 461963 h 515675"/>
                  <a:gd name="connsiteX40" fmla="*/ 3814763 w 5629275"/>
                  <a:gd name="connsiteY40" fmla="*/ 490538 h 515675"/>
                  <a:gd name="connsiteX41" fmla="*/ 3943350 w 5629275"/>
                  <a:gd name="connsiteY41" fmla="*/ 485775 h 515675"/>
                  <a:gd name="connsiteX42" fmla="*/ 4081463 w 5629275"/>
                  <a:gd name="connsiteY42" fmla="*/ 466725 h 515675"/>
                  <a:gd name="connsiteX43" fmla="*/ 4143375 w 5629275"/>
                  <a:gd name="connsiteY43" fmla="*/ 467404 h 515675"/>
                  <a:gd name="connsiteX44" fmla="*/ 4252081 w 5629275"/>
                  <a:gd name="connsiteY44" fmla="*/ 491533 h 515675"/>
                  <a:gd name="connsiteX45" fmla="*/ 4457197 w 5629275"/>
                  <a:gd name="connsiteY45" fmla="*/ 515675 h 515675"/>
                  <a:gd name="connsiteX46" fmla="*/ 4576763 w 5629275"/>
                  <a:gd name="connsiteY46" fmla="*/ 261938 h 515675"/>
                  <a:gd name="connsiteX47" fmla="*/ 5629275 w 5629275"/>
                  <a:gd name="connsiteY47" fmla="*/ 152400 h 515675"/>
                  <a:gd name="connsiteX0" fmla="*/ 0 w 5629275"/>
                  <a:gd name="connsiteY0" fmla="*/ 190500 h 534888"/>
                  <a:gd name="connsiteX1" fmla="*/ 147638 w 5629275"/>
                  <a:gd name="connsiteY1" fmla="*/ 166688 h 534888"/>
                  <a:gd name="connsiteX2" fmla="*/ 176213 w 5629275"/>
                  <a:gd name="connsiteY2" fmla="*/ 166688 h 534888"/>
                  <a:gd name="connsiteX3" fmla="*/ 338138 w 5629275"/>
                  <a:gd name="connsiteY3" fmla="*/ 195263 h 534888"/>
                  <a:gd name="connsiteX4" fmla="*/ 414338 w 5629275"/>
                  <a:gd name="connsiteY4" fmla="*/ 200025 h 534888"/>
                  <a:gd name="connsiteX5" fmla="*/ 623888 w 5629275"/>
                  <a:gd name="connsiteY5" fmla="*/ 109538 h 534888"/>
                  <a:gd name="connsiteX6" fmla="*/ 681038 w 5629275"/>
                  <a:gd name="connsiteY6" fmla="*/ 100013 h 534888"/>
                  <a:gd name="connsiteX7" fmla="*/ 790575 w 5629275"/>
                  <a:gd name="connsiteY7" fmla="*/ 109538 h 534888"/>
                  <a:gd name="connsiteX8" fmla="*/ 852488 w 5629275"/>
                  <a:gd name="connsiteY8" fmla="*/ 123825 h 534888"/>
                  <a:gd name="connsiteX9" fmla="*/ 914400 w 5629275"/>
                  <a:gd name="connsiteY9" fmla="*/ 114300 h 534888"/>
                  <a:gd name="connsiteX10" fmla="*/ 962025 w 5629275"/>
                  <a:gd name="connsiteY10" fmla="*/ 100013 h 534888"/>
                  <a:gd name="connsiteX11" fmla="*/ 1042988 w 5629275"/>
                  <a:gd name="connsiteY11" fmla="*/ 90488 h 534888"/>
                  <a:gd name="connsiteX12" fmla="*/ 1252538 w 5629275"/>
                  <a:gd name="connsiteY12" fmla="*/ 119063 h 534888"/>
                  <a:gd name="connsiteX13" fmla="*/ 1347788 w 5629275"/>
                  <a:gd name="connsiteY13" fmla="*/ 109538 h 534888"/>
                  <a:gd name="connsiteX14" fmla="*/ 1404938 w 5629275"/>
                  <a:gd name="connsiteY14" fmla="*/ 85725 h 534888"/>
                  <a:gd name="connsiteX15" fmla="*/ 1419225 w 5629275"/>
                  <a:gd name="connsiteY15" fmla="*/ 61913 h 534888"/>
                  <a:gd name="connsiteX16" fmla="*/ 1433513 w 5629275"/>
                  <a:gd name="connsiteY16" fmla="*/ 33338 h 534888"/>
                  <a:gd name="connsiteX17" fmla="*/ 1466850 w 5629275"/>
                  <a:gd name="connsiteY17" fmla="*/ 9525 h 534888"/>
                  <a:gd name="connsiteX18" fmla="*/ 1500188 w 5629275"/>
                  <a:gd name="connsiteY18" fmla="*/ 0 h 534888"/>
                  <a:gd name="connsiteX19" fmla="*/ 1557338 w 5629275"/>
                  <a:gd name="connsiteY19" fmla="*/ 0 h 534888"/>
                  <a:gd name="connsiteX20" fmla="*/ 1704975 w 5629275"/>
                  <a:gd name="connsiteY20" fmla="*/ 52388 h 534888"/>
                  <a:gd name="connsiteX21" fmla="*/ 1776413 w 5629275"/>
                  <a:gd name="connsiteY21" fmla="*/ 61913 h 534888"/>
                  <a:gd name="connsiteX22" fmla="*/ 1900238 w 5629275"/>
                  <a:gd name="connsiteY22" fmla="*/ 47625 h 534888"/>
                  <a:gd name="connsiteX23" fmla="*/ 2071688 w 5629275"/>
                  <a:gd name="connsiteY23" fmla="*/ 52388 h 534888"/>
                  <a:gd name="connsiteX24" fmla="*/ 2495550 w 5629275"/>
                  <a:gd name="connsiteY24" fmla="*/ 133350 h 534888"/>
                  <a:gd name="connsiteX25" fmla="*/ 2676525 w 5629275"/>
                  <a:gd name="connsiteY25" fmla="*/ 200025 h 534888"/>
                  <a:gd name="connsiteX26" fmla="*/ 2714625 w 5629275"/>
                  <a:gd name="connsiteY26" fmla="*/ 228600 h 534888"/>
                  <a:gd name="connsiteX27" fmla="*/ 2743200 w 5629275"/>
                  <a:gd name="connsiteY27" fmla="*/ 247650 h 534888"/>
                  <a:gd name="connsiteX28" fmla="*/ 2767013 w 5629275"/>
                  <a:gd name="connsiteY28" fmla="*/ 280988 h 534888"/>
                  <a:gd name="connsiteX29" fmla="*/ 2790825 w 5629275"/>
                  <a:gd name="connsiteY29" fmla="*/ 328613 h 534888"/>
                  <a:gd name="connsiteX30" fmla="*/ 2824163 w 5629275"/>
                  <a:gd name="connsiteY30" fmla="*/ 357188 h 534888"/>
                  <a:gd name="connsiteX31" fmla="*/ 2862263 w 5629275"/>
                  <a:gd name="connsiteY31" fmla="*/ 366713 h 534888"/>
                  <a:gd name="connsiteX32" fmla="*/ 2895600 w 5629275"/>
                  <a:gd name="connsiteY32" fmla="*/ 371475 h 534888"/>
                  <a:gd name="connsiteX33" fmla="*/ 3076575 w 5629275"/>
                  <a:gd name="connsiteY33" fmla="*/ 366713 h 534888"/>
                  <a:gd name="connsiteX34" fmla="*/ 3181350 w 5629275"/>
                  <a:gd name="connsiteY34" fmla="*/ 347663 h 534888"/>
                  <a:gd name="connsiteX35" fmla="*/ 3257550 w 5629275"/>
                  <a:gd name="connsiteY35" fmla="*/ 352425 h 534888"/>
                  <a:gd name="connsiteX36" fmla="*/ 3362325 w 5629275"/>
                  <a:gd name="connsiteY36" fmla="*/ 400050 h 534888"/>
                  <a:gd name="connsiteX37" fmla="*/ 3505200 w 5629275"/>
                  <a:gd name="connsiteY37" fmla="*/ 433388 h 534888"/>
                  <a:gd name="connsiteX38" fmla="*/ 3576638 w 5629275"/>
                  <a:gd name="connsiteY38" fmla="*/ 433388 h 534888"/>
                  <a:gd name="connsiteX39" fmla="*/ 3667125 w 5629275"/>
                  <a:gd name="connsiteY39" fmla="*/ 461963 h 534888"/>
                  <a:gd name="connsiteX40" fmla="*/ 3814763 w 5629275"/>
                  <a:gd name="connsiteY40" fmla="*/ 490538 h 534888"/>
                  <a:gd name="connsiteX41" fmla="*/ 3943350 w 5629275"/>
                  <a:gd name="connsiteY41" fmla="*/ 485775 h 534888"/>
                  <a:gd name="connsiteX42" fmla="*/ 4081463 w 5629275"/>
                  <a:gd name="connsiteY42" fmla="*/ 466725 h 534888"/>
                  <a:gd name="connsiteX43" fmla="*/ 4143375 w 5629275"/>
                  <a:gd name="connsiteY43" fmla="*/ 467404 h 534888"/>
                  <a:gd name="connsiteX44" fmla="*/ 4252081 w 5629275"/>
                  <a:gd name="connsiteY44" fmla="*/ 491533 h 534888"/>
                  <a:gd name="connsiteX45" fmla="*/ 4457197 w 5629275"/>
                  <a:gd name="connsiteY45" fmla="*/ 515675 h 534888"/>
                  <a:gd name="connsiteX46" fmla="*/ 4732370 w 5629275"/>
                  <a:gd name="connsiteY46" fmla="*/ 534888 h 534888"/>
                  <a:gd name="connsiteX47" fmla="*/ 5629275 w 5629275"/>
                  <a:gd name="connsiteY47" fmla="*/ 152400 h 534888"/>
                  <a:gd name="connsiteX0" fmla="*/ 0 w 5282347"/>
                  <a:gd name="connsiteY0" fmla="*/ 190500 h 534888"/>
                  <a:gd name="connsiteX1" fmla="*/ 147638 w 5282347"/>
                  <a:gd name="connsiteY1" fmla="*/ 166688 h 534888"/>
                  <a:gd name="connsiteX2" fmla="*/ 176213 w 5282347"/>
                  <a:gd name="connsiteY2" fmla="*/ 166688 h 534888"/>
                  <a:gd name="connsiteX3" fmla="*/ 338138 w 5282347"/>
                  <a:gd name="connsiteY3" fmla="*/ 195263 h 534888"/>
                  <a:gd name="connsiteX4" fmla="*/ 414338 w 5282347"/>
                  <a:gd name="connsiteY4" fmla="*/ 200025 h 534888"/>
                  <a:gd name="connsiteX5" fmla="*/ 623888 w 5282347"/>
                  <a:gd name="connsiteY5" fmla="*/ 109538 h 534888"/>
                  <a:gd name="connsiteX6" fmla="*/ 681038 w 5282347"/>
                  <a:gd name="connsiteY6" fmla="*/ 100013 h 534888"/>
                  <a:gd name="connsiteX7" fmla="*/ 790575 w 5282347"/>
                  <a:gd name="connsiteY7" fmla="*/ 109538 h 534888"/>
                  <a:gd name="connsiteX8" fmla="*/ 852488 w 5282347"/>
                  <a:gd name="connsiteY8" fmla="*/ 123825 h 534888"/>
                  <a:gd name="connsiteX9" fmla="*/ 914400 w 5282347"/>
                  <a:gd name="connsiteY9" fmla="*/ 114300 h 534888"/>
                  <a:gd name="connsiteX10" fmla="*/ 962025 w 5282347"/>
                  <a:gd name="connsiteY10" fmla="*/ 100013 h 534888"/>
                  <a:gd name="connsiteX11" fmla="*/ 1042988 w 5282347"/>
                  <a:gd name="connsiteY11" fmla="*/ 90488 h 534888"/>
                  <a:gd name="connsiteX12" fmla="*/ 1252538 w 5282347"/>
                  <a:gd name="connsiteY12" fmla="*/ 119063 h 534888"/>
                  <a:gd name="connsiteX13" fmla="*/ 1347788 w 5282347"/>
                  <a:gd name="connsiteY13" fmla="*/ 109538 h 534888"/>
                  <a:gd name="connsiteX14" fmla="*/ 1404938 w 5282347"/>
                  <a:gd name="connsiteY14" fmla="*/ 85725 h 534888"/>
                  <a:gd name="connsiteX15" fmla="*/ 1419225 w 5282347"/>
                  <a:gd name="connsiteY15" fmla="*/ 61913 h 534888"/>
                  <a:gd name="connsiteX16" fmla="*/ 1433513 w 5282347"/>
                  <a:gd name="connsiteY16" fmla="*/ 33338 h 534888"/>
                  <a:gd name="connsiteX17" fmla="*/ 1466850 w 5282347"/>
                  <a:gd name="connsiteY17" fmla="*/ 9525 h 534888"/>
                  <a:gd name="connsiteX18" fmla="*/ 1500188 w 5282347"/>
                  <a:gd name="connsiteY18" fmla="*/ 0 h 534888"/>
                  <a:gd name="connsiteX19" fmla="*/ 1557338 w 5282347"/>
                  <a:gd name="connsiteY19" fmla="*/ 0 h 534888"/>
                  <a:gd name="connsiteX20" fmla="*/ 1704975 w 5282347"/>
                  <a:gd name="connsiteY20" fmla="*/ 52388 h 534888"/>
                  <a:gd name="connsiteX21" fmla="*/ 1776413 w 5282347"/>
                  <a:gd name="connsiteY21" fmla="*/ 61913 h 534888"/>
                  <a:gd name="connsiteX22" fmla="*/ 1900238 w 5282347"/>
                  <a:gd name="connsiteY22" fmla="*/ 47625 h 534888"/>
                  <a:gd name="connsiteX23" fmla="*/ 2071688 w 5282347"/>
                  <a:gd name="connsiteY23" fmla="*/ 52388 h 534888"/>
                  <a:gd name="connsiteX24" fmla="*/ 2495550 w 5282347"/>
                  <a:gd name="connsiteY24" fmla="*/ 133350 h 534888"/>
                  <a:gd name="connsiteX25" fmla="*/ 2676525 w 5282347"/>
                  <a:gd name="connsiteY25" fmla="*/ 200025 h 534888"/>
                  <a:gd name="connsiteX26" fmla="*/ 2714625 w 5282347"/>
                  <a:gd name="connsiteY26" fmla="*/ 228600 h 534888"/>
                  <a:gd name="connsiteX27" fmla="*/ 2743200 w 5282347"/>
                  <a:gd name="connsiteY27" fmla="*/ 247650 h 534888"/>
                  <a:gd name="connsiteX28" fmla="*/ 2767013 w 5282347"/>
                  <a:gd name="connsiteY28" fmla="*/ 280988 h 534888"/>
                  <a:gd name="connsiteX29" fmla="*/ 2790825 w 5282347"/>
                  <a:gd name="connsiteY29" fmla="*/ 328613 h 534888"/>
                  <a:gd name="connsiteX30" fmla="*/ 2824163 w 5282347"/>
                  <a:gd name="connsiteY30" fmla="*/ 357188 h 534888"/>
                  <a:gd name="connsiteX31" fmla="*/ 2862263 w 5282347"/>
                  <a:gd name="connsiteY31" fmla="*/ 366713 h 534888"/>
                  <a:gd name="connsiteX32" fmla="*/ 2895600 w 5282347"/>
                  <a:gd name="connsiteY32" fmla="*/ 371475 h 534888"/>
                  <a:gd name="connsiteX33" fmla="*/ 3076575 w 5282347"/>
                  <a:gd name="connsiteY33" fmla="*/ 366713 h 534888"/>
                  <a:gd name="connsiteX34" fmla="*/ 3181350 w 5282347"/>
                  <a:gd name="connsiteY34" fmla="*/ 347663 h 534888"/>
                  <a:gd name="connsiteX35" fmla="*/ 3257550 w 5282347"/>
                  <a:gd name="connsiteY35" fmla="*/ 352425 h 534888"/>
                  <a:gd name="connsiteX36" fmla="*/ 3362325 w 5282347"/>
                  <a:gd name="connsiteY36" fmla="*/ 400050 h 534888"/>
                  <a:gd name="connsiteX37" fmla="*/ 3505200 w 5282347"/>
                  <a:gd name="connsiteY37" fmla="*/ 433388 h 534888"/>
                  <a:gd name="connsiteX38" fmla="*/ 3576638 w 5282347"/>
                  <a:gd name="connsiteY38" fmla="*/ 433388 h 534888"/>
                  <a:gd name="connsiteX39" fmla="*/ 3667125 w 5282347"/>
                  <a:gd name="connsiteY39" fmla="*/ 461963 h 534888"/>
                  <a:gd name="connsiteX40" fmla="*/ 3814763 w 5282347"/>
                  <a:gd name="connsiteY40" fmla="*/ 490538 h 534888"/>
                  <a:gd name="connsiteX41" fmla="*/ 3943350 w 5282347"/>
                  <a:gd name="connsiteY41" fmla="*/ 485775 h 534888"/>
                  <a:gd name="connsiteX42" fmla="*/ 4081463 w 5282347"/>
                  <a:gd name="connsiteY42" fmla="*/ 466725 h 534888"/>
                  <a:gd name="connsiteX43" fmla="*/ 4143375 w 5282347"/>
                  <a:gd name="connsiteY43" fmla="*/ 467404 h 534888"/>
                  <a:gd name="connsiteX44" fmla="*/ 4252081 w 5282347"/>
                  <a:gd name="connsiteY44" fmla="*/ 491533 h 534888"/>
                  <a:gd name="connsiteX45" fmla="*/ 4457197 w 5282347"/>
                  <a:gd name="connsiteY45" fmla="*/ 515675 h 534888"/>
                  <a:gd name="connsiteX46" fmla="*/ 4732370 w 5282347"/>
                  <a:gd name="connsiteY46" fmla="*/ 534888 h 534888"/>
                  <a:gd name="connsiteX47" fmla="*/ 5282347 w 5282347"/>
                  <a:gd name="connsiteY47" fmla="*/ 517183 h 534888"/>
                  <a:gd name="connsiteX0" fmla="*/ 0 w 5134709"/>
                  <a:gd name="connsiteY0" fmla="*/ 166688 h 534888"/>
                  <a:gd name="connsiteX1" fmla="*/ 28575 w 5134709"/>
                  <a:gd name="connsiteY1" fmla="*/ 166688 h 534888"/>
                  <a:gd name="connsiteX2" fmla="*/ 190500 w 5134709"/>
                  <a:gd name="connsiteY2" fmla="*/ 195263 h 534888"/>
                  <a:gd name="connsiteX3" fmla="*/ 266700 w 5134709"/>
                  <a:gd name="connsiteY3" fmla="*/ 200025 h 534888"/>
                  <a:gd name="connsiteX4" fmla="*/ 476250 w 5134709"/>
                  <a:gd name="connsiteY4" fmla="*/ 109538 h 534888"/>
                  <a:gd name="connsiteX5" fmla="*/ 533400 w 5134709"/>
                  <a:gd name="connsiteY5" fmla="*/ 100013 h 534888"/>
                  <a:gd name="connsiteX6" fmla="*/ 642937 w 5134709"/>
                  <a:gd name="connsiteY6" fmla="*/ 109538 h 534888"/>
                  <a:gd name="connsiteX7" fmla="*/ 704850 w 5134709"/>
                  <a:gd name="connsiteY7" fmla="*/ 123825 h 534888"/>
                  <a:gd name="connsiteX8" fmla="*/ 766762 w 5134709"/>
                  <a:gd name="connsiteY8" fmla="*/ 114300 h 534888"/>
                  <a:gd name="connsiteX9" fmla="*/ 814387 w 5134709"/>
                  <a:gd name="connsiteY9" fmla="*/ 100013 h 534888"/>
                  <a:gd name="connsiteX10" fmla="*/ 895350 w 5134709"/>
                  <a:gd name="connsiteY10" fmla="*/ 90488 h 534888"/>
                  <a:gd name="connsiteX11" fmla="*/ 1104900 w 5134709"/>
                  <a:gd name="connsiteY11" fmla="*/ 119063 h 534888"/>
                  <a:gd name="connsiteX12" fmla="*/ 1200150 w 5134709"/>
                  <a:gd name="connsiteY12" fmla="*/ 109538 h 534888"/>
                  <a:gd name="connsiteX13" fmla="*/ 1257300 w 5134709"/>
                  <a:gd name="connsiteY13" fmla="*/ 85725 h 534888"/>
                  <a:gd name="connsiteX14" fmla="*/ 1271587 w 5134709"/>
                  <a:gd name="connsiteY14" fmla="*/ 61913 h 534888"/>
                  <a:gd name="connsiteX15" fmla="*/ 1285875 w 5134709"/>
                  <a:gd name="connsiteY15" fmla="*/ 33338 h 534888"/>
                  <a:gd name="connsiteX16" fmla="*/ 1319212 w 5134709"/>
                  <a:gd name="connsiteY16" fmla="*/ 9525 h 534888"/>
                  <a:gd name="connsiteX17" fmla="*/ 1352550 w 5134709"/>
                  <a:gd name="connsiteY17" fmla="*/ 0 h 534888"/>
                  <a:gd name="connsiteX18" fmla="*/ 1409700 w 5134709"/>
                  <a:gd name="connsiteY18" fmla="*/ 0 h 534888"/>
                  <a:gd name="connsiteX19" fmla="*/ 1557337 w 5134709"/>
                  <a:gd name="connsiteY19" fmla="*/ 52388 h 534888"/>
                  <a:gd name="connsiteX20" fmla="*/ 1628775 w 5134709"/>
                  <a:gd name="connsiteY20" fmla="*/ 61913 h 534888"/>
                  <a:gd name="connsiteX21" fmla="*/ 1752600 w 5134709"/>
                  <a:gd name="connsiteY21" fmla="*/ 47625 h 534888"/>
                  <a:gd name="connsiteX22" fmla="*/ 1924050 w 5134709"/>
                  <a:gd name="connsiteY22" fmla="*/ 52388 h 534888"/>
                  <a:gd name="connsiteX23" fmla="*/ 2347912 w 5134709"/>
                  <a:gd name="connsiteY23" fmla="*/ 133350 h 534888"/>
                  <a:gd name="connsiteX24" fmla="*/ 2528887 w 5134709"/>
                  <a:gd name="connsiteY24" fmla="*/ 200025 h 534888"/>
                  <a:gd name="connsiteX25" fmla="*/ 2566987 w 5134709"/>
                  <a:gd name="connsiteY25" fmla="*/ 228600 h 534888"/>
                  <a:gd name="connsiteX26" fmla="*/ 2595562 w 5134709"/>
                  <a:gd name="connsiteY26" fmla="*/ 247650 h 534888"/>
                  <a:gd name="connsiteX27" fmla="*/ 2619375 w 5134709"/>
                  <a:gd name="connsiteY27" fmla="*/ 280988 h 534888"/>
                  <a:gd name="connsiteX28" fmla="*/ 2643187 w 5134709"/>
                  <a:gd name="connsiteY28" fmla="*/ 328613 h 534888"/>
                  <a:gd name="connsiteX29" fmla="*/ 2676525 w 5134709"/>
                  <a:gd name="connsiteY29" fmla="*/ 357188 h 534888"/>
                  <a:gd name="connsiteX30" fmla="*/ 2714625 w 5134709"/>
                  <a:gd name="connsiteY30" fmla="*/ 366713 h 534888"/>
                  <a:gd name="connsiteX31" fmla="*/ 2747962 w 5134709"/>
                  <a:gd name="connsiteY31" fmla="*/ 371475 h 534888"/>
                  <a:gd name="connsiteX32" fmla="*/ 2928937 w 5134709"/>
                  <a:gd name="connsiteY32" fmla="*/ 366713 h 534888"/>
                  <a:gd name="connsiteX33" fmla="*/ 3033712 w 5134709"/>
                  <a:gd name="connsiteY33" fmla="*/ 347663 h 534888"/>
                  <a:gd name="connsiteX34" fmla="*/ 3109912 w 5134709"/>
                  <a:gd name="connsiteY34" fmla="*/ 352425 h 534888"/>
                  <a:gd name="connsiteX35" fmla="*/ 3214687 w 5134709"/>
                  <a:gd name="connsiteY35" fmla="*/ 400050 h 534888"/>
                  <a:gd name="connsiteX36" fmla="*/ 3357562 w 5134709"/>
                  <a:gd name="connsiteY36" fmla="*/ 433388 h 534888"/>
                  <a:gd name="connsiteX37" fmla="*/ 3429000 w 5134709"/>
                  <a:gd name="connsiteY37" fmla="*/ 433388 h 534888"/>
                  <a:gd name="connsiteX38" fmla="*/ 3519487 w 5134709"/>
                  <a:gd name="connsiteY38" fmla="*/ 461963 h 534888"/>
                  <a:gd name="connsiteX39" fmla="*/ 3667125 w 5134709"/>
                  <a:gd name="connsiteY39" fmla="*/ 490538 h 534888"/>
                  <a:gd name="connsiteX40" fmla="*/ 3795712 w 5134709"/>
                  <a:gd name="connsiteY40" fmla="*/ 485775 h 534888"/>
                  <a:gd name="connsiteX41" fmla="*/ 3933825 w 5134709"/>
                  <a:gd name="connsiteY41" fmla="*/ 466725 h 534888"/>
                  <a:gd name="connsiteX42" fmla="*/ 3995737 w 5134709"/>
                  <a:gd name="connsiteY42" fmla="*/ 467404 h 534888"/>
                  <a:gd name="connsiteX43" fmla="*/ 4104443 w 5134709"/>
                  <a:gd name="connsiteY43" fmla="*/ 491533 h 534888"/>
                  <a:gd name="connsiteX44" fmla="*/ 4309559 w 5134709"/>
                  <a:gd name="connsiteY44" fmla="*/ 515675 h 534888"/>
                  <a:gd name="connsiteX45" fmla="*/ 4584732 w 5134709"/>
                  <a:gd name="connsiteY45" fmla="*/ 534888 h 534888"/>
                  <a:gd name="connsiteX46" fmla="*/ 5134709 w 5134709"/>
                  <a:gd name="connsiteY46" fmla="*/ 517183 h 534888"/>
                  <a:gd name="connsiteX0" fmla="*/ 0 w 5106134"/>
                  <a:gd name="connsiteY0" fmla="*/ 166688 h 534888"/>
                  <a:gd name="connsiteX1" fmla="*/ 161925 w 5106134"/>
                  <a:gd name="connsiteY1" fmla="*/ 195263 h 534888"/>
                  <a:gd name="connsiteX2" fmla="*/ 238125 w 5106134"/>
                  <a:gd name="connsiteY2" fmla="*/ 200025 h 534888"/>
                  <a:gd name="connsiteX3" fmla="*/ 447675 w 5106134"/>
                  <a:gd name="connsiteY3" fmla="*/ 109538 h 534888"/>
                  <a:gd name="connsiteX4" fmla="*/ 504825 w 5106134"/>
                  <a:gd name="connsiteY4" fmla="*/ 100013 h 534888"/>
                  <a:gd name="connsiteX5" fmla="*/ 614362 w 5106134"/>
                  <a:gd name="connsiteY5" fmla="*/ 109538 h 534888"/>
                  <a:gd name="connsiteX6" fmla="*/ 676275 w 5106134"/>
                  <a:gd name="connsiteY6" fmla="*/ 123825 h 534888"/>
                  <a:gd name="connsiteX7" fmla="*/ 738187 w 5106134"/>
                  <a:gd name="connsiteY7" fmla="*/ 114300 h 534888"/>
                  <a:gd name="connsiteX8" fmla="*/ 785812 w 5106134"/>
                  <a:gd name="connsiteY8" fmla="*/ 100013 h 534888"/>
                  <a:gd name="connsiteX9" fmla="*/ 866775 w 5106134"/>
                  <a:gd name="connsiteY9" fmla="*/ 90488 h 534888"/>
                  <a:gd name="connsiteX10" fmla="*/ 1076325 w 5106134"/>
                  <a:gd name="connsiteY10" fmla="*/ 119063 h 534888"/>
                  <a:gd name="connsiteX11" fmla="*/ 1171575 w 5106134"/>
                  <a:gd name="connsiteY11" fmla="*/ 109538 h 534888"/>
                  <a:gd name="connsiteX12" fmla="*/ 1228725 w 5106134"/>
                  <a:gd name="connsiteY12" fmla="*/ 85725 h 534888"/>
                  <a:gd name="connsiteX13" fmla="*/ 1243012 w 5106134"/>
                  <a:gd name="connsiteY13" fmla="*/ 61913 h 534888"/>
                  <a:gd name="connsiteX14" fmla="*/ 1257300 w 5106134"/>
                  <a:gd name="connsiteY14" fmla="*/ 33338 h 534888"/>
                  <a:gd name="connsiteX15" fmla="*/ 1290637 w 5106134"/>
                  <a:gd name="connsiteY15" fmla="*/ 9525 h 534888"/>
                  <a:gd name="connsiteX16" fmla="*/ 1323975 w 5106134"/>
                  <a:gd name="connsiteY16" fmla="*/ 0 h 534888"/>
                  <a:gd name="connsiteX17" fmla="*/ 1381125 w 5106134"/>
                  <a:gd name="connsiteY17" fmla="*/ 0 h 534888"/>
                  <a:gd name="connsiteX18" fmla="*/ 1528762 w 5106134"/>
                  <a:gd name="connsiteY18" fmla="*/ 52388 h 534888"/>
                  <a:gd name="connsiteX19" fmla="*/ 1600200 w 5106134"/>
                  <a:gd name="connsiteY19" fmla="*/ 61913 h 534888"/>
                  <a:gd name="connsiteX20" fmla="*/ 1724025 w 5106134"/>
                  <a:gd name="connsiteY20" fmla="*/ 47625 h 534888"/>
                  <a:gd name="connsiteX21" fmla="*/ 1895475 w 5106134"/>
                  <a:gd name="connsiteY21" fmla="*/ 52388 h 534888"/>
                  <a:gd name="connsiteX22" fmla="*/ 2319337 w 5106134"/>
                  <a:gd name="connsiteY22" fmla="*/ 133350 h 534888"/>
                  <a:gd name="connsiteX23" fmla="*/ 2500312 w 5106134"/>
                  <a:gd name="connsiteY23" fmla="*/ 200025 h 534888"/>
                  <a:gd name="connsiteX24" fmla="*/ 2538412 w 5106134"/>
                  <a:gd name="connsiteY24" fmla="*/ 228600 h 534888"/>
                  <a:gd name="connsiteX25" fmla="*/ 2566987 w 5106134"/>
                  <a:gd name="connsiteY25" fmla="*/ 247650 h 534888"/>
                  <a:gd name="connsiteX26" fmla="*/ 2590800 w 5106134"/>
                  <a:gd name="connsiteY26" fmla="*/ 280988 h 534888"/>
                  <a:gd name="connsiteX27" fmla="*/ 2614612 w 5106134"/>
                  <a:gd name="connsiteY27" fmla="*/ 328613 h 534888"/>
                  <a:gd name="connsiteX28" fmla="*/ 2647950 w 5106134"/>
                  <a:gd name="connsiteY28" fmla="*/ 357188 h 534888"/>
                  <a:gd name="connsiteX29" fmla="*/ 2686050 w 5106134"/>
                  <a:gd name="connsiteY29" fmla="*/ 366713 h 534888"/>
                  <a:gd name="connsiteX30" fmla="*/ 2719387 w 5106134"/>
                  <a:gd name="connsiteY30" fmla="*/ 371475 h 534888"/>
                  <a:gd name="connsiteX31" fmla="*/ 2900362 w 5106134"/>
                  <a:gd name="connsiteY31" fmla="*/ 366713 h 534888"/>
                  <a:gd name="connsiteX32" fmla="*/ 3005137 w 5106134"/>
                  <a:gd name="connsiteY32" fmla="*/ 347663 h 534888"/>
                  <a:gd name="connsiteX33" fmla="*/ 3081337 w 5106134"/>
                  <a:gd name="connsiteY33" fmla="*/ 352425 h 534888"/>
                  <a:gd name="connsiteX34" fmla="*/ 3186112 w 5106134"/>
                  <a:gd name="connsiteY34" fmla="*/ 400050 h 534888"/>
                  <a:gd name="connsiteX35" fmla="*/ 3328987 w 5106134"/>
                  <a:gd name="connsiteY35" fmla="*/ 433388 h 534888"/>
                  <a:gd name="connsiteX36" fmla="*/ 3400425 w 5106134"/>
                  <a:gd name="connsiteY36" fmla="*/ 433388 h 534888"/>
                  <a:gd name="connsiteX37" fmla="*/ 3490912 w 5106134"/>
                  <a:gd name="connsiteY37" fmla="*/ 461963 h 534888"/>
                  <a:gd name="connsiteX38" fmla="*/ 3638550 w 5106134"/>
                  <a:gd name="connsiteY38" fmla="*/ 490538 h 534888"/>
                  <a:gd name="connsiteX39" fmla="*/ 3767137 w 5106134"/>
                  <a:gd name="connsiteY39" fmla="*/ 485775 h 534888"/>
                  <a:gd name="connsiteX40" fmla="*/ 3905250 w 5106134"/>
                  <a:gd name="connsiteY40" fmla="*/ 466725 h 534888"/>
                  <a:gd name="connsiteX41" fmla="*/ 3967162 w 5106134"/>
                  <a:gd name="connsiteY41" fmla="*/ 467404 h 534888"/>
                  <a:gd name="connsiteX42" fmla="*/ 4075868 w 5106134"/>
                  <a:gd name="connsiteY42" fmla="*/ 491533 h 534888"/>
                  <a:gd name="connsiteX43" fmla="*/ 4280984 w 5106134"/>
                  <a:gd name="connsiteY43" fmla="*/ 515675 h 534888"/>
                  <a:gd name="connsiteX44" fmla="*/ 4556157 w 5106134"/>
                  <a:gd name="connsiteY44" fmla="*/ 534888 h 534888"/>
                  <a:gd name="connsiteX45" fmla="*/ 5106134 w 5106134"/>
                  <a:gd name="connsiteY45" fmla="*/ 517183 h 534888"/>
                  <a:gd name="connsiteX0" fmla="*/ 1 w 4944210"/>
                  <a:gd name="connsiteY0" fmla="*/ 195263 h 534888"/>
                  <a:gd name="connsiteX1" fmla="*/ 76201 w 4944210"/>
                  <a:gd name="connsiteY1" fmla="*/ 200025 h 534888"/>
                  <a:gd name="connsiteX2" fmla="*/ 285751 w 4944210"/>
                  <a:gd name="connsiteY2" fmla="*/ 109538 h 534888"/>
                  <a:gd name="connsiteX3" fmla="*/ 342901 w 4944210"/>
                  <a:gd name="connsiteY3" fmla="*/ 100013 h 534888"/>
                  <a:gd name="connsiteX4" fmla="*/ 452438 w 4944210"/>
                  <a:gd name="connsiteY4" fmla="*/ 109538 h 534888"/>
                  <a:gd name="connsiteX5" fmla="*/ 514351 w 4944210"/>
                  <a:gd name="connsiteY5" fmla="*/ 123825 h 534888"/>
                  <a:gd name="connsiteX6" fmla="*/ 576263 w 4944210"/>
                  <a:gd name="connsiteY6" fmla="*/ 114300 h 534888"/>
                  <a:gd name="connsiteX7" fmla="*/ 623888 w 4944210"/>
                  <a:gd name="connsiteY7" fmla="*/ 100013 h 534888"/>
                  <a:gd name="connsiteX8" fmla="*/ 704851 w 4944210"/>
                  <a:gd name="connsiteY8" fmla="*/ 90488 h 534888"/>
                  <a:gd name="connsiteX9" fmla="*/ 914401 w 4944210"/>
                  <a:gd name="connsiteY9" fmla="*/ 119063 h 534888"/>
                  <a:gd name="connsiteX10" fmla="*/ 1009651 w 4944210"/>
                  <a:gd name="connsiteY10" fmla="*/ 109538 h 534888"/>
                  <a:gd name="connsiteX11" fmla="*/ 1066801 w 4944210"/>
                  <a:gd name="connsiteY11" fmla="*/ 85725 h 534888"/>
                  <a:gd name="connsiteX12" fmla="*/ 1081088 w 4944210"/>
                  <a:gd name="connsiteY12" fmla="*/ 61913 h 534888"/>
                  <a:gd name="connsiteX13" fmla="*/ 1095376 w 4944210"/>
                  <a:gd name="connsiteY13" fmla="*/ 33338 h 534888"/>
                  <a:gd name="connsiteX14" fmla="*/ 1128713 w 4944210"/>
                  <a:gd name="connsiteY14" fmla="*/ 9525 h 534888"/>
                  <a:gd name="connsiteX15" fmla="*/ 1162051 w 4944210"/>
                  <a:gd name="connsiteY15" fmla="*/ 0 h 534888"/>
                  <a:gd name="connsiteX16" fmla="*/ 1219201 w 4944210"/>
                  <a:gd name="connsiteY16" fmla="*/ 0 h 534888"/>
                  <a:gd name="connsiteX17" fmla="*/ 1366838 w 4944210"/>
                  <a:gd name="connsiteY17" fmla="*/ 52388 h 534888"/>
                  <a:gd name="connsiteX18" fmla="*/ 1438276 w 4944210"/>
                  <a:gd name="connsiteY18" fmla="*/ 61913 h 534888"/>
                  <a:gd name="connsiteX19" fmla="*/ 1562101 w 4944210"/>
                  <a:gd name="connsiteY19" fmla="*/ 47625 h 534888"/>
                  <a:gd name="connsiteX20" fmla="*/ 1733551 w 4944210"/>
                  <a:gd name="connsiteY20" fmla="*/ 52388 h 534888"/>
                  <a:gd name="connsiteX21" fmla="*/ 2157413 w 4944210"/>
                  <a:gd name="connsiteY21" fmla="*/ 133350 h 534888"/>
                  <a:gd name="connsiteX22" fmla="*/ 2338388 w 4944210"/>
                  <a:gd name="connsiteY22" fmla="*/ 200025 h 534888"/>
                  <a:gd name="connsiteX23" fmla="*/ 2376488 w 4944210"/>
                  <a:gd name="connsiteY23" fmla="*/ 228600 h 534888"/>
                  <a:gd name="connsiteX24" fmla="*/ 2405063 w 4944210"/>
                  <a:gd name="connsiteY24" fmla="*/ 247650 h 534888"/>
                  <a:gd name="connsiteX25" fmla="*/ 2428876 w 4944210"/>
                  <a:gd name="connsiteY25" fmla="*/ 280988 h 534888"/>
                  <a:gd name="connsiteX26" fmla="*/ 2452688 w 4944210"/>
                  <a:gd name="connsiteY26" fmla="*/ 328613 h 534888"/>
                  <a:gd name="connsiteX27" fmla="*/ 2486026 w 4944210"/>
                  <a:gd name="connsiteY27" fmla="*/ 357188 h 534888"/>
                  <a:gd name="connsiteX28" fmla="*/ 2524126 w 4944210"/>
                  <a:gd name="connsiteY28" fmla="*/ 366713 h 534888"/>
                  <a:gd name="connsiteX29" fmla="*/ 2557463 w 4944210"/>
                  <a:gd name="connsiteY29" fmla="*/ 371475 h 534888"/>
                  <a:gd name="connsiteX30" fmla="*/ 2738438 w 4944210"/>
                  <a:gd name="connsiteY30" fmla="*/ 366713 h 534888"/>
                  <a:gd name="connsiteX31" fmla="*/ 2843213 w 4944210"/>
                  <a:gd name="connsiteY31" fmla="*/ 347663 h 534888"/>
                  <a:gd name="connsiteX32" fmla="*/ 2919413 w 4944210"/>
                  <a:gd name="connsiteY32" fmla="*/ 352425 h 534888"/>
                  <a:gd name="connsiteX33" fmla="*/ 3024188 w 4944210"/>
                  <a:gd name="connsiteY33" fmla="*/ 400050 h 534888"/>
                  <a:gd name="connsiteX34" fmla="*/ 3167063 w 4944210"/>
                  <a:gd name="connsiteY34" fmla="*/ 433388 h 534888"/>
                  <a:gd name="connsiteX35" fmla="*/ 3238501 w 4944210"/>
                  <a:gd name="connsiteY35" fmla="*/ 433388 h 534888"/>
                  <a:gd name="connsiteX36" fmla="*/ 3328988 w 4944210"/>
                  <a:gd name="connsiteY36" fmla="*/ 461963 h 534888"/>
                  <a:gd name="connsiteX37" fmla="*/ 3476626 w 4944210"/>
                  <a:gd name="connsiteY37" fmla="*/ 490538 h 534888"/>
                  <a:gd name="connsiteX38" fmla="*/ 3605213 w 4944210"/>
                  <a:gd name="connsiteY38" fmla="*/ 485775 h 534888"/>
                  <a:gd name="connsiteX39" fmla="*/ 3743326 w 4944210"/>
                  <a:gd name="connsiteY39" fmla="*/ 466725 h 534888"/>
                  <a:gd name="connsiteX40" fmla="*/ 3805238 w 4944210"/>
                  <a:gd name="connsiteY40" fmla="*/ 467404 h 534888"/>
                  <a:gd name="connsiteX41" fmla="*/ 3913944 w 4944210"/>
                  <a:gd name="connsiteY41" fmla="*/ 491533 h 534888"/>
                  <a:gd name="connsiteX42" fmla="*/ 4119060 w 4944210"/>
                  <a:gd name="connsiteY42" fmla="*/ 515675 h 534888"/>
                  <a:gd name="connsiteX43" fmla="*/ 4394233 w 4944210"/>
                  <a:gd name="connsiteY43" fmla="*/ 534888 h 534888"/>
                  <a:gd name="connsiteX44" fmla="*/ 4944210 w 4944210"/>
                  <a:gd name="connsiteY44" fmla="*/ 517183 h 534888"/>
                  <a:gd name="connsiteX0" fmla="*/ 0 w 4868009"/>
                  <a:gd name="connsiteY0" fmla="*/ 200025 h 534888"/>
                  <a:gd name="connsiteX1" fmla="*/ 209550 w 4868009"/>
                  <a:gd name="connsiteY1" fmla="*/ 109538 h 534888"/>
                  <a:gd name="connsiteX2" fmla="*/ 266700 w 4868009"/>
                  <a:gd name="connsiteY2" fmla="*/ 100013 h 534888"/>
                  <a:gd name="connsiteX3" fmla="*/ 376237 w 4868009"/>
                  <a:gd name="connsiteY3" fmla="*/ 109538 h 534888"/>
                  <a:gd name="connsiteX4" fmla="*/ 438150 w 4868009"/>
                  <a:gd name="connsiteY4" fmla="*/ 123825 h 534888"/>
                  <a:gd name="connsiteX5" fmla="*/ 500062 w 4868009"/>
                  <a:gd name="connsiteY5" fmla="*/ 114300 h 534888"/>
                  <a:gd name="connsiteX6" fmla="*/ 547687 w 4868009"/>
                  <a:gd name="connsiteY6" fmla="*/ 100013 h 534888"/>
                  <a:gd name="connsiteX7" fmla="*/ 628650 w 4868009"/>
                  <a:gd name="connsiteY7" fmla="*/ 90488 h 534888"/>
                  <a:gd name="connsiteX8" fmla="*/ 838200 w 4868009"/>
                  <a:gd name="connsiteY8" fmla="*/ 119063 h 534888"/>
                  <a:gd name="connsiteX9" fmla="*/ 933450 w 4868009"/>
                  <a:gd name="connsiteY9" fmla="*/ 109538 h 534888"/>
                  <a:gd name="connsiteX10" fmla="*/ 990600 w 4868009"/>
                  <a:gd name="connsiteY10" fmla="*/ 85725 h 534888"/>
                  <a:gd name="connsiteX11" fmla="*/ 1004887 w 4868009"/>
                  <a:gd name="connsiteY11" fmla="*/ 61913 h 534888"/>
                  <a:gd name="connsiteX12" fmla="*/ 1019175 w 4868009"/>
                  <a:gd name="connsiteY12" fmla="*/ 33338 h 534888"/>
                  <a:gd name="connsiteX13" fmla="*/ 1052512 w 4868009"/>
                  <a:gd name="connsiteY13" fmla="*/ 9525 h 534888"/>
                  <a:gd name="connsiteX14" fmla="*/ 1085850 w 4868009"/>
                  <a:gd name="connsiteY14" fmla="*/ 0 h 534888"/>
                  <a:gd name="connsiteX15" fmla="*/ 1143000 w 4868009"/>
                  <a:gd name="connsiteY15" fmla="*/ 0 h 534888"/>
                  <a:gd name="connsiteX16" fmla="*/ 1290637 w 4868009"/>
                  <a:gd name="connsiteY16" fmla="*/ 52388 h 534888"/>
                  <a:gd name="connsiteX17" fmla="*/ 1362075 w 4868009"/>
                  <a:gd name="connsiteY17" fmla="*/ 61913 h 534888"/>
                  <a:gd name="connsiteX18" fmla="*/ 1485900 w 4868009"/>
                  <a:gd name="connsiteY18" fmla="*/ 47625 h 534888"/>
                  <a:gd name="connsiteX19" fmla="*/ 1657350 w 4868009"/>
                  <a:gd name="connsiteY19" fmla="*/ 52388 h 534888"/>
                  <a:gd name="connsiteX20" fmla="*/ 2081212 w 4868009"/>
                  <a:gd name="connsiteY20" fmla="*/ 133350 h 534888"/>
                  <a:gd name="connsiteX21" fmla="*/ 2262187 w 4868009"/>
                  <a:gd name="connsiteY21" fmla="*/ 200025 h 534888"/>
                  <a:gd name="connsiteX22" fmla="*/ 2300287 w 4868009"/>
                  <a:gd name="connsiteY22" fmla="*/ 228600 h 534888"/>
                  <a:gd name="connsiteX23" fmla="*/ 2328862 w 4868009"/>
                  <a:gd name="connsiteY23" fmla="*/ 247650 h 534888"/>
                  <a:gd name="connsiteX24" fmla="*/ 2352675 w 4868009"/>
                  <a:gd name="connsiteY24" fmla="*/ 280988 h 534888"/>
                  <a:gd name="connsiteX25" fmla="*/ 2376487 w 4868009"/>
                  <a:gd name="connsiteY25" fmla="*/ 328613 h 534888"/>
                  <a:gd name="connsiteX26" fmla="*/ 2409825 w 4868009"/>
                  <a:gd name="connsiteY26" fmla="*/ 357188 h 534888"/>
                  <a:gd name="connsiteX27" fmla="*/ 2447925 w 4868009"/>
                  <a:gd name="connsiteY27" fmla="*/ 366713 h 534888"/>
                  <a:gd name="connsiteX28" fmla="*/ 2481262 w 4868009"/>
                  <a:gd name="connsiteY28" fmla="*/ 371475 h 534888"/>
                  <a:gd name="connsiteX29" fmla="*/ 2662237 w 4868009"/>
                  <a:gd name="connsiteY29" fmla="*/ 366713 h 534888"/>
                  <a:gd name="connsiteX30" fmla="*/ 2767012 w 4868009"/>
                  <a:gd name="connsiteY30" fmla="*/ 347663 h 534888"/>
                  <a:gd name="connsiteX31" fmla="*/ 2843212 w 4868009"/>
                  <a:gd name="connsiteY31" fmla="*/ 352425 h 534888"/>
                  <a:gd name="connsiteX32" fmla="*/ 2947987 w 4868009"/>
                  <a:gd name="connsiteY32" fmla="*/ 400050 h 534888"/>
                  <a:gd name="connsiteX33" fmla="*/ 3090862 w 4868009"/>
                  <a:gd name="connsiteY33" fmla="*/ 433388 h 534888"/>
                  <a:gd name="connsiteX34" fmla="*/ 3162300 w 4868009"/>
                  <a:gd name="connsiteY34" fmla="*/ 433388 h 534888"/>
                  <a:gd name="connsiteX35" fmla="*/ 3252787 w 4868009"/>
                  <a:gd name="connsiteY35" fmla="*/ 461963 h 534888"/>
                  <a:gd name="connsiteX36" fmla="*/ 3400425 w 4868009"/>
                  <a:gd name="connsiteY36" fmla="*/ 490538 h 534888"/>
                  <a:gd name="connsiteX37" fmla="*/ 3529012 w 4868009"/>
                  <a:gd name="connsiteY37" fmla="*/ 485775 h 534888"/>
                  <a:gd name="connsiteX38" fmla="*/ 3667125 w 4868009"/>
                  <a:gd name="connsiteY38" fmla="*/ 466725 h 534888"/>
                  <a:gd name="connsiteX39" fmla="*/ 3729037 w 4868009"/>
                  <a:gd name="connsiteY39" fmla="*/ 467404 h 534888"/>
                  <a:gd name="connsiteX40" fmla="*/ 3837743 w 4868009"/>
                  <a:gd name="connsiteY40" fmla="*/ 491533 h 534888"/>
                  <a:gd name="connsiteX41" fmla="*/ 4042859 w 4868009"/>
                  <a:gd name="connsiteY41" fmla="*/ 515675 h 534888"/>
                  <a:gd name="connsiteX42" fmla="*/ 4318032 w 4868009"/>
                  <a:gd name="connsiteY42" fmla="*/ 534888 h 534888"/>
                  <a:gd name="connsiteX43" fmla="*/ 4868009 w 4868009"/>
                  <a:gd name="connsiteY43" fmla="*/ 517183 h 534888"/>
                  <a:gd name="connsiteX0" fmla="*/ 0 w 4658459"/>
                  <a:gd name="connsiteY0" fmla="*/ 109538 h 534888"/>
                  <a:gd name="connsiteX1" fmla="*/ 57150 w 4658459"/>
                  <a:gd name="connsiteY1" fmla="*/ 100013 h 534888"/>
                  <a:gd name="connsiteX2" fmla="*/ 166687 w 4658459"/>
                  <a:gd name="connsiteY2" fmla="*/ 109538 h 534888"/>
                  <a:gd name="connsiteX3" fmla="*/ 228600 w 4658459"/>
                  <a:gd name="connsiteY3" fmla="*/ 123825 h 534888"/>
                  <a:gd name="connsiteX4" fmla="*/ 290512 w 4658459"/>
                  <a:gd name="connsiteY4" fmla="*/ 114300 h 534888"/>
                  <a:gd name="connsiteX5" fmla="*/ 338137 w 4658459"/>
                  <a:gd name="connsiteY5" fmla="*/ 100013 h 534888"/>
                  <a:gd name="connsiteX6" fmla="*/ 419100 w 4658459"/>
                  <a:gd name="connsiteY6" fmla="*/ 90488 h 534888"/>
                  <a:gd name="connsiteX7" fmla="*/ 628650 w 4658459"/>
                  <a:gd name="connsiteY7" fmla="*/ 119063 h 534888"/>
                  <a:gd name="connsiteX8" fmla="*/ 723900 w 4658459"/>
                  <a:gd name="connsiteY8" fmla="*/ 109538 h 534888"/>
                  <a:gd name="connsiteX9" fmla="*/ 781050 w 4658459"/>
                  <a:gd name="connsiteY9" fmla="*/ 85725 h 534888"/>
                  <a:gd name="connsiteX10" fmla="*/ 795337 w 4658459"/>
                  <a:gd name="connsiteY10" fmla="*/ 61913 h 534888"/>
                  <a:gd name="connsiteX11" fmla="*/ 809625 w 4658459"/>
                  <a:gd name="connsiteY11" fmla="*/ 33338 h 534888"/>
                  <a:gd name="connsiteX12" fmla="*/ 842962 w 4658459"/>
                  <a:gd name="connsiteY12" fmla="*/ 9525 h 534888"/>
                  <a:gd name="connsiteX13" fmla="*/ 876300 w 4658459"/>
                  <a:gd name="connsiteY13" fmla="*/ 0 h 534888"/>
                  <a:gd name="connsiteX14" fmla="*/ 933450 w 4658459"/>
                  <a:gd name="connsiteY14" fmla="*/ 0 h 534888"/>
                  <a:gd name="connsiteX15" fmla="*/ 1081087 w 4658459"/>
                  <a:gd name="connsiteY15" fmla="*/ 52388 h 534888"/>
                  <a:gd name="connsiteX16" fmla="*/ 1152525 w 4658459"/>
                  <a:gd name="connsiteY16" fmla="*/ 61913 h 534888"/>
                  <a:gd name="connsiteX17" fmla="*/ 1276350 w 4658459"/>
                  <a:gd name="connsiteY17" fmla="*/ 47625 h 534888"/>
                  <a:gd name="connsiteX18" fmla="*/ 1447800 w 4658459"/>
                  <a:gd name="connsiteY18" fmla="*/ 52388 h 534888"/>
                  <a:gd name="connsiteX19" fmla="*/ 1871662 w 4658459"/>
                  <a:gd name="connsiteY19" fmla="*/ 133350 h 534888"/>
                  <a:gd name="connsiteX20" fmla="*/ 2052637 w 4658459"/>
                  <a:gd name="connsiteY20" fmla="*/ 200025 h 534888"/>
                  <a:gd name="connsiteX21" fmla="*/ 2090737 w 4658459"/>
                  <a:gd name="connsiteY21" fmla="*/ 228600 h 534888"/>
                  <a:gd name="connsiteX22" fmla="*/ 2119312 w 4658459"/>
                  <a:gd name="connsiteY22" fmla="*/ 247650 h 534888"/>
                  <a:gd name="connsiteX23" fmla="*/ 2143125 w 4658459"/>
                  <a:gd name="connsiteY23" fmla="*/ 280988 h 534888"/>
                  <a:gd name="connsiteX24" fmla="*/ 2166937 w 4658459"/>
                  <a:gd name="connsiteY24" fmla="*/ 328613 h 534888"/>
                  <a:gd name="connsiteX25" fmla="*/ 2200275 w 4658459"/>
                  <a:gd name="connsiteY25" fmla="*/ 357188 h 534888"/>
                  <a:gd name="connsiteX26" fmla="*/ 2238375 w 4658459"/>
                  <a:gd name="connsiteY26" fmla="*/ 366713 h 534888"/>
                  <a:gd name="connsiteX27" fmla="*/ 2271712 w 4658459"/>
                  <a:gd name="connsiteY27" fmla="*/ 371475 h 534888"/>
                  <a:gd name="connsiteX28" fmla="*/ 2452687 w 4658459"/>
                  <a:gd name="connsiteY28" fmla="*/ 366713 h 534888"/>
                  <a:gd name="connsiteX29" fmla="*/ 2557462 w 4658459"/>
                  <a:gd name="connsiteY29" fmla="*/ 347663 h 534888"/>
                  <a:gd name="connsiteX30" fmla="*/ 2633662 w 4658459"/>
                  <a:gd name="connsiteY30" fmla="*/ 352425 h 534888"/>
                  <a:gd name="connsiteX31" fmla="*/ 2738437 w 4658459"/>
                  <a:gd name="connsiteY31" fmla="*/ 400050 h 534888"/>
                  <a:gd name="connsiteX32" fmla="*/ 2881312 w 4658459"/>
                  <a:gd name="connsiteY32" fmla="*/ 433388 h 534888"/>
                  <a:gd name="connsiteX33" fmla="*/ 2952750 w 4658459"/>
                  <a:gd name="connsiteY33" fmla="*/ 433388 h 534888"/>
                  <a:gd name="connsiteX34" fmla="*/ 3043237 w 4658459"/>
                  <a:gd name="connsiteY34" fmla="*/ 461963 h 534888"/>
                  <a:gd name="connsiteX35" fmla="*/ 3190875 w 4658459"/>
                  <a:gd name="connsiteY35" fmla="*/ 490538 h 534888"/>
                  <a:gd name="connsiteX36" fmla="*/ 3319462 w 4658459"/>
                  <a:gd name="connsiteY36" fmla="*/ 485775 h 534888"/>
                  <a:gd name="connsiteX37" fmla="*/ 3457575 w 4658459"/>
                  <a:gd name="connsiteY37" fmla="*/ 466725 h 534888"/>
                  <a:gd name="connsiteX38" fmla="*/ 3519487 w 4658459"/>
                  <a:gd name="connsiteY38" fmla="*/ 467404 h 534888"/>
                  <a:gd name="connsiteX39" fmla="*/ 3628193 w 4658459"/>
                  <a:gd name="connsiteY39" fmla="*/ 491533 h 534888"/>
                  <a:gd name="connsiteX40" fmla="*/ 3833309 w 4658459"/>
                  <a:gd name="connsiteY40" fmla="*/ 515675 h 534888"/>
                  <a:gd name="connsiteX41" fmla="*/ 4108482 w 4658459"/>
                  <a:gd name="connsiteY41" fmla="*/ 534888 h 534888"/>
                  <a:gd name="connsiteX42" fmla="*/ 4658459 w 4658459"/>
                  <a:gd name="connsiteY42" fmla="*/ 517183 h 534888"/>
                  <a:gd name="connsiteX0" fmla="*/ 1 w 4601310"/>
                  <a:gd name="connsiteY0" fmla="*/ 100013 h 534888"/>
                  <a:gd name="connsiteX1" fmla="*/ 109538 w 4601310"/>
                  <a:gd name="connsiteY1" fmla="*/ 109538 h 534888"/>
                  <a:gd name="connsiteX2" fmla="*/ 171451 w 4601310"/>
                  <a:gd name="connsiteY2" fmla="*/ 123825 h 534888"/>
                  <a:gd name="connsiteX3" fmla="*/ 233363 w 4601310"/>
                  <a:gd name="connsiteY3" fmla="*/ 114300 h 534888"/>
                  <a:gd name="connsiteX4" fmla="*/ 280988 w 4601310"/>
                  <a:gd name="connsiteY4" fmla="*/ 100013 h 534888"/>
                  <a:gd name="connsiteX5" fmla="*/ 361951 w 4601310"/>
                  <a:gd name="connsiteY5" fmla="*/ 90488 h 534888"/>
                  <a:gd name="connsiteX6" fmla="*/ 571501 w 4601310"/>
                  <a:gd name="connsiteY6" fmla="*/ 119063 h 534888"/>
                  <a:gd name="connsiteX7" fmla="*/ 666751 w 4601310"/>
                  <a:gd name="connsiteY7" fmla="*/ 109538 h 534888"/>
                  <a:gd name="connsiteX8" fmla="*/ 723901 w 4601310"/>
                  <a:gd name="connsiteY8" fmla="*/ 85725 h 534888"/>
                  <a:gd name="connsiteX9" fmla="*/ 738188 w 4601310"/>
                  <a:gd name="connsiteY9" fmla="*/ 61913 h 534888"/>
                  <a:gd name="connsiteX10" fmla="*/ 752476 w 4601310"/>
                  <a:gd name="connsiteY10" fmla="*/ 33338 h 534888"/>
                  <a:gd name="connsiteX11" fmla="*/ 785813 w 4601310"/>
                  <a:gd name="connsiteY11" fmla="*/ 9525 h 534888"/>
                  <a:gd name="connsiteX12" fmla="*/ 819151 w 4601310"/>
                  <a:gd name="connsiteY12" fmla="*/ 0 h 534888"/>
                  <a:gd name="connsiteX13" fmla="*/ 876301 w 4601310"/>
                  <a:gd name="connsiteY13" fmla="*/ 0 h 534888"/>
                  <a:gd name="connsiteX14" fmla="*/ 1023938 w 4601310"/>
                  <a:gd name="connsiteY14" fmla="*/ 52388 h 534888"/>
                  <a:gd name="connsiteX15" fmla="*/ 1095376 w 4601310"/>
                  <a:gd name="connsiteY15" fmla="*/ 61913 h 534888"/>
                  <a:gd name="connsiteX16" fmla="*/ 1219201 w 4601310"/>
                  <a:gd name="connsiteY16" fmla="*/ 47625 h 534888"/>
                  <a:gd name="connsiteX17" fmla="*/ 1390651 w 4601310"/>
                  <a:gd name="connsiteY17" fmla="*/ 52388 h 534888"/>
                  <a:gd name="connsiteX18" fmla="*/ 1814513 w 4601310"/>
                  <a:gd name="connsiteY18" fmla="*/ 133350 h 534888"/>
                  <a:gd name="connsiteX19" fmla="*/ 1995488 w 4601310"/>
                  <a:gd name="connsiteY19" fmla="*/ 200025 h 534888"/>
                  <a:gd name="connsiteX20" fmla="*/ 2033588 w 4601310"/>
                  <a:gd name="connsiteY20" fmla="*/ 228600 h 534888"/>
                  <a:gd name="connsiteX21" fmla="*/ 2062163 w 4601310"/>
                  <a:gd name="connsiteY21" fmla="*/ 247650 h 534888"/>
                  <a:gd name="connsiteX22" fmla="*/ 2085976 w 4601310"/>
                  <a:gd name="connsiteY22" fmla="*/ 280988 h 534888"/>
                  <a:gd name="connsiteX23" fmla="*/ 2109788 w 4601310"/>
                  <a:gd name="connsiteY23" fmla="*/ 328613 h 534888"/>
                  <a:gd name="connsiteX24" fmla="*/ 2143126 w 4601310"/>
                  <a:gd name="connsiteY24" fmla="*/ 357188 h 534888"/>
                  <a:gd name="connsiteX25" fmla="*/ 2181226 w 4601310"/>
                  <a:gd name="connsiteY25" fmla="*/ 366713 h 534888"/>
                  <a:gd name="connsiteX26" fmla="*/ 2214563 w 4601310"/>
                  <a:gd name="connsiteY26" fmla="*/ 371475 h 534888"/>
                  <a:gd name="connsiteX27" fmla="*/ 2395538 w 4601310"/>
                  <a:gd name="connsiteY27" fmla="*/ 366713 h 534888"/>
                  <a:gd name="connsiteX28" fmla="*/ 2500313 w 4601310"/>
                  <a:gd name="connsiteY28" fmla="*/ 347663 h 534888"/>
                  <a:gd name="connsiteX29" fmla="*/ 2576513 w 4601310"/>
                  <a:gd name="connsiteY29" fmla="*/ 352425 h 534888"/>
                  <a:gd name="connsiteX30" fmla="*/ 2681288 w 4601310"/>
                  <a:gd name="connsiteY30" fmla="*/ 400050 h 534888"/>
                  <a:gd name="connsiteX31" fmla="*/ 2824163 w 4601310"/>
                  <a:gd name="connsiteY31" fmla="*/ 433388 h 534888"/>
                  <a:gd name="connsiteX32" fmla="*/ 2895601 w 4601310"/>
                  <a:gd name="connsiteY32" fmla="*/ 433388 h 534888"/>
                  <a:gd name="connsiteX33" fmla="*/ 2986088 w 4601310"/>
                  <a:gd name="connsiteY33" fmla="*/ 461963 h 534888"/>
                  <a:gd name="connsiteX34" fmla="*/ 3133726 w 4601310"/>
                  <a:gd name="connsiteY34" fmla="*/ 490538 h 534888"/>
                  <a:gd name="connsiteX35" fmla="*/ 3262313 w 4601310"/>
                  <a:gd name="connsiteY35" fmla="*/ 485775 h 534888"/>
                  <a:gd name="connsiteX36" fmla="*/ 3400426 w 4601310"/>
                  <a:gd name="connsiteY36" fmla="*/ 466725 h 534888"/>
                  <a:gd name="connsiteX37" fmla="*/ 3462338 w 4601310"/>
                  <a:gd name="connsiteY37" fmla="*/ 467404 h 534888"/>
                  <a:gd name="connsiteX38" fmla="*/ 3571044 w 4601310"/>
                  <a:gd name="connsiteY38" fmla="*/ 491533 h 534888"/>
                  <a:gd name="connsiteX39" fmla="*/ 3776160 w 4601310"/>
                  <a:gd name="connsiteY39" fmla="*/ 515675 h 534888"/>
                  <a:gd name="connsiteX40" fmla="*/ 4051333 w 4601310"/>
                  <a:gd name="connsiteY40" fmla="*/ 534888 h 534888"/>
                  <a:gd name="connsiteX41" fmla="*/ 4601310 w 4601310"/>
                  <a:gd name="connsiteY41" fmla="*/ 517183 h 534888"/>
                  <a:gd name="connsiteX0" fmla="*/ 0 w 4491772"/>
                  <a:gd name="connsiteY0" fmla="*/ 109538 h 534888"/>
                  <a:gd name="connsiteX1" fmla="*/ 61913 w 4491772"/>
                  <a:gd name="connsiteY1" fmla="*/ 123825 h 534888"/>
                  <a:gd name="connsiteX2" fmla="*/ 123825 w 4491772"/>
                  <a:gd name="connsiteY2" fmla="*/ 114300 h 534888"/>
                  <a:gd name="connsiteX3" fmla="*/ 171450 w 4491772"/>
                  <a:gd name="connsiteY3" fmla="*/ 100013 h 534888"/>
                  <a:gd name="connsiteX4" fmla="*/ 252413 w 4491772"/>
                  <a:gd name="connsiteY4" fmla="*/ 90488 h 534888"/>
                  <a:gd name="connsiteX5" fmla="*/ 461963 w 4491772"/>
                  <a:gd name="connsiteY5" fmla="*/ 119063 h 534888"/>
                  <a:gd name="connsiteX6" fmla="*/ 557213 w 4491772"/>
                  <a:gd name="connsiteY6" fmla="*/ 109538 h 534888"/>
                  <a:gd name="connsiteX7" fmla="*/ 614363 w 4491772"/>
                  <a:gd name="connsiteY7" fmla="*/ 85725 h 534888"/>
                  <a:gd name="connsiteX8" fmla="*/ 628650 w 4491772"/>
                  <a:gd name="connsiteY8" fmla="*/ 61913 h 534888"/>
                  <a:gd name="connsiteX9" fmla="*/ 642938 w 4491772"/>
                  <a:gd name="connsiteY9" fmla="*/ 33338 h 534888"/>
                  <a:gd name="connsiteX10" fmla="*/ 676275 w 4491772"/>
                  <a:gd name="connsiteY10" fmla="*/ 9525 h 534888"/>
                  <a:gd name="connsiteX11" fmla="*/ 709613 w 4491772"/>
                  <a:gd name="connsiteY11" fmla="*/ 0 h 534888"/>
                  <a:gd name="connsiteX12" fmla="*/ 766763 w 4491772"/>
                  <a:gd name="connsiteY12" fmla="*/ 0 h 534888"/>
                  <a:gd name="connsiteX13" fmla="*/ 914400 w 4491772"/>
                  <a:gd name="connsiteY13" fmla="*/ 52388 h 534888"/>
                  <a:gd name="connsiteX14" fmla="*/ 985838 w 4491772"/>
                  <a:gd name="connsiteY14" fmla="*/ 61913 h 534888"/>
                  <a:gd name="connsiteX15" fmla="*/ 1109663 w 4491772"/>
                  <a:gd name="connsiteY15" fmla="*/ 47625 h 534888"/>
                  <a:gd name="connsiteX16" fmla="*/ 1281113 w 4491772"/>
                  <a:gd name="connsiteY16" fmla="*/ 52388 h 534888"/>
                  <a:gd name="connsiteX17" fmla="*/ 1704975 w 4491772"/>
                  <a:gd name="connsiteY17" fmla="*/ 133350 h 534888"/>
                  <a:gd name="connsiteX18" fmla="*/ 1885950 w 4491772"/>
                  <a:gd name="connsiteY18" fmla="*/ 200025 h 534888"/>
                  <a:gd name="connsiteX19" fmla="*/ 1924050 w 4491772"/>
                  <a:gd name="connsiteY19" fmla="*/ 228600 h 534888"/>
                  <a:gd name="connsiteX20" fmla="*/ 1952625 w 4491772"/>
                  <a:gd name="connsiteY20" fmla="*/ 247650 h 534888"/>
                  <a:gd name="connsiteX21" fmla="*/ 1976438 w 4491772"/>
                  <a:gd name="connsiteY21" fmla="*/ 280988 h 534888"/>
                  <a:gd name="connsiteX22" fmla="*/ 2000250 w 4491772"/>
                  <a:gd name="connsiteY22" fmla="*/ 328613 h 534888"/>
                  <a:gd name="connsiteX23" fmla="*/ 2033588 w 4491772"/>
                  <a:gd name="connsiteY23" fmla="*/ 357188 h 534888"/>
                  <a:gd name="connsiteX24" fmla="*/ 2071688 w 4491772"/>
                  <a:gd name="connsiteY24" fmla="*/ 366713 h 534888"/>
                  <a:gd name="connsiteX25" fmla="*/ 2105025 w 4491772"/>
                  <a:gd name="connsiteY25" fmla="*/ 371475 h 534888"/>
                  <a:gd name="connsiteX26" fmla="*/ 2286000 w 4491772"/>
                  <a:gd name="connsiteY26" fmla="*/ 366713 h 534888"/>
                  <a:gd name="connsiteX27" fmla="*/ 2390775 w 4491772"/>
                  <a:gd name="connsiteY27" fmla="*/ 347663 h 534888"/>
                  <a:gd name="connsiteX28" fmla="*/ 2466975 w 4491772"/>
                  <a:gd name="connsiteY28" fmla="*/ 352425 h 534888"/>
                  <a:gd name="connsiteX29" fmla="*/ 2571750 w 4491772"/>
                  <a:gd name="connsiteY29" fmla="*/ 400050 h 534888"/>
                  <a:gd name="connsiteX30" fmla="*/ 2714625 w 4491772"/>
                  <a:gd name="connsiteY30" fmla="*/ 433388 h 534888"/>
                  <a:gd name="connsiteX31" fmla="*/ 2786063 w 4491772"/>
                  <a:gd name="connsiteY31" fmla="*/ 433388 h 534888"/>
                  <a:gd name="connsiteX32" fmla="*/ 2876550 w 4491772"/>
                  <a:gd name="connsiteY32" fmla="*/ 461963 h 534888"/>
                  <a:gd name="connsiteX33" fmla="*/ 3024188 w 4491772"/>
                  <a:gd name="connsiteY33" fmla="*/ 490538 h 534888"/>
                  <a:gd name="connsiteX34" fmla="*/ 3152775 w 4491772"/>
                  <a:gd name="connsiteY34" fmla="*/ 485775 h 534888"/>
                  <a:gd name="connsiteX35" fmla="*/ 3290888 w 4491772"/>
                  <a:gd name="connsiteY35" fmla="*/ 466725 h 534888"/>
                  <a:gd name="connsiteX36" fmla="*/ 3352800 w 4491772"/>
                  <a:gd name="connsiteY36" fmla="*/ 467404 h 534888"/>
                  <a:gd name="connsiteX37" fmla="*/ 3461506 w 4491772"/>
                  <a:gd name="connsiteY37" fmla="*/ 491533 h 534888"/>
                  <a:gd name="connsiteX38" fmla="*/ 3666622 w 4491772"/>
                  <a:gd name="connsiteY38" fmla="*/ 515675 h 534888"/>
                  <a:gd name="connsiteX39" fmla="*/ 3941795 w 4491772"/>
                  <a:gd name="connsiteY39" fmla="*/ 534888 h 534888"/>
                  <a:gd name="connsiteX40" fmla="*/ 4491772 w 4491772"/>
                  <a:gd name="connsiteY40" fmla="*/ 517183 h 534888"/>
                  <a:gd name="connsiteX0" fmla="*/ 0 w 4491772"/>
                  <a:gd name="connsiteY0" fmla="*/ 109538 h 534888"/>
                  <a:gd name="connsiteX1" fmla="*/ 61913 w 4491772"/>
                  <a:gd name="connsiteY1" fmla="*/ 123825 h 534888"/>
                  <a:gd name="connsiteX2" fmla="*/ 123825 w 4491772"/>
                  <a:gd name="connsiteY2" fmla="*/ 114300 h 534888"/>
                  <a:gd name="connsiteX3" fmla="*/ 252413 w 4491772"/>
                  <a:gd name="connsiteY3" fmla="*/ 90488 h 534888"/>
                  <a:gd name="connsiteX4" fmla="*/ 461963 w 4491772"/>
                  <a:gd name="connsiteY4" fmla="*/ 119063 h 534888"/>
                  <a:gd name="connsiteX5" fmla="*/ 557213 w 4491772"/>
                  <a:gd name="connsiteY5" fmla="*/ 109538 h 534888"/>
                  <a:gd name="connsiteX6" fmla="*/ 614363 w 4491772"/>
                  <a:gd name="connsiteY6" fmla="*/ 85725 h 534888"/>
                  <a:gd name="connsiteX7" fmla="*/ 628650 w 4491772"/>
                  <a:gd name="connsiteY7" fmla="*/ 61913 h 534888"/>
                  <a:gd name="connsiteX8" fmla="*/ 642938 w 4491772"/>
                  <a:gd name="connsiteY8" fmla="*/ 33338 h 534888"/>
                  <a:gd name="connsiteX9" fmla="*/ 676275 w 4491772"/>
                  <a:gd name="connsiteY9" fmla="*/ 9525 h 534888"/>
                  <a:gd name="connsiteX10" fmla="*/ 709613 w 4491772"/>
                  <a:gd name="connsiteY10" fmla="*/ 0 h 534888"/>
                  <a:gd name="connsiteX11" fmla="*/ 766763 w 4491772"/>
                  <a:gd name="connsiteY11" fmla="*/ 0 h 534888"/>
                  <a:gd name="connsiteX12" fmla="*/ 914400 w 4491772"/>
                  <a:gd name="connsiteY12" fmla="*/ 52388 h 534888"/>
                  <a:gd name="connsiteX13" fmla="*/ 985838 w 4491772"/>
                  <a:gd name="connsiteY13" fmla="*/ 61913 h 534888"/>
                  <a:gd name="connsiteX14" fmla="*/ 1109663 w 4491772"/>
                  <a:gd name="connsiteY14" fmla="*/ 47625 h 534888"/>
                  <a:gd name="connsiteX15" fmla="*/ 1281113 w 4491772"/>
                  <a:gd name="connsiteY15" fmla="*/ 52388 h 534888"/>
                  <a:gd name="connsiteX16" fmla="*/ 1704975 w 4491772"/>
                  <a:gd name="connsiteY16" fmla="*/ 133350 h 534888"/>
                  <a:gd name="connsiteX17" fmla="*/ 1885950 w 4491772"/>
                  <a:gd name="connsiteY17" fmla="*/ 200025 h 534888"/>
                  <a:gd name="connsiteX18" fmla="*/ 1924050 w 4491772"/>
                  <a:gd name="connsiteY18" fmla="*/ 228600 h 534888"/>
                  <a:gd name="connsiteX19" fmla="*/ 1952625 w 4491772"/>
                  <a:gd name="connsiteY19" fmla="*/ 247650 h 534888"/>
                  <a:gd name="connsiteX20" fmla="*/ 1976438 w 4491772"/>
                  <a:gd name="connsiteY20" fmla="*/ 280988 h 534888"/>
                  <a:gd name="connsiteX21" fmla="*/ 2000250 w 4491772"/>
                  <a:gd name="connsiteY21" fmla="*/ 328613 h 534888"/>
                  <a:gd name="connsiteX22" fmla="*/ 2033588 w 4491772"/>
                  <a:gd name="connsiteY22" fmla="*/ 357188 h 534888"/>
                  <a:gd name="connsiteX23" fmla="*/ 2071688 w 4491772"/>
                  <a:gd name="connsiteY23" fmla="*/ 366713 h 534888"/>
                  <a:gd name="connsiteX24" fmla="*/ 2105025 w 4491772"/>
                  <a:gd name="connsiteY24" fmla="*/ 371475 h 534888"/>
                  <a:gd name="connsiteX25" fmla="*/ 2286000 w 4491772"/>
                  <a:gd name="connsiteY25" fmla="*/ 366713 h 534888"/>
                  <a:gd name="connsiteX26" fmla="*/ 2390775 w 4491772"/>
                  <a:gd name="connsiteY26" fmla="*/ 347663 h 534888"/>
                  <a:gd name="connsiteX27" fmla="*/ 2466975 w 4491772"/>
                  <a:gd name="connsiteY27" fmla="*/ 352425 h 534888"/>
                  <a:gd name="connsiteX28" fmla="*/ 2571750 w 4491772"/>
                  <a:gd name="connsiteY28" fmla="*/ 400050 h 534888"/>
                  <a:gd name="connsiteX29" fmla="*/ 2714625 w 4491772"/>
                  <a:gd name="connsiteY29" fmla="*/ 433388 h 534888"/>
                  <a:gd name="connsiteX30" fmla="*/ 2786063 w 4491772"/>
                  <a:gd name="connsiteY30" fmla="*/ 433388 h 534888"/>
                  <a:gd name="connsiteX31" fmla="*/ 2876550 w 4491772"/>
                  <a:gd name="connsiteY31" fmla="*/ 461963 h 534888"/>
                  <a:gd name="connsiteX32" fmla="*/ 3024188 w 4491772"/>
                  <a:gd name="connsiteY32" fmla="*/ 490538 h 534888"/>
                  <a:gd name="connsiteX33" fmla="*/ 3152775 w 4491772"/>
                  <a:gd name="connsiteY33" fmla="*/ 485775 h 534888"/>
                  <a:gd name="connsiteX34" fmla="*/ 3290888 w 4491772"/>
                  <a:gd name="connsiteY34" fmla="*/ 466725 h 534888"/>
                  <a:gd name="connsiteX35" fmla="*/ 3352800 w 4491772"/>
                  <a:gd name="connsiteY35" fmla="*/ 467404 h 534888"/>
                  <a:gd name="connsiteX36" fmla="*/ 3461506 w 4491772"/>
                  <a:gd name="connsiteY36" fmla="*/ 491533 h 534888"/>
                  <a:gd name="connsiteX37" fmla="*/ 3666622 w 4491772"/>
                  <a:gd name="connsiteY37" fmla="*/ 515675 h 534888"/>
                  <a:gd name="connsiteX38" fmla="*/ 3941795 w 4491772"/>
                  <a:gd name="connsiteY38" fmla="*/ 534888 h 534888"/>
                  <a:gd name="connsiteX39" fmla="*/ 4491772 w 4491772"/>
                  <a:gd name="connsiteY39" fmla="*/ 517183 h 534888"/>
                  <a:gd name="connsiteX0" fmla="*/ 0 w 4491772"/>
                  <a:gd name="connsiteY0" fmla="*/ 109538 h 534888"/>
                  <a:gd name="connsiteX1" fmla="*/ 61913 w 4491772"/>
                  <a:gd name="connsiteY1" fmla="*/ 123825 h 534888"/>
                  <a:gd name="connsiteX2" fmla="*/ 252413 w 4491772"/>
                  <a:gd name="connsiteY2" fmla="*/ 90488 h 534888"/>
                  <a:gd name="connsiteX3" fmla="*/ 461963 w 4491772"/>
                  <a:gd name="connsiteY3" fmla="*/ 119063 h 534888"/>
                  <a:gd name="connsiteX4" fmla="*/ 557213 w 4491772"/>
                  <a:gd name="connsiteY4" fmla="*/ 109538 h 534888"/>
                  <a:gd name="connsiteX5" fmla="*/ 614363 w 4491772"/>
                  <a:gd name="connsiteY5" fmla="*/ 85725 h 534888"/>
                  <a:gd name="connsiteX6" fmla="*/ 628650 w 4491772"/>
                  <a:gd name="connsiteY6" fmla="*/ 61913 h 534888"/>
                  <a:gd name="connsiteX7" fmla="*/ 642938 w 4491772"/>
                  <a:gd name="connsiteY7" fmla="*/ 33338 h 534888"/>
                  <a:gd name="connsiteX8" fmla="*/ 676275 w 4491772"/>
                  <a:gd name="connsiteY8" fmla="*/ 9525 h 534888"/>
                  <a:gd name="connsiteX9" fmla="*/ 709613 w 4491772"/>
                  <a:gd name="connsiteY9" fmla="*/ 0 h 534888"/>
                  <a:gd name="connsiteX10" fmla="*/ 766763 w 4491772"/>
                  <a:gd name="connsiteY10" fmla="*/ 0 h 534888"/>
                  <a:gd name="connsiteX11" fmla="*/ 914400 w 4491772"/>
                  <a:gd name="connsiteY11" fmla="*/ 52388 h 534888"/>
                  <a:gd name="connsiteX12" fmla="*/ 985838 w 4491772"/>
                  <a:gd name="connsiteY12" fmla="*/ 61913 h 534888"/>
                  <a:gd name="connsiteX13" fmla="*/ 1109663 w 4491772"/>
                  <a:gd name="connsiteY13" fmla="*/ 47625 h 534888"/>
                  <a:gd name="connsiteX14" fmla="*/ 1281113 w 4491772"/>
                  <a:gd name="connsiteY14" fmla="*/ 52388 h 534888"/>
                  <a:gd name="connsiteX15" fmla="*/ 1704975 w 4491772"/>
                  <a:gd name="connsiteY15" fmla="*/ 133350 h 534888"/>
                  <a:gd name="connsiteX16" fmla="*/ 1885950 w 4491772"/>
                  <a:gd name="connsiteY16" fmla="*/ 200025 h 534888"/>
                  <a:gd name="connsiteX17" fmla="*/ 1924050 w 4491772"/>
                  <a:gd name="connsiteY17" fmla="*/ 228600 h 534888"/>
                  <a:gd name="connsiteX18" fmla="*/ 1952625 w 4491772"/>
                  <a:gd name="connsiteY18" fmla="*/ 247650 h 534888"/>
                  <a:gd name="connsiteX19" fmla="*/ 1976438 w 4491772"/>
                  <a:gd name="connsiteY19" fmla="*/ 280988 h 534888"/>
                  <a:gd name="connsiteX20" fmla="*/ 2000250 w 4491772"/>
                  <a:gd name="connsiteY20" fmla="*/ 328613 h 534888"/>
                  <a:gd name="connsiteX21" fmla="*/ 2033588 w 4491772"/>
                  <a:gd name="connsiteY21" fmla="*/ 357188 h 534888"/>
                  <a:gd name="connsiteX22" fmla="*/ 2071688 w 4491772"/>
                  <a:gd name="connsiteY22" fmla="*/ 366713 h 534888"/>
                  <a:gd name="connsiteX23" fmla="*/ 2105025 w 4491772"/>
                  <a:gd name="connsiteY23" fmla="*/ 371475 h 534888"/>
                  <a:gd name="connsiteX24" fmla="*/ 2286000 w 4491772"/>
                  <a:gd name="connsiteY24" fmla="*/ 366713 h 534888"/>
                  <a:gd name="connsiteX25" fmla="*/ 2390775 w 4491772"/>
                  <a:gd name="connsiteY25" fmla="*/ 347663 h 534888"/>
                  <a:gd name="connsiteX26" fmla="*/ 2466975 w 4491772"/>
                  <a:gd name="connsiteY26" fmla="*/ 352425 h 534888"/>
                  <a:gd name="connsiteX27" fmla="*/ 2571750 w 4491772"/>
                  <a:gd name="connsiteY27" fmla="*/ 400050 h 534888"/>
                  <a:gd name="connsiteX28" fmla="*/ 2714625 w 4491772"/>
                  <a:gd name="connsiteY28" fmla="*/ 433388 h 534888"/>
                  <a:gd name="connsiteX29" fmla="*/ 2786063 w 4491772"/>
                  <a:gd name="connsiteY29" fmla="*/ 433388 h 534888"/>
                  <a:gd name="connsiteX30" fmla="*/ 2876550 w 4491772"/>
                  <a:gd name="connsiteY30" fmla="*/ 461963 h 534888"/>
                  <a:gd name="connsiteX31" fmla="*/ 3024188 w 4491772"/>
                  <a:gd name="connsiteY31" fmla="*/ 490538 h 534888"/>
                  <a:gd name="connsiteX32" fmla="*/ 3152775 w 4491772"/>
                  <a:gd name="connsiteY32" fmla="*/ 485775 h 534888"/>
                  <a:gd name="connsiteX33" fmla="*/ 3290888 w 4491772"/>
                  <a:gd name="connsiteY33" fmla="*/ 466725 h 534888"/>
                  <a:gd name="connsiteX34" fmla="*/ 3352800 w 4491772"/>
                  <a:gd name="connsiteY34" fmla="*/ 467404 h 534888"/>
                  <a:gd name="connsiteX35" fmla="*/ 3461506 w 4491772"/>
                  <a:gd name="connsiteY35" fmla="*/ 491533 h 534888"/>
                  <a:gd name="connsiteX36" fmla="*/ 3666622 w 4491772"/>
                  <a:gd name="connsiteY36" fmla="*/ 515675 h 534888"/>
                  <a:gd name="connsiteX37" fmla="*/ 3941795 w 4491772"/>
                  <a:gd name="connsiteY37" fmla="*/ 534888 h 534888"/>
                  <a:gd name="connsiteX38" fmla="*/ 4491772 w 4491772"/>
                  <a:gd name="connsiteY38" fmla="*/ 517183 h 534888"/>
                  <a:gd name="connsiteX0" fmla="*/ 0 w 4491772"/>
                  <a:gd name="connsiteY0" fmla="*/ 109538 h 534888"/>
                  <a:gd name="connsiteX1" fmla="*/ 252413 w 4491772"/>
                  <a:gd name="connsiteY1" fmla="*/ 90488 h 534888"/>
                  <a:gd name="connsiteX2" fmla="*/ 461963 w 4491772"/>
                  <a:gd name="connsiteY2" fmla="*/ 119063 h 534888"/>
                  <a:gd name="connsiteX3" fmla="*/ 557213 w 4491772"/>
                  <a:gd name="connsiteY3" fmla="*/ 109538 h 534888"/>
                  <a:gd name="connsiteX4" fmla="*/ 614363 w 4491772"/>
                  <a:gd name="connsiteY4" fmla="*/ 85725 h 534888"/>
                  <a:gd name="connsiteX5" fmla="*/ 628650 w 4491772"/>
                  <a:gd name="connsiteY5" fmla="*/ 61913 h 534888"/>
                  <a:gd name="connsiteX6" fmla="*/ 642938 w 4491772"/>
                  <a:gd name="connsiteY6" fmla="*/ 33338 h 534888"/>
                  <a:gd name="connsiteX7" fmla="*/ 676275 w 4491772"/>
                  <a:gd name="connsiteY7" fmla="*/ 9525 h 534888"/>
                  <a:gd name="connsiteX8" fmla="*/ 709613 w 4491772"/>
                  <a:gd name="connsiteY8" fmla="*/ 0 h 534888"/>
                  <a:gd name="connsiteX9" fmla="*/ 766763 w 4491772"/>
                  <a:gd name="connsiteY9" fmla="*/ 0 h 534888"/>
                  <a:gd name="connsiteX10" fmla="*/ 914400 w 4491772"/>
                  <a:gd name="connsiteY10" fmla="*/ 52388 h 534888"/>
                  <a:gd name="connsiteX11" fmla="*/ 985838 w 4491772"/>
                  <a:gd name="connsiteY11" fmla="*/ 61913 h 534888"/>
                  <a:gd name="connsiteX12" fmla="*/ 1109663 w 4491772"/>
                  <a:gd name="connsiteY12" fmla="*/ 47625 h 534888"/>
                  <a:gd name="connsiteX13" fmla="*/ 1281113 w 4491772"/>
                  <a:gd name="connsiteY13" fmla="*/ 52388 h 534888"/>
                  <a:gd name="connsiteX14" fmla="*/ 1704975 w 4491772"/>
                  <a:gd name="connsiteY14" fmla="*/ 133350 h 534888"/>
                  <a:gd name="connsiteX15" fmla="*/ 1885950 w 4491772"/>
                  <a:gd name="connsiteY15" fmla="*/ 200025 h 534888"/>
                  <a:gd name="connsiteX16" fmla="*/ 1924050 w 4491772"/>
                  <a:gd name="connsiteY16" fmla="*/ 228600 h 534888"/>
                  <a:gd name="connsiteX17" fmla="*/ 1952625 w 4491772"/>
                  <a:gd name="connsiteY17" fmla="*/ 247650 h 534888"/>
                  <a:gd name="connsiteX18" fmla="*/ 1976438 w 4491772"/>
                  <a:gd name="connsiteY18" fmla="*/ 280988 h 534888"/>
                  <a:gd name="connsiteX19" fmla="*/ 2000250 w 4491772"/>
                  <a:gd name="connsiteY19" fmla="*/ 328613 h 534888"/>
                  <a:gd name="connsiteX20" fmla="*/ 2033588 w 4491772"/>
                  <a:gd name="connsiteY20" fmla="*/ 357188 h 534888"/>
                  <a:gd name="connsiteX21" fmla="*/ 2071688 w 4491772"/>
                  <a:gd name="connsiteY21" fmla="*/ 366713 h 534888"/>
                  <a:gd name="connsiteX22" fmla="*/ 2105025 w 4491772"/>
                  <a:gd name="connsiteY22" fmla="*/ 371475 h 534888"/>
                  <a:gd name="connsiteX23" fmla="*/ 2286000 w 4491772"/>
                  <a:gd name="connsiteY23" fmla="*/ 366713 h 534888"/>
                  <a:gd name="connsiteX24" fmla="*/ 2390775 w 4491772"/>
                  <a:gd name="connsiteY24" fmla="*/ 347663 h 534888"/>
                  <a:gd name="connsiteX25" fmla="*/ 2466975 w 4491772"/>
                  <a:gd name="connsiteY25" fmla="*/ 352425 h 534888"/>
                  <a:gd name="connsiteX26" fmla="*/ 2571750 w 4491772"/>
                  <a:gd name="connsiteY26" fmla="*/ 400050 h 534888"/>
                  <a:gd name="connsiteX27" fmla="*/ 2714625 w 4491772"/>
                  <a:gd name="connsiteY27" fmla="*/ 433388 h 534888"/>
                  <a:gd name="connsiteX28" fmla="*/ 2786063 w 4491772"/>
                  <a:gd name="connsiteY28" fmla="*/ 433388 h 534888"/>
                  <a:gd name="connsiteX29" fmla="*/ 2876550 w 4491772"/>
                  <a:gd name="connsiteY29" fmla="*/ 461963 h 534888"/>
                  <a:gd name="connsiteX30" fmla="*/ 3024188 w 4491772"/>
                  <a:gd name="connsiteY30" fmla="*/ 490538 h 534888"/>
                  <a:gd name="connsiteX31" fmla="*/ 3152775 w 4491772"/>
                  <a:gd name="connsiteY31" fmla="*/ 485775 h 534888"/>
                  <a:gd name="connsiteX32" fmla="*/ 3290888 w 4491772"/>
                  <a:gd name="connsiteY32" fmla="*/ 466725 h 534888"/>
                  <a:gd name="connsiteX33" fmla="*/ 3352800 w 4491772"/>
                  <a:gd name="connsiteY33" fmla="*/ 467404 h 534888"/>
                  <a:gd name="connsiteX34" fmla="*/ 3461506 w 4491772"/>
                  <a:gd name="connsiteY34" fmla="*/ 491533 h 534888"/>
                  <a:gd name="connsiteX35" fmla="*/ 3666622 w 4491772"/>
                  <a:gd name="connsiteY35" fmla="*/ 515675 h 534888"/>
                  <a:gd name="connsiteX36" fmla="*/ 3941795 w 4491772"/>
                  <a:gd name="connsiteY36" fmla="*/ 534888 h 534888"/>
                  <a:gd name="connsiteX37" fmla="*/ 4491772 w 4491772"/>
                  <a:gd name="connsiteY37" fmla="*/ 517183 h 534888"/>
                  <a:gd name="connsiteX0" fmla="*/ 0 w 4239359"/>
                  <a:gd name="connsiteY0" fmla="*/ 90488 h 534888"/>
                  <a:gd name="connsiteX1" fmla="*/ 209550 w 4239359"/>
                  <a:gd name="connsiteY1" fmla="*/ 119063 h 534888"/>
                  <a:gd name="connsiteX2" fmla="*/ 304800 w 4239359"/>
                  <a:gd name="connsiteY2" fmla="*/ 109538 h 534888"/>
                  <a:gd name="connsiteX3" fmla="*/ 361950 w 4239359"/>
                  <a:gd name="connsiteY3" fmla="*/ 85725 h 534888"/>
                  <a:gd name="connsiteX4" fmla="*/ 376237 w 4239359"/>
                  <a:gd name="connsiteY4" fmla="*/ 61913 h 534888"/>
                  <a:gd name="connsiteX5" fmla="*/ 390525 w 4239359"/>
                  <a:gd name="connsiteY5" fmla="*/ 33338 h 534888"/>
                  <a:gd name="connsiteX6" fmla="*/ 423862 w 4239359"/>
                  <a:gd name="connsiteY6" fmla="*/ 9525 h 534888"/>
                  <a:gd name="connsiteX7" fmla="*/ 457200 w 4239359"/>
                  <a:gd name="connsiteY7" fmla="*/ 0 h 534888"/>
                  <a:gd name="connsiteX8" fmla="*/ 514350 w 4239359"/>
                  <a:gd name="connsiteY8" fmla="*/ 0 h 534888"/>
                  <a:gd name="connsiteX9" fmla="*/ 661987 w 4239359"/>
                  <a:gd name="connsiteY9" fmla="*/ 52388 h 534888"/>
                  <a:gd name="connsiteX10" fmla="*/ 733425 w 4239359"/>
                  <a:gd name="connsiteY10" fmla="*/ 61913 h 534888"/>
                  <a:gd name="connsiteX11" fmla="*/ 857250 w 4239359"/>
                  <a:gd name="connsiteY11" fmla="*/ 47625 h 534888"/>
                  <a:gd name="connsiteX12" fmla="*/ 1028700 w 4239359"/>
                  <a:gd name="connsiteY12" fmla="*/ 52388 h 534888"/>
                  <a:gd name="connsiteX13" fmla="*/ 1452562 w 4239359"/>
                  <a:gd name="connsiteY13" fmla="*/ 133350 h 534888"/>
                  <a:gd name="connsiteX14" fmla="*/ 1633537 w 4239359"/>
                  <a:gd name="connsiteY14" fmla="*/ 200025 h 534888"/>
                  <a:gd name="connsiteX15" fmla="*/ 1671637 w 4239359"/>
                  <a:gd name="connsiteY15" fmla="*/ 228600 h 534888"/>
                  <a:gd name="connsiteX16" fmla="*/ 1700212 w 4239359"/>
                  <a:gd name="connsiteY16" fmla="*/ 247650 h 534888"/>
                  <a:gd name="connsiteX17" fmla="*/ 1724025 w 4239359"/>
                  <a:gd name="connsiteY17" fmla="*/ 280988 h 534888"/>
                  <a:gd name="connsiteX18" fmla="*/ 1747837 w 4239359"/>
                  <a:gd name="connsiteY18" fmla="*/ 328613 h 534888"/>
                  <a:gd name="connsiteX19" fmla="*/ 1781175 w 4239359"/>
                  <a:gd name="connsiteY19" fmla="*/ 357188 h 534888"/>
                  <a:gd name="connsiteX20" fmla="*/ 1819275 w 4239359"/>
                  <a:gd name="connsiteY20" fmla="*/ 366713 h 534888"/>
                  <a:gd name="connsiteX21" fmla="*/ 1852612 w 4239359"/>
                  <a:gd name="connsiteY21" fmla="*/ 371475 h 534888"/>
                  <a:gd name="connsiteX22" fmla="*/ 2033587 w 4239359"/>
                  <a:gd name="connsiteY22" fmla="*/ 366713 h 534888"/>
                  <a:gd name="connsiteX23" fmla="*/ 2138362 w 4239359"/>
                  <a:gd name="connsiteY23" fmla="*/ 347663 h 534888"/>
                  <a:gd name="connsiteX24" fmla="*/ 2214562 w 4239359"/>
                  <a:gd name="connsiteY24" fmla="*/ 352425 h 534888"/>
                  <a:gd name="connsiteX25" fmla="*/ 2319337 w 4239359"/>
                  <a:gd name="connsiteY25" fmla="*/ 400050 h 534888"/>
                  <a:gd name="connsiteX26" fmla="*/ 2462212 w 4239359"/>
                  <a:gd name="connsiteY26" fmla="*/ 433388 h 534888"/>
                  <a:gd name="connsiteX27" fmla="*/ 2533650 w 4239359"/>
                  <a:gd name="connsiteY27" fmla="*/ 433388 h 534888"/>
                  <a:gd name="connsiteX28" fmla="*/ 2624137 w 4239359"/>
                  <a:gd name="connsiteY28" fmla="*/ 461963 h 534888"/>
                  <a:gd name="connsiteX29" fmla="*/ 2771775 w 4239359"/>
                  <a:gd name="connsiteY29" fmla="*/ 490538 h 534888"/>
                  <a:gd name="connsiteX30" fmla="*/ 2900362 w 4239359"/>
                  <a:gd name="connsiteY30" fmla="*/ 485775 h 534888"/>
                  <a:gd name="connsiteX31" fmla="*/ 3038475 w 4239359"/>
                  <a:gd name="connsiteY31" fmla="*/ 466725 h 534888"/>
                  <a:gd name="connsiteX32" fmla="*/ 3100387 w 4239359"/>
                  <a:gd name="connsiteY32" fmla="*/ 467404 h 534888"/>
                  <a:gd name="connsiteX33" fmla="*/ 3209093 w 4239359"/>
                  <a:gd name="connsiteY33" fmla="*/ 491533 h 534888"/>
                  <a:gd name="connsiteX34" fmla="*/ 3414209 w 4239359"/>
                  <a:gd name="connsiteY34" fmla="*/ 515675 h 534888"/>
                  <a:gd name="connsiteX35" fmla="*/ 3689382 w 4239359"/>
                  <a:gd name="connsiteY35" fmla="*/ 534888 h 534888"/>
                  <a:gd name="connsiteX36" fmla="*/ 4239359 w 4239359"/>
                  <a:gd name="connsiteY36" fmla="*/ 517183 h 53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239359" h="534888">
                    <a:moveTo>
                      <a:pt x="0" y="90488"/>
                    </a:moveTo>
                    <a:lnTo>
                      <a:pt x="209550" y="119063"/>
                    </a:lnTo>
                    <a:lnTo>
                      <a:pt x="304800" y="109538"/>
                    </a:lnTo>
                    <a:lnTo>
                      <a:pt x="361950" y="85725"/>
                    </a:lnTo>
                    <a:lnTo>
                      <a:pt x="376237" y="61913"/>
                    </a:lnTo>
                    <a:lnTo>
                      <a:pt x="390525" y="33338"/>
                    </a:lnTo>
                    <a:lnTo>
                      <a:pt x="423862" y="9525"/>
                    </a:lnTo>
                    <a:lnTo>
                      <a:pt x="457200" y="0"/>
                    </a:lnTo>
                    <a:lnTo>
                      <a:pt x="514350" y="0"/>
                    </a:lnTo>
                    <a:lnTo>
                      <a:pt x="661987" y="52388"/>
                    </a:lnTo>
                    <a:lnTo>
                      <a:pt x="733425" y="61913"/>
                    </a:lnTo>
                    <a:lnTo>
                      <a:pt x="857250" y="47625"/>
                    </a:lnTo>
                    <a:lnTo>
                      <a:pt x="1028700" y="52388"/>
                    </a:lnTo>
                    <a:lnTo>
                      <a:pt x="1452562" y="133350"/>
                    </a:lnTo>
                    <a:lnTo>
                      <a:pt x="1633537" y="200025"/>
                    </a:lnTo>
                    <a:lnTo>
                      <a:pt x="1671637" y="228600"/>
                    </a:lnTo>
                    <a:lnTo>
                      <a:pt x="1700212" y="247650"/>
                    </a:lnTo>
                    <a:lnTo>
                      <a:pt x="1724025" y="280988"/>
                    </a:lnTo>
                    <a:lnTo>
                      <a:pt x="1747837" y="328613"/>
                    </a:lnTo>
                    <a:lnTo>
                      <a:pt x="1781175" y="357188"/>
                    </a:lnTo>
                    <a:lnTo>
                      <a:pt x="1819275" y="366713"/>
                    </a:lnTo>
                    <a:lnTo>
                      <a:pt x="1852612" y="371475"/>
                    </a:lnTo>
                    <a:lnTo>
                      <a:pt x="2033587" y="366713"/>
                    </a:lnTo>
                    <a:lnTo>
                      <a:pt x="2138362" y="347663"/>
                    </a:lnTo>
                    <a:lnTo>
                      <a:pt x="2214562" y="352425"/>
                    </a:lnTo>
                    <a:lnTo>
                      <a:pt x="2319337" y="400050"/>
                    </a:lnTo>
                    <a:lnTo>
                      <a:pt x="2462212" y="433388"/>
                    </a:lnTo>
                    <a:lnTo>
                      <a:pt x="2533650" y="433388"/>
                    </a:lnTo>
                    <a:lnTo>
                      <a:pt x="2624137" y="461963"/>
                    </a:lnTo>
                    <a:lnTo>
                      <a:pt x="2771775" y="490538"/>
                    </a:lnTo>
                    <a:lnTo>
                      <a:pt x="2900362" y="485775"/>
                    </a:lnTo>
                    <a:lnTo>
                      <a:pt x="3038475" y="466725"/>
                    </a:lnTo>
                    <a:lnTo>
                      <a:pt x="3100387" y="467404"/>
                    </a:lnTo>
                    <a:lnTo>
                      <a:pt x="3209093" y="491533"/>
                    </a:lnTo>
                    <a:lnTo>
                      <a:pt x="3414209" y="515675"/>
                    </a:lnTo>
                    <a:lnTo>
                      <a:pt x="3689382" y="534888"/>
                    </a:lnTo>
                    <a:lnTo>
                      <a:pt x="4239359" y="517183"/>
                    </a:lnTo>
                  </a:path>
                </a:pathLst>
              </a:custGeom>
              <a:noFill/>
              <a:ln w="19050">
                <a:solidFill>
                  <a:schemeClr val="accent5">
                    <a:lumMod val="75000"/>
                    <a:alpha val="70000"/>
                  </a:schemeClr>
                </a:solidFill>
                <a:prstDash val="dash"/>
                <a:headEnd type="triangle" w="lg" len="sm"/>
                <a:tailEnd type="triangle" w="lg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object 3"/>
            <p:cNvSpPr txBox="1"/>
            <p:nvPr/>
          </p:nvSpPr>
          <p:spPr>
            <a:xfrm rot="21007354">
              <a:off x="5621220" y="932821"/>
              <a:ext cx="782840" cy="176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800" b="1"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+mj-ea"/>
                  <a:ea typeface="+mj-ea"/>
                </a:defRPr>
              </a:lvl1pPr>
            </a:lstStyle>
            <a:p>
              <a:r>
                <a:rPr lang="en-US" altLang="ko-KR" sz="600" dirty="0">
                  <a:latin typeface="Arial" panose="020B0604020202020204" pitchFamily="34" charset="0"/>
                  <a:cs typeface="Arial" panose="020B0604020202020204" pitchFamily="34" charset="0"/>
                </a:rPr>
                <a:t>B240</a:t>
              </a:r>
              <a:endParaRPr lang="ko-KR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5" name="그룹 64"/>
            <p:cNvGrpSpPr>
              <a:grpSpLocks noChangeAspect="1"/>
            </p:cNvGrpSpPr>
            <p:nvPr/>
          </p:nvGrpSpPr>
          <p:grpSpPr>
            <a:xfrm>
              <a:off x="4469948" y="945128"/>
              <a:ext cx="465426" cy="465422"/>
              <a:chOff x="-269576" y="2253851"/>
              <a:chExt cx="235359" cy="235359"/>
            </a:xfrm>
          </p:grpSpPr>
          <p:sp>
            <p:nvSpPr>
              <p:cNvPr id="86" name="타원 85"/>
              <p:cNvSpPr/>
              <p:nvPr/>
            </p:nvSpPr>
            <p:spPr>
              <a:xfrm>
                <a:off x="-269576" y="2253851"/>
                <a:ext cx="235359" cy="235359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 w="3175">
                <a:solidFill>
                  <a:schemeClr val="tx1">
                    <a:lumMod val="65000"/>
                    <a:lumOff val="35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타원 86"/>
              <p:cNvSpPr/>
              <p:nvPr/>
            </p:nvSpPr>
            <p:spPr>
              <a:xfrm>
                <a:off x="-239779" y="2283217"/>
                <a:ext cx="175767" cy="175767"/>
              </a:xfrm>
              <a:prstGeom prst="ellipse">
                <a:avLst/>
              </a:prstGeom>
              <a:solidFill>
                <a:srgbClr val="0070C0">
                  <a:alpha val="30000"/>
                </a:srgbClr>
              </a:solidFill>
              <a:ln w="6350">
                <a:solidFill>
                  <a:schemeClr val="bg1">
                    <a:alpha val="8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타원 87"/>
              <p:cNvSpPr/>
              <p:nvPr/>
            </p:nvSpPr>
            <p:spPr>
              <a:xfrm>
                <a:off x="-213435" y="2309990"/>
                <a:ext cx="123080" cy="123080"/>
              </a:xfrm>
              <a:prstGeom prst="ellipse">
                <a:avLst/>
              </a:prstGeom>
              <a:solidFill>
                <a:srgbClr val="0070C0">
                  <a:alpha val="80000"/>
                </a:srgbClr>
              </a:solidFill>
              <a:ln w="3175">
                <a:solidFill>
                  <a:schemeClr val="bg1"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object 3"/>
            <p:cNvSpPr txBox="1"/>
            <p:nvPr/>
          </p:nvSpPr>
          <p:spPr>
            <a:xfrm>
              <a:off x="4373617" y="635201"/>
              <a:ext cx="1292923" cy="35352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700" b="1">
                  <a:effectLst/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1200" dirty="0" err="1" smtClean="0">
                  <a:effectLst>
                    <a:glow rad="76200">
                      <a:schemeClr val="bg1"/>
                    </a:glow>
                  </a:effectLst>
                  <a:latin typeface="Calibri" panose="020F0502020204030204" pitchFamily="34" charset="0"/>
                  <a:ea typeface="가는각진제목체" panose="02030600000101010101" pitchFamily="18" charset="-127"/>
                </a:rPr>
                <a:t>Meegoda</a:t>
              </a:r>
              <a:endParaRPr lang="en-US" altLang="ko-KR" sz="1200" dirty="0" smtClean="0"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ea typeface="가는각진제목체" panose="02030600000101010101" pitchFamily="18" charset="-127"/>
              </a:endParaRPr>
            </a:p>
            <a:p>
              <a:pPr algn="ctr">
                <a:lnSpc>
                  <a:spcPct val="100000"/>
                </a:lnSpc>
              </a:pPr>
              <a:r>
                <a:rPr lang="en-US" altLang="ko-KR" sz="1200" dirty="0" smtClean="0">
                  <a:effectLst>
                    <a:glow rad="76200">
                      <a:schemeClr val="bg1"/>
                    </a:glow>
                  </a:effectLst>
                  <a:latin typeface="Calibri" panose="020F0502020204030204" pitchFamily="34" charset="0"/>
                  <a:ea typeface="가는각진제목체" panose="02030600000101010101" pitchFamily="18" charset="-127"/>
                </a:rPr>
                <a:t>Railway Station</a:t>
              </a:r>
              <a:endParaRPr lang="en-US" altLang="ko-KR" sz="1050" dirty="0"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ea typeface="가는각진제목체" panose="02030600000101010101" pitchFamily="18" charset="-127"/>
              </a:endParaRPr>
            </a:p>
          </p:txBody>
        </p:sp>
        <p:grpSp>
          <p:nvGrpSpPr>
            <p:cNvPr id="67" name="그룹 66"/>
            <p:cNvGrpSpPr>
              <a:grpSpLocks noChangeAspect="1"/>
            </p:cNvGrpSpPr>
            <p:nvPr/>
          </p:nvGrpSpPr>
          <p:grpSpPr>
            <a:xfrm>
              <a:off x="4071170" y="2872928"/>
              <a:ext cx="479121" cy="479117"/>
              <a:chOff x="-269576" y="2253851"/>
              <a:chExt cx="235359" cy="235359"/>
            </a:xfrm>
          </p:grpSpPr>
          <p:sp>
            <p:nvSpPr>
              <p:cNvPr id="83" name="타원 82"/>
              <p:cNvSpPr/>
              <p:nvPr/>
            </p:nvSpPr>
            <p:spPr>
              <a:xfrm>
                <a:off x="-269576" y="2253851"/>
                <a:ext cx="235359" cy="235359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 w="3175">
                <a:solidFill>
                  <a:schemeClr val="tx1">
                    <a:lumMod val="65000"/>
                    <a:lumOff val="35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타원 83"/>
              <p:cNvSpPr/>
              <p:nvPr/>
            </p:nvSpPr>
            <p:spPr>
              <a:xfrm>
                <a:off x="-239779" y="2283217"/>
                <a:ext cx="175767" cy="175767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 w="6350">
                <a:solidFill>
                  <a:schemeClr val="bg1">
                    <a:alpha val="8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타원 84"/>
              <p:cNvSpPr/>
              <p:nvPr/>
            </p:nvSpPr>
            <p:spPr>
              <a:xfrm>
                <a:off x="-213435" y="2309990"/>
                <a:ext cx="123080" cy="123080"/>
              </a:xfrm>
              <a:prstGeom prst="ellipse">
                <a:avLst/>
              </a:prstGeom>
              <a:solidFill>
                <a:srgbClr val="FF0000">
                  <a:alpha val="60000"/>
                </a:srgbClr>
              </a:solidFill>
              <a:ln w="3175">
                <a:solidFill>
                  <a:schemeClr val="bg1"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8" name="그룹 67"/>
            <p:cNvGrpSpPr>
              <a:grpSpLocks noChangeAspect="1"/>
            </p:cNvGrpSpPr>
            <p:nvPr/>
          </p:nvGrpSpPr>
          <p:grpSpPr>
            <a:xfrm>
              <a:off x="3903350" y="2232205"/>
              <a:ext cx="300757" cy="300755"/>
              <a:chOff x="-269576" y="2253851"/>
              <a:chExt cx="235359" cy="235359"/>
            </a:xfrm>
          </p:grpSpPr>
          <p:sp>
            <p:nvSpPr>
              <p:cNvPr id="80" name="타원 79"/>
              <p:cNvSpPr/>
              <p:nvPr/>
            </p:nvSpPr>
            <p:spPr>
              <a:xfrm>
                <a:off x="-269576" y="2253851"/>
                <a:ext cx="235359" cy="235359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 w="3175">
                <a:solidFill>
                  <a:schemeClr val="tx1">
                    <a:lumMod val="65000"/>
                    <a:lumOff val="35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타원 80"/>
              <p:cNvSpPr/>
              <p:nvPr/>
            </p:nvSpPr>
            <p:spPr>
              <a:xfrm>
                <a:off x="-239779" y="2283217"/>
                <a:ext cx="175767" cy="175767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 w="6350">
                <a:solidFill>
                  <a:schemeClr val="bg1">
                    <a:alpha val="8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타원 81"/>
              <p:cNvSpPr/>
              <p:nvPr/>
            </p:nvSpPr>
            <p:spPr>
              <a:xfrm>
                <a:off x="-213435" y="2309990"/>
                <a:ext cx="123080" cy="123080"/>
              </a:xfrm>
              <a:prstGeom prst="ellipse">
                <a:avLst/>
              </a:prstGeom>
              <a:solidFill>
                <a:srgbClr val="FF0000">
                  <a:alpha val="60000"/>
                </a:srgbClr>
              </a:solidFill>
              <a:ln w="3175">
                <a:solidFill>
                  <a:schemeClr val="bg1"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9" name="그룹 68"/>
            <p:cNvGrpSpPr>
              <a:grpSpLocks noChangeAspect="1"/>
            </p:cNvGrpSpPr>
            <p:nvPr/>
          </p:nvGrpSpPr>
          <p:grpSpPr>
            <a:xfrm>
              <a:off x="5103722" y="2359158"/>
              <a:ext cx="479121" cy="479117"/>
              <a:chOff x="-269576" y="2253851"/>
              <a:chExt cx="235359" cy="235359"/>
            </a:xfrm>
          </p:grpSpPr>
          <p:sp>
            <p:nvSpPr>
              <p:cNvPr id="77" name="타원 76"/>
              <p:cNvSpPr/>
              <p:nvPr/>
            </p:nvSpPr>
            <p:spPr>
              <a:xfrm>
                <a:off x="-269576" y="2253851"/>
                <a:ext cx="235359" cy="235359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 w="3175">
                <a:solidFill>
                  <a:schemeClr val="tx1">
                    <a:lumMod val="65000"/>
                    <a:lumOff val="35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타원 77"/>
              <p:cNvSpPr/>
              <p:nvPr/>
            </p:nvSpPr>
            <p:spPr>
              <a:xfrm>
                <a:off x="-239779" y="2283217"/>
                <a:ext cx="175767" cy="175767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 w="6350">
                <a:solidFill>
                  <a:schemeClr val="bg1">
                    <a:alpha val="8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타원 78"/>
              <p:cNvSpPr/>
              <p:nvPr/>
            </p:nvSpPr>
            <p:spPr>
              <a:xfrm>
                <a:off x="-213435" y="2309990"/>
                <a:ext cx="123080" cy="123080"/>
              </a:xfrm>
              <a:prstGeom prst="ellipse">
                <a:avLst/>
              </a:prstGeom>
              <a:solidFill>
                <a:srgbClr val="FF0000">
                  <a:alpha val="60000"/>
                </a:srgbClr>
              </a:solidFill>
              <a:ln w="3175">
                <a:solidFill>
                  <a:schemeClr val="bg1"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4337955" y="1035335"/>
              <a:ext cx="738482" cy="221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800" b="1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effectLst>
                    <a:glow rad="76200">
                      <a:schemeClr val="bg1"/>
                    </a:glo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Multi-Modal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ko-KR" sz="800" b="1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effectLst>
                    <a:glow rad="76200">
                      <a:schemeClr val="bg1"/>
                    </a:glo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Node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85401" y="3751743"/>
              <a:ext cx="604272" cy="221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800" b="1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effectLst>
                    <a:glow rad="76200">
                      <a:schemeClr val="bg1"/>
                    </a:glo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Industrial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ko-KR" sz="800" b="1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effectLst>
                    <a:glow rad="76200">
                      <a:schemeClr val="bg1"/>
                    </a:glo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Node</a:t>
              </a:r>
              <a:endParaRPr lang="ko-KR" altLang="en-US" sz="8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800205" y="2243886"/>
              <a:ext cx="512617" cy="221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800" b="1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effectLst>
                    <a:glow rad="76200">
                      <a:schemeClr val="bg1"/>
                    </a:glo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Science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ko-KR" sz="800" b="1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effectLst>
                    <a:glow rad="76200">
                      <a:schemeClr val="bg1"/>
                    </a:glo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Node</a:t>
              </a:r>
              <a:endParaRPr lang="ko-KR" altLang="en-US" sz="8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090581" y="2450233"/>
              <a:ext cx="510980" cy="221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800" b="1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effectLst>
                    <a:glow rad="76200">
                      <a:schemeClr val="bg1"/>
                    </a:glo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Int’l Biz</a:t>
              </a:r>
              <a:endParaRPr lang="en-US" altLang="ko-KR" sz="8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altLang="ko-KR" sz="800" b="1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effectLst>
                    <a:glow rad="76200">
                      <a:schemeClr val="bg1"/>
                    </a:glo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Node</a:t>
              </a:r>
              <a:endParaRPr lang="ko-KR" altLang="en-US" sz="8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899999" y="2971707"/>
              <a:ext cx="833411" cy="221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800" b="1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effectLst>
                    <a:glow rad="76200">
                      <a:schemeClr val="bg1"/>
                    </a:glo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Administrative</a:t>
              </a:r>
              <a:endParaRPr lang="en-US" altLang="ko-KR" sz="8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altLang="ko-KR" sz="800" b="1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effectLst>
                    <a:glow rad="76200">
                      <a:schemeClr val="bg1"/>
                    </a:glo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Node</a:t>
              </a:r>
              <a:endParaRPr lang="ko-KR" altLang="en-US" sz="800" b="1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bject 3"/>
            <p:cNvSpPr txBox="1"/>
            <p:nvPr/>
          </p:nvSpPr>
          <p:spPr>
            <a:xfrm rot="2054689">
              <a:off x="4260908" y="3564300"/>
              <a:ext cx="1049373" cy="136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lnSpc>
                  <a:spcPct val="80000"/>
                </a:lnSpc>
                <a:defRPr sz="700" b="1">
                  <a:effectLst>
                    <a:glow rad="12700">
                      <a:schemeClr val="bg1"/>
                    </a:glow>
                  </a:effectLst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altLang="ko-KR" dirty="0" smtClean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effectLst>
                    <a:glow rad="76200">
                      <a:schemeClr val="tx1"/>
                    </a:glow>
                  </a:effectLst>
                </a:rPr>
                <a:t>Science Corridor</a:t>
              </a:r>
              <a:endParaRPr lang="en-US" altLang="ko-KR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effectLst>
                  <a:glow rad="76200">
                    <a:schemeClr val="tx1"/>
                  </a:glow>
                </a:effectLst>
              </a:endParaRPr>
            </a:p>
          </p:txBody>
        </p:sp>
        <p:sp>
          <p:nvSpPr>
            <p:cNvPr id="76" name="object 3"/>
            <p:cNvSpPr txBox="1"/>
            <p:nvPr/>
          </p:nvSpPr>
          <p:spPr>
            <a:xfrm rot="19967865">
              <a:off x="4343888" y="2764706"/>
              <a:ext cx="964471" cy="202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lnSpc>
                  <a:spcPct val="80000"/>
                </a:lnSpc>
                <a:defRPr sz="800" b="1">
                  <a:solidFill>
                    <a:schemeClr val="bg1"/>
                  </a:solidFill>
                  <a:effectLst>
                    <a:glow rad="76200">
                      <a:schemeClr val="tx1">
                        <a:lumMod val="50000"/>
                        <a:lumOff val="50000"/>
                      </a:schemeClr>
                    </a:glow>
                  </a:effectLst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altLang="ko-KR" sz="700" dirty="0" smtClean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effectLst>
                    <a:glow rad="76200">
                      <a:schemeClr val="tx1"/>
                    </a:glow>
                  </a:effectLst>
                </a:rPr>
                <a:t>International Biz</a:t>
              </a:r>
            </a:p>
            <a:p>
              <a:r>
                <a:rPr lang="en-US" altLang="ko-KR" sz="700" dirty="0" smtClean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effectLst>
                    <a:glow rad="76200">
                      <a:schemeClr val="tx1"/>
                    </a:glow>
                  </a:effectLst>
                </a:rPr>
                <a:t>Corridor</a:t>
              </a:r>
              <a:endParaRPr lang="en-US" altLang="ko-KR" sz="7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0" scaled="0"/>
                </a:gradFill>
                <a:effectLst>
                  <a:glow rad="76200">
                    <a:schemeClr val="tx1"/>
                  </a:glow>
                </a:effectLst>
              </a:endParaRPr>
            </a:p>
          </p:txBody>
        </p:sp>
        <p:sp>
          <p:nvSpPr>
            <p:cNvPr id="5" name="자유형 4"/>
            <p:cNvSpPr/>
            <p:nvPr/>
          </p:nvSpPr>
          <p:spPr>
            <a:xfrm>
              <a:off x="2921217" y="2067337"/>
              <a:ext cx="187621" cy="129306"/>
            </a:xfrm>
            <a:custGeom>
              <a:avLst/>
              <a:gdLst>
                <a:gd name="connsiteX0" fmla="*/ 0 w 176213"/>
                <a:gd name="connsiteY0" fmla="*/ 19050 h 121444"/>
                <a:gd name="connsiteX1" fmla="*/ 52388 w 176213"/>
                <a:gd name="connsiteY1" fmla="*/ 0 h 121444"/>
                <a:gd name="connsiteX2" fmla="*/ 92869 w 176213"/>
                <a:gd name="connsiteY2" fmla="*/ 4763 h 121444"/>
                <a:gd name="connsiteX3" fmla="*/ 176213 w 176213"/>
                <a:gd name="connsiteY3" fmla="*/ 59531 h 121444"/>
                <a:gd name="connsiteX4" fmla="*/ 145257 w 176213"/>
                <a:gd name="connsiteY4" fmla="*/ 121444 h 121444"/>
                <a:gd name="connsiteX5" fmla="*/ 0 w 176213"/>
                <a:gd name="connsiteY5" fmla="*/ 19050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13" h="121444">
                  <a:moveTo>
                    <a:pt x="0" y="19050"/>
                  </a:moveTo>
                  <a:lnTo>
                    <a:pt x="52388" y="0"/>
                  </a:lnTo>
                  <a:lnTo>
                    <a:pt x="92869" y="4763"/>
                  </a:lnTo>
                  <a:lnTo>
                    <a:pt x="176213" y="59531"/>
                  </a:lnTo>
                  <a:lnTo>
                    <a:pt x="145257" y="121444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311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object 3"/>
            <p:cNvSpPr txBox="1"/>
            <p:nvPr/>
          </p:nvSpPr>
          <p:spPr>
            <a:xfrm rot="20742054">
              <a:off x="2614245" y="1836857"/>
              <a:ext cx="952987" cy="176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800" b="1"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+mj-ea"/>
                  <a:ea typeface="+mj-ea"/>
                </a:defRPr>
              </a:lvl1pPr>
            </a:lstStyle>
            <a:p>
              <a:r>
                <a:rPr lang="en-US" altLang="ko-KR" sz="600" dirty="0"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altLang="ko-KR" sz="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COLOMBO</a:t>
              </a:r>
              <a:endParaRPr lang="ko-KR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자유형 225"/>
            <p:cNvSpPr/>
            <p:nvPr/>
          </p:nvSpPr>
          <p:spPr>
            <a:xfrm>
              <a:off x="2696718" y="2071093"/>
              <a:ext cx="69153" cy="144065"/>
            </a:xfrm>
            <a:custGeom>
              <a:avLst/>
              <a:gdLst>
                <a:gd name="connsiteX0" fmla="*/ 2381 w 57150"/>
                <a:gd name="connsiteY0" fmla="*/ 0 h 119062"/>
                <a:gd name="connsiteX1" fmla="*/ 0 w 57150"/>
                <a:gd name="connsiteY1" fmla="*/ 73819 h 119062"/>
                <a:gd name="connsiteX2" fmla="*/ 57150 w 57150"/>
                <a:gd name="connsiteY2" fmla="*/ 119062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19062">
                  <a:moveTo>
                    <a:pt x="2381" y="0"/>
                  </a:moveTo>
                  <a:cubicBezTo>
                    <a:pt x="1587" y="24606"/>
                    <a:pt x="794" y="49213"/>
                    <a:pt x="0" y="73819"/>
                  </a:cubicBezTo>
                  <a:lnTo>
                    <a:pt x="57150" y="119062"/>
                  </a:lnTo>
                </a:path>
              </a:pathLst>
            </a:custGeom>
            <a:noFill/>
            <a:ln w="31750">
              <a:solidFill>
                <a:srgbClr val="8F9294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7" name="자유형 226"/>
            <p:cNvSpPr/>
            <p:nvPr/>
          </p:nvSpPr>
          <p:spPr>
            <a:xfrm rot="1039524">
              <a:off x="2700037" y="3256216"/>
              <a:ext cx="69153" cy="144065"/>
            </a:xfrm>
            <a:custGeom>
              <a:avLst/>
              <a:gdLst>
                <a:gd name="connsiteX0" fmla="*/ 2381 w 57150"/>
                <a:gd name="connsiteY0" fmla="*/ 0 h 119062"/>
                <a:gd name="connsiteX1" fmla="*/ 0 w 57150"/>
                <a:gd name="connsiteY1" fmla="*/ 73819 h 119062"/>
                <a:gd name="connsiteX2" fmla="*/ 57150 w 57150"/>
                <a:gd name="connsiteY2" fmla="*/ 119062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19062">
                  <a:moveTo>
                    <a:pt x="2381" y="0"/>
                  </a:moveTo>
                  <a:cubicBezTo>
                    <a:pt x="1587" y="24606"/>
                    <a:pt x="794" y="49213"/>
                    <a:pt x="0" y="73819"/>
                  </a:cubicBezTo>
                  <a:lnTo>
                    <a:pt x="57150" y="119062"/>
                  </a:lnTo>
                </a:path>
              </a:pathLst>
            </a:custGeom>
            <a:noFill/>
            <a:ln w="31750">
              <a:solidFill>
                <a:srgbClr val="8F9294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8" name="자유형 227"/>
            <p:cNvSpPr/>
            <p:nvPr/>
          </p:nvSpPr>
          <p:spPr>
            <a:xfrm rot="2303793">
              <a:off x="3868280" y="4097547"/>
              <a:ext cx="39035" cy="81321"/>
            </a:xfrm>
            <a:custGeom>
              <a:avLst/>
              <a:gdLst>
                <a:gd name="connsiteX0" fmla="*/ 2381 w 57150"/>
                <a:gd name="connsiteY0" fmla="*/ 0 h 119062"/>
                <a:gd name="connsiteX1" fmla="*/ 0 w 57150"/>
                <a:gd name="connsiteY1" fmla="*/ 73819 h 119062"/>
                <a:gd name="connsiteX2" fmla="*/ 57150 w 57150"/>
                <a:gd name="connsiteY2" fmla="*/ 119062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19062">
                  <a:moveTo>
                    <a:pt x="2381" y="0"/>
                  </a:moveTo>
                  <a:cubicBezTo>
                    <a:pt x="1587" y="24606"/>
                    <a:pt x="794" y="49213"/>
                    <a:pt x="0" y="73819"/>
                  </a:cubicBezTo>
                  <a:lnTo>
                    <a:pt x="57150" y="119062"/>
                  </a:lnTo>
                </a:path>
              </a:pathLst>
            </a:custGeom>
            <a:noFill/>
            <a:ln w="19050">
              <a:solidFill>
                <a:srgbClr val="8F9294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2679169" y="5303391"/>
            <a:ext cx="1222302" cy="1379128"/>
            <a:chOff x="2675805" y="3608196"/>
            <a:chExt cx="1048698" cy="1239522"/>
          </a:xfrm>
        </p:grpSpPr>
        <p:sp>
          <p:nvSpPr>
            <p:cNvPr id="33" name="object 3"/>
            <p:cNvSpPr txBox="1"/>
            <p:nvPr/>
          </p:nvSpPr>
          <p:spPr>
            <a:xfrm>
              <a:off x="2827331" y="4174232"/>
              <a:ext cx="897172" cy="248959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000">
                  <a:effectLst/>
                </a:defRPr>
              </a:lvl1pPr>
            </a:lstStyle>
            <a:p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Node</a:t>
              </a:r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bject 3"/>
            <p:cNvSpPr txBox="1"/>
            <p:nvPr/>
          </p:nvSpPr>
          <p:spPr>
            <a:xfrm>
              <a:off x="2827331" y="4315741"/>
              <a:ext cx="806600" cy="248959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000">
                  <a:effectLst/>
                </a:defRPr>
              </a:lvl1pPr>
            </a:lstStyle>
            <a:p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Arterial Road</a:t>
              </a:r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bject 3"/>
            <p:cNvSpPr txBox="1"/>
            <p:nvPr/>
          </p:nvSpPr>
          <p:spPr>
            <a:xfrm>
              <a:off x="2827331" y="4457250"/>
              <a:ext cx="751334" cy="248959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000">
                  <a:effectLst/>
                </a:defRPr>
              </a:lvl1pPr>
            </a:lstStyle>
            <a:p>
              <a:r>
                <a:rPr lang="en-US" altLang="ko-KR" dirty="0" smtClean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Local Road</a:t>
              </a:r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bject 3"/>
            <p:cNvSpPr txBox="1"/>
            <p:nvPr/>
          </p:nvSpPr>
          <p:spPr>
            <a:xfrm>
              <a:off x="2827331" y="4598759"/>
              <a:ext cx="751334" cy="248959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000">
                  <a:effectLst/>
                </a:defRPr>
              </a:lvl1pPr>
            </a:lstStyle>
            <a:p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Railway</a:t>
              </a:r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자유형 36"/>
            <p:cNvSpPr/>
            <p:nvPr/>
          </p:nvSpPr>
          <p:spPr>
            <a:xfrm>
              <a:off x="2677567" y="4372410"/>
              <a:ext cx="181143" cy="63933"/>
            </a:xfrm>
            <a:custGeom>
              <a:avLst/>
              <a:gdLst>
                <a:gd name="connsiteX0" fmla="*/ 0 w 161924"/>
                <a:gd name="connsiteY0" fmla="*/ 57150 h 57150"/>
                <a:gd name="connsiteX1" fmla="*/ 54768 w 161924"/>
                <a:gd name="connsiteY1" fmla="*/ 2382 h 57150"/>
                <a:gd name="connsiteX2" fmla="*/ 107155 w 161924"/>
                <a:gd name="connsiteY2" fmla="*/ 54769 h 57150"/>
                <a:gd name="connsiteX3" fmla="*/ 161924 w 161924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4" h="57150">
                  <a:moveTo>
                    <a:pt x="0" y="57150"/>
                  </a:moveTo>
                  <a:lnTo>
                    <a:pt x="54768" y="2382"/>
                  </a:lnTo>
                  <a:lnTo>
                    <a:pt x="107155" y="54769"/>
                  </a:lnTo>
                  <a:lnTo>
                    <a:pt x="161924" y="0"/>
                  </a:lnTo>
                </a:path>
              </a:pathLst>
            </a:custGeom>
            <a:noFill/>
            <a:ln w="22225">
              <a:solidFill>
                <a:schemeClr val="bg1">
                  <a:lumMod val="50000"/>
                </a:schemeClr>
              </a:solidFill>
              <a:prstDash val="solid"/>
            </a:ln>
            <a:effectLst>
              <a:glow rad="127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자유형 37"/>
            <p:cNvSpPr/>
            <p:nvPr/>
          </p:nvSpPr>
          <p:spPr>
            <a:xfrm>
              <a:off x="2677567" y="4527562"/>
              <a:ext cx="181143" cy="63933"/>
            </a:xfrm>
            <a:custGeom>
              <a:avLst/>
              <a:gdLst>
                <a:gd name="connsiteX0" fmla="*/ 0 w 161924"/>
                <a:gd name="connsiteY0" fmla="*/ 57150 h 57150"/>
                <a:gd name="connsiteX1" fmla="*/ 54768 w 161924"/>
                <a:gd name="connsiteY1" fmla="*/ 2382 h 57150"/>
                <a:gd name="connsiteX2" fmla="*/ 107155 w 161924"/>
                <a:gd name="connsiteY2" fmla="*/ 54769 h 57150"/>
                <a:gd name="connsiteX3" fmla="*/ 161924 w 161924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4" h="57150">
                  <a:moveTo>
                    <a:pt x="0" y="57150"/>
                  </a:moveTo>
                  <a:lnTo>
                    <a:pt x="54768" y="2382"/>
                  </a:lnTo>
                  <a:lnTo>
                    <a:pt x="107155" y="54769"/>
                  </a:lnTo>
                  <a:lnTo>
                    <a:pt x="161924" y="0"/>
                  </a:lnTo>
                </a:path>
              </a:pathLst>
            </a:custGeom>
            <a:noFill/>
            <a:ln w="15875">
              <a:solidFill>
                <a:schemeClr val="bg1">
                  <a:lumMod val="75000"/>
                </a:schemeClr>
              </a:solidFill>
              <a:prstDash val="solid"/>
            </a:ln>
            <a:effectLst>
              <a:glow rad="127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자유형 38"/>
            <p:cNvSpPr/>
            <p:nvPr/>
          </p:nvSpPr>
          <p:spPr>
            <a:xfrm>
              <a:off x="2677567" y="4659707"/>
              <a:ext cx="181143" cy="63933"/>
            </a:xfrm>
            <a:custGeom>
              <a:avLst/>
              <a:gdLst>
                <a:gd name="connsiteX0" fmla="*/ 0 w 161924"/>
                <a:gd name="connsiteY0" fmla="*/ 57150 h 57150"/>
                <a:gd name="connsiteX1" fmla="*/ 54768 w 161924"/>
                <a:gd name="connsiteY1" fmla="*/ 2382 h 57150"/>
                <a:gd name="connsiteX2" fmla="*/ 107155 w 161924"/>
                <a:gd name="connsiteY2" fmla="*/ 54769 h 57150"/>
                <a:gd name="connsiteX3" fmla="*/ 161924 w 161924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4" h="57150">
                  <a:moveTo>
                    <a:pt x="0" y="57150"/>
                  </a:moveTo>
                  <a:lnTo>
                    <a:pt x="54768" y="2382"/>
                  </a:lnTo>
                  <a:lnTo>
                    <a:pt x="107155" y="54769"/>
                  </a:lnTo>
                  <a:lnTo>
                    <a:pt x="161924" y="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그룹 122"/>
            <p:cNvGrpSpPr>
              <a:grpSpLocks noChangeAspect="1"/>
            </p:cNvGrpSpPr>
            <p:nvPr/>
          </p:nvGrpSpPr>
          <p:grpSpPr bwMode="auto">
            <a:xfrm>
              <a:off x="2695578" y="4201719"/>
              <a:ext cx="129040" cy="129040"/>
              <a:chOff x="-269576" y="2253851"/>
              <a:chExt cx="235359" cy="235359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-269576" y="2253851"/>
                <a:ext cx="235359" cy="235359"/>
              </a:xfrm>
              <a:prstGeom prst="ellipse">
                <a:avLst/>
              </a:prstGeom>
              <a:solidFill>
                <a:schemeClr val="bg1">
                  <a:lumMod val="85000"/>
                  <a:alpha val="40000"/>
                </a:schemeClr>
              </a:solidFill>
              <a:ln w="6350">
                <a:solidFill>
                  <a:schemeClr val="bg1">
                    <a:lumMod val="75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-240054" y="2283373"/>
                <a:ext cx="176314" cy="175494"/>
              </a:xfrm>
              <a:prstGeom prst="ellipse">
                <a:avLst/>
              </a:prstGeom>
              <a:solidFill>
                <a:schemeClr val="accent2">
                  <a:lumMod val="75000"/>
                  <a:alpha val="30000"/>
                </a:schemeClr>
              </a:solidFill>
              <a:ln w="6350">
                <a:solidFill>
                  <a:schemeClr val="bg1">
                    <a:alpha val="8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-213811" y="2309616"/>
                <a:ext cx="123830" cy="123830"/>
              </a:xfrm>
              <a:prstGeom prst="ellipse">
                <a:avLst/>
              </a:prstGeom>
              <a:solidFill>
                <a:schemeClr val="accent2">
                  <a:lumMod val="75000"/>
                  <a:alpha val="80000"/>
                </a:schemeClr>
              </a:solidFill>
              <a:ln w="3175">
                <a:solidFill>
                  <a:schemeClr val="bg1"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타원 42"/>
            <p:cNvSpPr/>
            <p:nvPr/>
          </p:nvSpPr>
          <p:spPr>
            <a:xfrm>
              <a:off x="2710828" y="4073458"/>
              <a:ext cx="87880" cy="8788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3175">
              <a:solidFill>
                <a:schemeClr val="bg1"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타원 43"/>
            <p:cNvSpPr/>
            <p:nvPr/>
          </p:nvSpPr>
          <p:spPr>
            <a:xfrm>
              <a:off x="2710828" y="3929713"/>
              <a:ext cx="87880" cy="87880"/>
            </a:xfrm>
            <a:prstGeom prst="ellipse">
              <a:avLst/>
            </a:prstGeom>
            <a:solidFill>
              <a:srgbClr val="9B7EB5"/>
            </a:solidFill>
            <a:ln w="3175">
              <a:solidFill>
                <a:schemeClr val="bg1"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타원 44"/>
            <p:cNvSpPr/>
            <p:nvPr/>
          </p:nvSpPr>
          <p:spPr>
            <a:xfrm>
              <a:off x="2710828" y="3794356"/>
              <a:ext cx="87880" cy="8788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>
              <a:solidFill>
                <a:schemeClr val="bg1"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타원 45"/>
            <p:cNvSpPr/>
            <p:nvPr/>
          </p:nvSpPr>
          <p:spPr>
            <a:xfrm>
              <a:off x="2710828" y="3650507"/>
              <a:ext cx="87880" cy="87880"/>
            </a:xfrm>
            <a:prstGeom prst="ellipse">
              <a:avLst/>
            </a:prstGeom>
            <a:solidFill>
              <a:srgbClr val="F7DA89"/>
            </a:solidFill>
            <a:ln w="3175">
              <a:solidFill>
                <a:schemeClr val="bg1"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3"/>
            <p:cNvSpPr txBox="1"/>
            <p:nvPr/>
          </p:nvSpPr>
          <p:spPr>
            <a:xfrm>
              <a:off x="2827331" y="3749705"/>
              <a:ext cx="897172" cy="248959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000">
                  <a:effectLst/>
                </a:defRPr>
              </a:lvl1pPr>
            </a:lstStyle>
            <a:p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S&amp;T Programs</a:t>
              </a:r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bject 3"/>
            <p:cNvSpPr txBox="1"/>
            <p:nvPr/>
          </p:nvSpPr>
          <p:spPr>
            <a:xfrm>
              <a:off x="2827331" y="3608196"/>
              <a:ext cx="897172" cy="248959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000">
                  <a:effectLst/>
                </a:defRPr>
              </a:lvl1pPr>
            </a:lstStyle>
            <a:p>
              <a:r>
                <a:rPr lang="en-US" altLang="ko-K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Residential</a:t>
              </a:r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자유형 217"/>
            <p:cNvSpPr/>
            <p:nvPr/>
          </p:nvSpPr>
          <p:spPr>
            <a:xfrm>
              <a:off x="2675805" y="4658904"/>
              <a:ext cx="181143" cy="63933"/>
            </a:xfrm>
            <a:custGeom>
              <a:avLst/>
              <a:gdLst>
                <a:gd name="connsiteX0" fmla="*/ 0 w 161924"/>
                <a:gd name="connsiteY0" fmla="*/ 57150 h 57150"/>
                <a:gd name="connsiteX1" fmla="*/ 54768 w 161924"/>
                <a:gd name="connsiteY1" fmla="*/ 2382 h 57150"/>
                <a:gd name="connsiteX2" fmla="*/ 107155 w 161924"/>
                <a:gd name="connsiteY2" fmla="*/ 54769 h 57150"/>
                <a:gd name="connsiteX3" fmla="*/ 161924 w 161924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4" h="57150">
                  <a:moveTo>
                    <a:pt x="0" y="57150"/>
                  </a:moveTo>
                  <a:lnTo>
                    <a:pt x="54768" y="2382"/>
                  </a:lnTo>
                  <a:lnTo>
                    <a:pt x="107155" y="54769"/>
                  </a:lnTo>
                  <a:lnTo>
                    <a:pt x="161924" y="0"/>
                  </a:lnTo>
                </a:path>
              </a:pathLst>
            </a:custGeom>
            <a:noFill/>
            <a:ln w="12700">
              <a:solidFill>
                <a:srgbClr val="66CCFF"/>
              </a:solidFill>
              <a:prstDash val="sysDash"/>
            </a:ln>
            <a:effectLst>
              <a:glow rad="127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그룹 16"/>
          <p:cNvGrpSpPr>
            <a:grpSpLocks noChangeAspect="1"/>
          </p:cNvGrpSpPr>
          <p:nvPr/>
        </p:nvGrpSpPr>
        <p:grpSpPr>
          <a:xfrm>
            <a:off x="5231939" y="6231007"/>
            <a:ext cx="1459626" cy="269279"/>
            <a:chOff x="-1733078" y="5391070"/>
            <a:chExt cx="2755547" cy="366203"/>
          </a:xfrm>
        </p:grpSpPr>
        <p:grpSp>
          <p:nvGrpSpPr>
            <p:cNvPr id="18" name="그룹 17"/>
            <p:cNvGrpSpPr/>
            <p:nvPr/>
          </p:nvGrpSpPr>
          <p:grpSpPr>
            <a:xfrm>
              <a:off x="-1541121" y="5650574"/>
              <a:ext cx="2289256" cy="106699"/>
              <a:chOff x="-1645046" y="3813145"/>
              <a:chExt cx="4572792" cy="91609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-1645046" y="3818777"/>
                <a:ext cx="1143396" cy="45719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-502046" y="3859035"/>
                <a:ext cx="1143396" cy="45719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641350" y="3813145"/>
                <a:ext cx="2286396" cy="45719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-1733078" y="5397902"/>
              <a:ext cx="415197" cy="230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550" b="1">
                  <a:ln w="3175"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  <a:ea typeface="-윤고딕110" panose="02030504000101010101" pitchFamily="18" charset="-127"/>
                  <a:cs typeface="Arial" panose="020B0604020202020204" pitchFamily="34" charset="0"/>
                </a:defRPr>
              </a:lvl1pPr>
            </a:lstStyle>
            <a:p>
              <a:r>
                <a:rPr lang="en-US" altLang="ko-KR" sz="500" dirty="0"/>
                <a:t>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1232237" y="5397902"/>
              <a:ext cx="515064" cy="230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550" b="1">
                  <a:ln w="3175"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  <a:ea typeface="-윤고딕110" panose="02030504000101010101" pitchFamily="18" charset="-127"/>
                  <a:cs typeface="Arial" panose="020B0604020202020204" pitchFamily="34" charset="0"/>
                </a:defRPr>
              </a:lvl1pPr>
            </a:lstStyle>
            <a:p>
              <a:r>
                <a:rPr lang="en-US" altLang="ko-KR" sz="500" dirty="0"/>
                <a:t>0.5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15212" y="5391070"/>
              <a:ext cx="415197" cy="230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550" b="1">
                  <a:ln w="3175"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  <a:ea typeface="-윤고딕110" panose="02030504000101010101" pitchFamily="18" charset="-127"/>
                  <a:cs typeface="Arial" panose="020B0604020202020204" pitchFamily="34" charset="0"/>
                </a:defRPr>
              </a:lvl1pPr>
            </a:lstStyle>
            <a:p>
              <a:r>
                <a:rPr lang="en-US" altLang="ko-KR" sz="500" dirty="0"/>
                <a:t>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0566" y="5391070"/>
              <a:ext cx="611903" cy="230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550" b="1">
                  <a:ln w="3175"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  <a:ea typeface="-윤고딕110" panose="02030504000101010101" pitchFamily="18" charset="-127"/>
                  <a:cs typeface="Arial" panose="020B0604020202020204" pitchFamily="34" charset="0"/>
                </a:defRPr>
              </a:lvl1pPr>
            </a:lstStyle>
            <a:p>
              <a:r>
                <a:rPr lang="en-US" altLang="ko-KR" sz="500" dirty="0"/>
                <a:t>2Km</a:t>
              </a:r>
            </a:p>
          </p:txBody>
        </p:sp>
      </p:grpSp>
      <p:grpSp>
        <p:nvGrpSpPr>
          <p:cNvPr id="230" name="그룹 229"/>
          <p:cNvGrpSpPr/>
          <p:nvPr/>
        </p:nvGrpSpPr>
        <p:grpSpPr>
          <a:xfrm>
            <a:off x="6414929" y="5887527"/>
            <a:ext cx="134237" cy="339111"/>
            <a:chOff x="3311612" y="2352995"/>
            <a:chExt cx="199683" cy="378330"/>
          </a:xfrm>
        </p:grpSpPr>
        <p:sp>
          <p:nvSpPr>
            <p:cNvPr id="231" name="직사각형 230"/>
            <p:cNvSpPr/>
            <p:nvPr/>
          </p:nvSpPr>
          <p:spPr>
            <a:xfrm>
              <a:off x="3311612" y="2352995"/>
              <a:ext cx="102126" cy="1743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en-US" altLang="ko-KR" sz="7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US" altLang="ko-KR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2" name="그룹 382"/>
            <p:cNvGrpSpPr/>
            <p:nvPr/>
          </p:nvGrpSpPr>
          <p:grpSpPr>
            <a:xfrm>
              <a:off x="3313796" y="2530350"/>
              <a:ext cx="197499" cy="200975"/>
              <a:chOff x="4300566" y="4226329"/>
              <a:chExt cx="432385" cy="434069"/>
            </a:xfrm>
          </p:grpSpPr>
          <p:cxnSp>
            <p:nvCxnSpPr>
              <p:cNvPr id="233" name="직선 연결선 232"/>
              <p:cNvCxnSpPr>
                <a:stCxn id="236" idx="4"/>
                <a:endCxn id="236" idx="0"/>
              </p:cNvCxnSpPr>
              <p:nvPr/>
            </p:nvCxnSpPr>
            <p:spPr>
              <a:xfrm rot="5400000" flipH="1">
                <a:off x="4300569" y="4442999"/>
                <a:ext cx="432383" cy="2364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4" name="직선 연결선 233"/>
              <p:cNvCxnSpPr>
                <a:stCxn id="236" idx="6"/>
                <a:endCxn id="236" idx="2"/>
              </p:cNvCxnSpPr>
              <p:nvPr/>
            </p:nvCxnSpPr>
            <p:spPr>
              <a:xfrm flipH="1">
                <a:off x="4300569" y="4442521"/>
                <a:ext cx="432382" cy="3307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5" name="직선 연결선 234"/>
              <p:cNvCxnSpPr>
                <a:endCxn id="236" idx="0"/>
              </p:cNvCxnSpPr>
              <p:nvPr/>
            </p:nvCxnSpPr>
            <p:spPr>
              <a:xfrm flipV="1">
                <a:off x="4516758" y="4226329"/>
                <a:ext cx="1" cy="216192"/>
              </a:xfrm>
              <a:prstGeom prst="line">
                <a:avLst/>
              </a:prstGeom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6" name="타원 235"/>
              <p:cNvSpPr/>
              <p:nvPr/>
            </p:nvSpPr>
            <p:spPr>
              <a:xfrm>
                <a:off x="4300566" y="4226351"/>
                <a:ext cx="432382" cy="432384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8" name="object 3"/>
          <p:cNvSpPr txBox="1"/>
          <p:nvPr/>
        </p:nvSpPr>
        <p:spPr>
          <a:xfrm>
            <a:off x="2843807" y="5613238"/>
            <a:ext cx="1998411" cy="276999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000">
                <a:effectLst/>
              </a:defRPr>
            </a:lvl1pPr>
          </a:lstStyle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 </a:t>
            </a:r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object 3"/>
          <p:cNvSpPr txBox="1"/>
          <p:nvPr/>
        </p:nvSpPr>
        <p:spPr>
          <a:xfrm>
            <a:off x="2843808" y="5765638"/>
            <a:ext cx="1424737" cy="276999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000">
                <a:effectLst/>
              </a:defRPr>
            </a:lvl1pPr>
          </a:lstStyle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Green Network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직사각형 198"/>
          <p:cNvSpPr/>
          <p:nvPr/>
        </p:nvSpPr>
        <p:spPr>
          <a:xfrm>
            <a:off x="6876759" y="1508668"/>
            <a:ext cx="1810195" cy="21520"/>
          </a:xfrm>
          <a:prstGeom prst="rect">
            <a:avLst/>
          </a:prstGeom>
          <a:solidFill>
            <a:srgbClr val="39B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241" name="텍스트 개체 틀 2"/>
          <p:cNvSpPr txBox="1">
            <a:spLocks/>
          </p:cNvSpPr>
          <p:nvPr/>
        </p:nvSpPr>
        <p:spPr>
          <a:xfrm>
            <a:off x="0" y="0"/>
            <a:ext cx="9144000" cy="6155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ko-K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Investment Opportunities in - </a:t>
            </a:r>
            <a:r>
              <a:rPr lang="en-GB" altLang="ko-KR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 City</a:t>
            </a:r>
            <a:r>
              <a:rPr lang="en-GB" altLang="ko-K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9" name="object 3"/>
          <p:cNvSpPr txBox="1"/>
          <p:nvPr/>
        </p:nvSpPr>
        <p:spPr>
          <a:xfrm>
            <a:off x="2433782" y="1052736"/>
            <a:ext cx="1202114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700" b="1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1200" dirty="0" err="1" smtClean="0"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ea typeface="가는각진제목체" panose="02030600000101010101" pitchFamily="18" charset="-127"/>
              </a:rPr>
              <a:t>Homagama</a:t>
            </a:r>
            <a:endParaRPr lang="en-US" altLang="ko-KR" sz="1050" dirty="0">
              <a:effectLst>
                <a:glow rad="76200">
                  <a:schemeClr val="bg1"/>
                </a:glow>
              </a:effectLst>
              <a:latin typeface="Calibri" panose="020F0502020204030204" pitchFamily="34" charset="0"/>
              <a:ea typeface="가는각진제목체" panose="02030600000101010101" pitchFamily="18" charset="-127"/>
            </a:endParaRPr>
          </a:p>
        </p:txBody>
      </p:sp>
      <p:sp>
        <p:nvSpPr>
          <p:cNvPr id="390" name="object 3"/>
          <p:cNvSpPr txBox="1"/>
          <p:nvPr/>
        </p:nvSpPr>
        <p:spPr>
          <a:xfrm rot="20860363">
            <a:off x="2420868" y="2546018"/>
            <a:ext cx="1202114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700" b="1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1200" dirty="0" smtClean="0"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ea typeface="가는각진제목체" panose="02030600000101010101" pitchFamily="18" charset="-127"/>
              </a:rPr>
              <a:t>To Colombo</a:t>
            </a:r>
            <a:endParaRPr lang="en-US" altLang="ko-KR" sz="1050" dirty="0">
              <a:effectLst>
                <a:glow rad="76200">
                  <a:schemeClr val="bg1"/>
                </a:glow>
              </a:effectLst>
              <a:latin typeface="Calibri" panose="020F0502020204030204" pitchFamily="34" charset="0"/>
              <a:ea typeface="가는각진제목체" panose="02030600000101010101" pitchFamily="18" charset="-127"/>
            </a:endParaRPr>
          </a:p>
        </p:txBody>
      </p:sp>
      <p:sp>
        <p:nvSpPr>
          <p:cNvPr id="391" name="object 3"/>
          <p:cNvSpPr txBox="1"/>
          <p:nvPr/>
        </p:nvSpPr>
        <p:spPr>
          <a:xfrm>
            <a:off x="4009223" y="3562148"/>
            <a:ext cx="1202114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700" b="1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1200" dirty="0" err="1" smtClean="0"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ea typeface="가는각진제목체" panose="02030600000101010101" pitchFamily="18" charset="-127"/>
              </a:rPr>
              <a:t>Dampe</a:t>
            </a:r>
            <a:endParaRPr lang="en-US" altLang="ko-KR" sz="1050" dirty="0">
              <a:effectLst>
                <a:glow rad="76200">
                  <a:schemeClr val="bg1"/>
                </a:glow>
              </a:effectLst>
              <a:latin typeface="Calibri" panose="020F0502020204030204" pitchFamily="34" charset="0"/>
              <a:ea typeface="가는각진제목체" panose="02030600000101010101" pitchFamily="18" charset="-127"/>
            </a:endParaRPr>
          </a:p>
        </p:txBody>
      </p:sp>
      <p:sp>
        <p:nvSpPr>
          <p:cNvPr id="392" name="object 3"/>
          <p:cNvSpPr txBox="1"/>
          <p:nvPr/>
        </p:nvSpPr>
        <p:spPr>
          <a:xfrm>
            <a:off x="5652120" y="5349382"/>
            <a:ext cx="1202114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700" b="1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1200" dirty="0" err="1" smtClean="0"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ea typeface="가는각진제목체" panose="02030600000101010101" pitchFamily="18" charset="-127"/>
              </a:rPr>
              <a:t>Padukka</a:t>
            </a:r>
            <a:endParaRPr lang="en-US" altLang="ko-KR" sz="1050" dirty="0">
              <a:effectLst>
                <a:glow rad="76200">
                  <a:schemeClr val="bg1"/>
                </a:glow>
              </a:effectLst>
              <a:latin typeface="Calibri" panose="020F0502020204030204" pitchFamily="34" charset="0"/>
              <a:ea typeface="가는각진제목체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517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149080"/>
            <a:ext cx="3961250" cy="25853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0" y="3573016"/>
            <a:ext cx="9144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3564305"/>
            <a:ext cx="759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en-US" altLang="ko-KR" sz="2000" b="1" dirty="0" smtClean="0">
                <a:latin typeface="Franklin Gothic Book" pitchFamily="34" charset="0"/>
                <a:ea typeface="Tahoma" pitchFamily="34" charset="0"/>
                <a:cs typeface="Tahoma" pitchFamily="34" charset="0"/>
              </a:rPr>
              <a:t>04. Public Transportation :</a:t>
            </a:r>
          </a:p>
          <a:p>
            <a:pPr marL="0" lvl="1">
              <a:lnSpc>
                <a:spcPct val="80000"/>
              </a:lnSpc>
            </a:pPr>
            <a:r>
              <a:rPr lang="en-US" altLang="ko-K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Book" pitchFamily="34" charset="0"/>
                <a:ea typeface="Tahoma" pitchFamily="34" charset="0"/>
                <a:cs typeface="Tahoma" pitchFamily="34" charset="0"/>
              </a:rPr>
              <a:t>       New Light Rail Transit Route</a:t>
            </a:r>
            <a:endParaRPr lang="ko-KR" altLang="en-US" sz="2000" b="1" dirty="0">
              <a:solidFill>
                <a:schemeClr val="tx2">
                  <a:lumMod val="60000"/>
                  <a:lumOff val="40000"/>
                </a:schemeClr>
              </a:solidFill>
              <a:latin typeface="Franklin Gothic Boo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2882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 smtClean="0">
                <a:latin typeface="Franklin Gothic Book" pitchFamily="34" charset="0"/>
              </a:rPr>
              <a:t>03. Business Corridor:</a:t>
            </a:r>
            <a:endParaRPr lang="en-GB" sz="2000" b="1" dirty="0">
              <a:latin typeface="Franklin Gothic Book" pitchFamily="34" charset="0"/>
            </a:endParaRPr>
          </a:p>
          <a:p>
            <a:pPr marL="0" lvl="1"/>
            <a:r>
              <a:rPr lang="en-US" sz="2000" b="1" dirty="0" smtClean="0">
                <a:latin typeface="Franklin Gothic Book" pitchFamily="34" charset="0"/>
              </a:rPr>
              <a:t>      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Book" pitchFamily="34" charset="0"/>
              </a:rPr>
              <a:t>Construction of Business Incubating Center</a:t>
            </a:r>
            <a:endParaRPr lang="en-GB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7"/>
            <a:ext cx="3961250" cy="201622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353973"/>
              </p:ext>
            </p:extLst>
          </p:nvPr>
        </p:nvGraphicFramePr>
        <p:xfrm>
          <a:off x="4139952" y="1412776"/>
          <a:ext cx="4896544" cy="17609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08112"/>
                <a:gridCol w="3888432"/>
              </a:tblGrid>
              <a:tr h="139937">
                <a:tc rowSpan="4"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Overview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Location: 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Pilot project site of Tech City 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Area: 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Approx. 14,000</a:t>
                      </a:r>
                      <a:r>
                        <a:rPr lang="ko-KR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㎡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Function: 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Utilizing technology </a:t>
                      </a:r>
                    </a:p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commercialization infrastructure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Duration: </a:t>
                      </a:r>
                      <a:r>
                        <a:rPr lang="en-US" sz="1800" b="0" kern="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3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</a:t>
                      </a: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years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 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Est.</a:t>
                      </a:r>
                      <a:r>
                        <a:rPr lang="en-US" sz="1800" kern="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Cost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TEC: </a:t>
                      </a: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USD 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15 </a:t>
                      </a:r>
                      <a:r>
                        <a:rPr lang="en-US" sz="1800" kern="1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Mn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noFill/>
                  </a:tcPr>
                </a:tc>
              </a:tr>
            </a:tbl>
          </a:graphicData>
        </a:graphic>
      </p:graphicFrame>
      <p:grpSp>
        <p:nvGrpSpPr>
          <p:cNvPr id="14" name="그룹 182"/>
          <p:cNvGrpSpPr/>
          <p:nvPr/>
        </p:nvGrpSpPr>
        <p:grpSpPr>
          <a:xfrm>
            <a:off x="251247" y="5937176"/>
            <a:ext cx="1436030" cy="710964"/>
            <a:chOff x="5074226" y="5892905"/>
            <a:chExt cx="1761574" cy="87214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57A755B-4ABB-46C0-BE9F-5DBEB17F0848}"/>
                </a:ext>
              </a:extLst>
            </p:cNvPr>
            <p:cNvSpPr txBox="1"/>
            <p:nvPr/>
          </p:nvSpPr>
          <p:spPr>
            <a:xfrm>
              <a:off x="5300666" y="5892905"/>
              <a:ext cx="1535134" cy="8721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>
                <a:lnSpc>
                  <a:spcPct val="110000"/>
                </a:lnSpc>
                <a:defRPr sz="600">
                  <a:solidFill>
                    <a:schemeClr val="bg1"/>
                  </a:solidFill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defRPr>
              </a:lvl1pPr>
            </a:lstStyle>
            <a:p>
              <a:r>
                <a:rPr lang="en-US" altLang="ko-KR" sz="700" dirty="0"/>
                <a:t>LRT Line (planned)</a:t>
              </a:r>
            </a:p>
            <a:p>
              <a:r>
                <a:rPr lang="en-US" altLang="ko-KR" sz="700" dirty="0"/>
                <a:t>LRT Line (proposed)</a:t>
              </a:r>
            </a:p>
            <a:p>
              <a:r>
                <a:rPr lang="en-US" altLang="ko-KR" sz="700" dirty="0"/>
                <a:t>Railway (existing)</a:t>
              </a:r>
            </a:p>
            <a:p>
              <a:r>
                <a:rPr lang="en-US" altLang="ko-KR" sz="700" dirty="0"/>
                <a:t>Railway (proposed)</a:t>
              </a:r>
            </a:p>
            <a:p>
              <a:r>
                <a:rPr lang="en-US" altLang="ko-KR" sz="700" dirty="0"/>
                <a:t>Multi-Modal Center (planned)</a:t>
              </a:r>
            </a:p>
            <a:p>
              <a:r>
                <a:rPr lang="en-US" altLang="ko-KR" sz="700" dirty="0"/>
                <a:t>Multi-Modal Center (proposed)</a:t>
              </a:r>
            </a:p>
          </p:txBody>
        </p:sp>
        <p:sp>
          <p:nvSpPr>
            <p:cNvPr id="19" name="직사각형 184">
              <a:extLst>
                <a:ext uri="{FF2B5EF4-FFF2-40B4-BE49-F238E27FC236}">
                  <a16:creationId xmlns:a16="http://schemas.microsoft.com/office/drawing/2014/main" xmlns="" id="{67B84BBE-4A00-4C8E-80A6-28EF8F4F7CA8}"/>
                </a:ext>
              </a:extLst>
            </p:cNvPr>
            <p:cNvSpPr/>
            <p:nvPr/>
          </p:nvSpPr>
          <p:spPr>
            <a:xfrm>
              <a:off x="5078260" y="6183771"/>
              <a:ext cx="169335" cy="27371"/>
            </a:xfrm>
            <a:prstGeom prst="rect">
              <a:avLst/>
            </a:prstGeom>
            <a:solidFill>
              <a:srgbClr val="776B60"/>
            </a:soli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bg1"/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grpSp>
          <p:nvGrpSpPr>
            <p:cNvPr id="20" name="그룹 185">
              <a:extLst>
                <a:ext uri="{FF2B5EF4-FFF2-40B4-BE49-F238E27FC236}">
                  <a16:creationId xmlns:a16="http://schemas.microsoft.com/office/drawing/2014/main" xmlns="" id="{EB127CFA-BD12-4BCE-8562-CB0476C3C7DF}"/>
                </a:ext>
              </a:extLst>
            </p:cNvPr>
            <p:cNvGrpSpPr/>
            <p:nvPr/>
          </p:nvGrpSpPr>
          <p:grpSpPr>
            <a:xfrm>
              <a:off x="5075909" y="6299264"/>
              <a:ext cx="171686" cy="23207"/>
              <a:chOff x="5095871" y="5492571"/>
              <a:chExt cx="173893" cy="38617"/>
            </a:xfrm>
            <a:solidFill>
              <a:srgbClr val="776B60"/>
            </a:solidFill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직사각형 197">
                <a:extLst>
                  <a:ext uri="{FF2B5EF4-FFF2-40B4-BE49-F238E27FC236}">
                    <a16:creationId xmlns:a16="http://schemas.microsoft.com/office/drawing/2014/main" xmlns="" id="{0715281B-61D4-43F7-A277-9FCFE3ED6535}"/>
                  </a:ext>
                </a:extLst>
              </p:cNvPr>
              <p:cNvSpPr/>
              <p:nvPr/>
            </p:nvSpPr>
            <p:spPr>
              <a:xfrm>
                <a:off x="5095871" y="5492571"/>
                <a:ext cx="72738" cy="3861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bg1"/>
                  </a:solidFill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3" name="직사각형 198">
                <a:extLst>
                  <a:ext uri="{FF2B5EF4-FFF2-40B4-BE49-F238E27FC236}">
                    <a16:creationId xmlns:a16="http://schemas.microsoft.com/office/drawing/2014/main" xmlns="" id="{1BDFB5B3-8ECA-4F0C-BF7A-030CCD1F2E78}"/>
                  </a:ext>
                </a:extLst>
              </p:cNvPr>
              <p:cNvSpPr/>
              <p:nvPr/>
            </p:nvSpPr>
            <p:spPr>
              <a:xfrm>
                <a:off x="5197026" y="5492571"/>
                <a:ext cx="72738" cy="3861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bg1"/>
                  </a:solidFill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그룹 186">
              <a:extLst>
                <a:ext uri="{FF2B5EF4-FFF2-40B4-BE49-F238E27FC236}">
                  <a16:creationId xmlns:a16="http://schemas.microsoft.com/office/drawing/2014/main" xmlns="" id="{A7135E7C-6089-4C60-B688-698138AB1B8F}"/>
                </a:ext>
              </a:extLst>
            </p:cNvPr>
            <p:cNvGrpSpPr/>
            <p:nvPr/>
          </p:nvGrpSpPr>
          <p:grpSpPr>
            <a:xfrm>
              <a:off x="5074226" y="5910913"/>
              <a:ext cx="172708" cy="193629"/>
              <a:chOff x="5087416" y="5858997"/>
              <a:chExt cx="256095" cy="46947"/>
            </a:xfrm>
            <a:solidFill>
              <a:srgbClr val="D6DA2F"/>
            </a:solidFill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직사각형 195">
                <a:extLst>
                  <a:ext uri="{FF2B5EF4-FFF2-40B4-BE49-F238E27FC236}">
                    <a16:creationId xmlns:a16="http://schemas.microsoft.com/office/drawing/2014/main" xmlns="" id="{F18F8B24-BA22-4E59-B0FD-99C8B425228B}"/>
                  </a:ext>
                </a:extLst>
              </p:cNvPr>
              <p:cNvSpPr/>
              <p:nvPr/>
            </p:nvSpPr>
            <p:spPr>
              <a:xfrm>
                <a:off x="5092392" y="5858997"/>
                <a:ext cx="251119" cy="17558"/>
              </a:xfrm>
              <a:prstGeom prst="rect">
                <a:avLst/>
              </a:prstGeom>
              <a:solidFill>
                <a:srgbClr val="587B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bg1"/>
                  </a:solidFill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1" name="직사각형 196">
                <a:extLst>
                  <a:ext uri="{FF2B5EF4-FFF2-40B4-BE49-F238E27FC236}">
                    <a16:creationId xmlns:a16="http://schemas.microsoft.com/office/drawing/2014/main" xmlns="" id="{9F7A4F53-CA4C-463F-9EC2-C064A66CBC2D}"/>
                  </a:ext>
                </a:extLst>
              </p:cNvPr>
              <p:cNvSpPr/>
              <p:nvPr/>
            </p:nvSpPr>
            <p:spPr>
              <a:xfrm>
                <a:off x="5087416" y="5888386"/>
                <a:ext cx="251122" cy="17558"/>
              </a:xfrm>
              <a:prstGeom prst="rect">
                <a:avLst/>
              </a:prstGeom>
              <a:solidFill>
                <a:srgbClr val="ED6F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bg1"/>
                  </a:solidFill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그룹 187">
              <a:extLst>
                <a:ext uri="{FF2B5EF4-FFF2-40B4-BE49-F238E27FC236}">
                  <a16:creationId xmlns:a16="http://schemas.microsoft.com/office/drawing/2014/main" xmlns="" id="{1317C491-B14E-4DE4-B2DB-D3B05126E6E8}"/>
                </a:ext>
              </a:extLst>
            </p:cNvPr>
            <p:cNvGrpSpPr/>
            <p:nvPr/>
          </p:nvGrpSpPr>
          <p:grpSpPr>
            <a:xfrm>
              <a:off x="5082722" y="5936313"/>
              <a:ext cx="152362" cy="17336"/>
              <a:chOff x="5100401" y="5792954"/>
              <a:chExt cx="225939" cy="17559"/>
            </a:xfrm>
          </p:grpSpPr>
          <p:sp>
            <p:nvSpPr>
              <p:cNvPr id="28" name="직사각형 193">
                <a:extLst>
                  <a:ext uri="{FF2B5EF4-FFF2-40B4-BE49-F238E27FC236}">
                    <a16:creationId xmlns:a16="http://schemas.microsoft.com/office/drawing/2014/main" xmlns="" id="{F438FB96-4F07-4D13-BCAD-D19FF51DA335}"/>
                  </a:ext>
                </a:extLst>
              </p:cNvPr>
              <p:cNvSpPr/>
              <p:nvPr/>
            </p:nvSpPr>
            <p:spPr>
              <a:xfrm>
                <a:off x="5100401" y="5792955"/>
                <a:ext cx="88012" cy="175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bg1"/>
                  </a:solidFill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9" name="직사각형 194">
                <a:extLst>
                  <a:ext uri="{FF2B5EF4-FFF2-40B4-BE49-F238E27FC236}">
                    <a16:creationId xmlns:a16="http://schemas.microsoft.com/office/drawing/2014/main" xmlns="" id="{A3B7AC74-F60C-4744-9787-F479B06AD63E}"/>
                  </a:ext>
                </a:extLst>
              </p:cNvPr>
              <p:cNvSpPr/>
              <p:nvPr/>
            </p:nvSpPr>
            <p:spPr>
              <a:xfrm>
                <a:off x="5238327" y="5792954"/>
                <a:ext cx="88013" cy="175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bg1"/>
                  </a:solidFill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그룹 188">
              <a:extLst>
                <a:ext uri="{FF2B5EF4-FFF2-40B4-BE49-F238E27FC236}">
                  <a16:creationId xmlns:a16="http://schemas.microsoft.com/office/drawing/2014/main" xmlns="" id="{1317C491-B14E-4DE4-B2DB-D3B05126E6E8}"/>
                </a:ext>
              </a:extLst>
            </p:cNvPr>
            <p:cNvGrpSpPr/>
            <p:nvPr/>
          </p:nvGrpSpPr>
          <p:grpSpPr>
            <a:xfrm>
              <a:off x="5082722" y="6059977"/>
              <a:ext cx="152362" cy="17336"/>
              <a:chOff x="5100401" y="5792954"/>
              <a:chExt cx="225939" cy="17559"/>
            </a:xfrm>
          </p:grpSpPr>
          <p:sp>
            <p:nvSpPr>
              <p:cNvPr id="26" name="직사각형 191">
                <a:extLst>
                  <a:ext uri="{FF2B5EF4-FFF2-40B4-BE49-F238E27FC236}">
                    <a16:creationId xmlns:a16="http://schemas.microsoft.com/office/drawing/2014/main" xmlns="" id="{F438FB96-4F07-4D13-BCAD-D19FF51DA335}"/>
                  </a:ext>
                </a:extLst>
              </p:cNvPr>
              <p:cNvSpPr/>
              <p:nvPr/>
            </p:nvSpPr>
            <p:spPr>
              <a:xfrm>
                <a:off x="5100401" y="5792955"/>
                <a:ext cx="88012" cy="175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bg1"/>
                  </a:solidFill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7" name="직사각형 192">
                <a:extLst>
                  <a:ext uri="{FF2B5EF4-FFF2-40B4-BE49-F238E27FC236}">
                    <a16:creationId xmlns:a16="http://schemas.microsoft.com/office/drawing/2014/main" xmlns="" id="{A3B7AC74-F60C-4744-9787-F479B06AD63E}"/>
                  </a:ext>
                </a:extLst>
              </p:cNvPr>
              <p:cNvSpPr/>
              <p:nvPr/>
            </p:nvSpPr>
            <p:spPr>
              <a:xfrm>
                <a:off x="5238327" y="5792954"/>
                <a:ext cx="88013" cy="175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bg1"/>
                  </a:solidFill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타원 189"/>
            <p:cNvSpPr/>
            <p:nvPr/>
          </p:nvSpPr>
          <p:spPr>
            <a:xfrm>
              <a:off x="5107852" y="6376725"/>
              <a:ext cx="104727" cy="10472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25400" cmpd="dbl">
              <a:solidFill>
                <a:schemeClr val="bg1"/>
              </a:solidFill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bg1"/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5" name="타원 190"/>
            <p:cNvSpPr/>
            <p:nvPr/>
          </p:nvSpPr>
          <p:spPr>
            <a:xfrm>
              <a:off x="5106837" y="6598607"/>
              <a:ext cx="104132" cy="104132"/>
            </a:xfrm>
            <a:prstGeom prst="ellipse">
              <a:avLst/>
            </a:prstGeom>
            <a:solidFill>
              <a:srgbClr val="990033"/>
            </a:solidFill>
            <a:ln w="25400" cmpd="dbl">
              <a:solidFill>
                <a:schemeClr val="bg1"/>
              </a:solidFill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bg1"/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35" name="그룹 15"/>
          <p:cNvGrpSpPr/>
          <p:nvPr/>
        </p:nvGrpSpPr>
        <p:grpSpPr>
          <a:xfrm>
            <a:off x="625234" y="4049586"/>
            <a:ext cx="3059935" cy="2656521"/>
            <a:chOff x="5081340" y="843558"/>
            <a:chExt cx="3365928" cy="3367192"/>
          </a:xfrm>
        </p:grpSpPr>
        <p:grpSp>
          <p:nvGrpSpPr>
            <p:cNvPr id="36" name="그룹 163"/>
            <p:cNvGrpSpPr/>
            <p:nvPr/>
          </p:nvGrpSpPr>
          <p:grpSpPr>
            <a:xfrm>
              <a:off x="5081340" y="843558"/>
              <a:ext cx="3365928" cy="3367192"/>
              <a:chOff x="5153348" y="873549"/>
              <a:chExt cx="3365928" cy="3367192"/>
            </a:xfrm>
          </p:grpSpPr>
          <p:pic>
            <p:nvPicPr>
              <p:cNvPr id="38" name="그림 164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2" t="823" r="950" b="2649"/>
              <a:stretch/>
            </p:blipFill>
            <p:spPr>
              <a:xfrm>
                <a:off x="5220071" y="873549"/>
                <a:ext cx="3223319" cy="3145492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F7DA99FA-E743-4729-84E8-5F802EAB64AD}"/>
                  </a:ext>
                </a:extLst>
              </p:cNvPr>
              <p:cNvSpPr txBox="1"/>
              <p:nvPr/>
            </p:nvSpPr>
            <p:spPr>
              <a:xfrm>
                <a:off x="5153348" y="2438367"/>
                <a:ext cx="453871" cy="947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8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glow rad="63500">
                        <a:schemeClr val="bg1">
                          <a:alpha val="8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>
                  <a:lnSpc>
                    <a:spcPct val="80000"/>
                  </a:lnSpc>
                </a:pPr>
                <a:r>
                  <a:rPr lang="en-US" altLang="ko-KR" sz="7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가는각진제목체" panose="02030600000101010101" pitchFamily="18" charset="-127"/>
                    <a:cs typeface="Arial" panose="020B0604020202020204" pitchFamily="34" charset="0"/>
                  </a:rPr>
                  <a:t>Colombo</a:t>
                </a:r>
                <a:endParaRPr lang="ko-KR" altLang="en-US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40" name="그림 16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5" t="812" r="864" b="429"/>
              <a:stretch/>
            </p:blipFill>
            <p:spPr>
              <a:xfrm>
                <a:off x="5220072" y="873549"/>
                <a:ext cx="3223319" cy="3217500"/>
              </a:xfrm>
              <a:prstGeom prst="rect">
                <a:avLst/>
              </a:prstGeom>
            </p:spPr>
          </p:pic>
          <p:sp>
            <p:nvSpPr>
              <p:cNvPr id="41" name="직사각형 167">
                <a:extLst>
                  <a:ext uri="{FF2B5EF4-FFF2-40B4-BE49-F238E27FC236}">
                    <a16:creationId xmlns:a16="http://schemas.microsoft.com/office/drawing/2014/main" xmlns="" id="{FA0F9481-0939-429B-89F7-A5C6DE1A86E2}"/>
                  </a:ext>
                </a:extLst>
              </p:cNvPr>
              <p:cNvSpPr/>
              <p:nvPr/>
            </p:nvSpPr>
            <p:spPr>
              <a:xfrm>
                <a:off x="6714604" y="2028139"/>
                <a:ext cx="1215269" cy="286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latinLnBrk="0">
                  <a:lnSpc>
                    <a:spcPct val="120000"/>
                  </a:lnSpc>
                </a:pPr>
                <a:r>
                  <a:rPr lang="en-US" altLang="ko-KR" sz="1000" b="1" dirty="0" smtClean="0">
                    <a:gradFill>
                      <a:gsLst>
                        <a:gs pos="0">
                          <a:srgbClr val="990033"/>
                        </a:gs>
                        <a:gs pos="100000">
                          <a:srgbClr val="990033"/>
                        </a:gs>
                      </a:gsLst>
                      <a:lin ang="0" scaled="0"/>
                    </a:gradFill>
                    <a:effectLst>
                      <a:glow rad="76200">
                        <a:schemeClr val="bg1"/>
                      </a:glow>
                    </a:effectLst>
                    <a:latin typeface="Arial" panose="020B0604020202020204" pitchFamily="34" charset="0"/>
                    <a:ea typeface="가는각진제목체" panose="02030600000101010101" pitchFamily="18" charset="-127"/>
                    <a:cs typeface="Arial" panose="020B0604020202020204" pitchFamily="34" charset="0"/>
                  </a:rPr>
                  <a:t>LRT(proposed)</a:t>
                </a:r>
                <a:endParaRPr lang="en-US" altLang="ko-KR" sz="1000" b="1" dirty="0">
                  <a:gradFill>
                    <a:gsLst>
                      <a:gs pos="0">
                        <a:srgbClr val="990033"/>
                      </a:gs>
                      <a:gs pos="100000">
                        <a:srgbClr val="990033"/>
                      </a:gs>
                    </a:gsLst>
                    <a:lin ang="0" scaled="0"/>
                  </a:gradFill>
                  <a:effectLst>
                    <a:glow rad="76200">
                      <a:schemeClr val="bg1"/>
                    </a:glow>
                  </a:effectLst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2" name="직사각형 168">
                <a:extLst>
                  <a:ext uri="{FF2B5EF4-FFF2-40B4-BE49-F238E27FC236}">
                    <a16:creationId xmlns:a16="http://schemas.microsoft.com/office/drawing/2014/main" xmlns="" id="{FA0F9481-0939-429B-89F7-A5C6DE1A86E2}"/>
                  </a:ext>
                </a:extLst>
              </p:cNvPr>
              <p:cNvSpPr/>
              <p:nvPr/>
            </p:nvSpPr>
            <p:spPr>
              <a:xfrm>
                <a:off x="6656728" y="2497712"/>
                <a:ext cx="934904" cy="2911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80000"/>
                  </a:lnSpc>
                </a:pPr>
                <a:r>
                  <a:rPr lang="en-US" altLang="ko-KR" sz="700" b="1" dirty="0" err="1">
                    <a:gradFill>
                      <a:gsLst>
                        <a:gs pos="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0" scaled="0"/>
                    </a:gradFill>
                    <a:effectLst>
                      <a:glow rad="76200">
                        <a:schemeClr val="tx1"/>
                      </a:glow>
                    </a:effectLst>
                    <a:latin typeface="Arial" panose="020B0604020202020204" pitchFamily="34" charset="0"/>
                    <a:ea typeface="가는각진제목체" panose="02030600000101010101" pitchFamily="18" charset="-127"/>
                    <a:cs typeface="Arial" panose="020B0604020202020204" pitchFamily="34" charset="0"/>
                  </a:rPr>
                  <a:t>Meegoda</a:t>
                </a:r>
                <a:endParaRPr lang="en-US" altLang="ko-KR" sz="700" b="1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effectLst>
                    <a:glow rad="76200">
                      <a:schemeClr val="tx1"/>
                    </a:glow>
                  </a:effectLst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80000"/>
                  </a:lnSpc>
                </a:pPr>
                <a:r>
                  <a:rPr lang="en-US" altLang="ko-KR" sz="700" b="1" dirty="0">
                    <a:gradFill>
                      <a:gsLst>
                        <a:gs pos="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0" scaled="0"/>
                    </a:gradFill>
                    <a:effectLst>
                      <a:glow rad="76200">
                        <a:schemeClr val="tx1"/>
                      </a:glow>
                    </a:effectLst>
                    <a:latin typeface="Arial" panose="020B0604020202020204" pitchFamily="34" charset="0"/>
                    <a:ea typeface="가는각진제목체" panose="02030600000101010101" pitchFamily="18" charset="-127"/>
                    <a:cs typeface="Arial" panose="020B0604020202020204" pitchFamily="34" charset="0"/>
                  </a:rPr>
                  <a:t>Railway Station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F7DA99FA-E743-4729-84E8-5F802EAB64AD}"/>
                  </a:ext>
                </a:extLst>
              </p:cNvPr>
              <p:cNvSpPr txBox="1"/>
              <p:nvPr/>
            </p:nvSpPr>
            <p:spPr>
              <a:xfrm>
                <a:off x="7982601" y="1352982"/>
                <a:ext cx="536675" cy="699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8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glow rad="63500">
                        <a:schemeClr val="bg1">
                          <a:alpha val="8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r>
                  <a:rPr lang="en-US" altLang="ko-KR" sz="500" dirty="0" err="1" smtClean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가는각진제목체" panose="02030600000101010101" pitchFamily="18" charset="-127"/>
                    <a:cs typeface="Arial" panose="020B0604020202020204" pitchFamily="34" charset="0"/>
                  </a:rPr>
                  <a:t>Avissawella</a:t>
                </a:r>
                <a:endParaRPr lang="ko-KR" altLang="en-US" sz="50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F7DA99FA-E743-4729-84E8-5F802EAB64AD}"/>
                  </a:ext>
                </a:extLst>
              </p:cNvPr>
              <p:cNvSpPr txBox="1"/>
              <p:nvPr/>
            </p:nvSpPr>
            <p:spPr>
              <a:xfrm>
                <a:off x="5179433" y="1304379"/>
                <a:ext cx="453871" cy="1184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8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glow rad="63500">
                        <a:schemeClr val="bg1">
                          <a:alpha val="8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r>
                  <a:rPr lang="en-US" altLang="ko-KR" sz="7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가는각진제목체" panose="02030600000101010101" pitchFamily="18" charset="-127"/>
                    <a:cs typeface="Arial" panose="020B0604020202020204" pitchFamily="34" charset="0"/>
                  </a:rPr>
                  <a:t>Colombo</a:t>
                </a:r>
                <a:endParaRPr lang="ko-KR" altLang="en-US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F7DA99FA-E743-4729-84E8-5F802EAB64AD}"/>
                  </a:ext>
                </a:extLst>
              </p:cNvPr>
              <p:cNvSpPr txBox="1"/>
              <p:nvPr/>
            </p:nvSpPr>
            <p:spPr>
              <a:xfrm>
                <a:off x="5198772" y="1794290"/>
                <a:ext cx="453871" cy="1895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8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glow rad="63500">
                        <a:schemeClr val="bg1">
                          <a:alpha val="8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>
                  <a:lnSpc>
                    <a:spcPct val="80000"/>
                  </a:lnSpc>
                </a:pPr>
                <a:r>
                  <a:rPr lang="en-US" altLang="ko-KR" sz="7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가는각진제목체" panose="02030600000101010101" pitchFamily="18" charset="-127"/>
                    <a:cs typeface="Arial" panose="020B0604020202020204" pitchFamily="34" charset="0"/>
                  </a:rPr>
                  <a:t>Colombo/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ko-KR" sz="7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가는각진제목체" panose="02030600000101010101" pitchFamily="18" charset="-127"/>
                    <a:cs typeface="Arial" panose="020B0604020202020204" pitchFamily="34" charset="0"/>
                  </a:rPr>
                  <a:t>Kotte</a:t>
                </a:r>
                <a:endParaRPr lang="ko-KR" altLang="en-US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F7DA99FA-E743-4729-84E8-5F802EAB64AD}"/>
                  </a:ext>
                </a:extLst>
              </p:cNvPr>
              <p:cNvSpPr txBox="1"/>
              <p:nvPr/>
            </p:nvSpPr>
            <p:spPr>
              <a:xfrm>
                <a:off x="6456209" y="3998308"/>
                <a:ext cx="320151" cy="559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8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glow rad="63500">
                        <a:schemeClr val="bg1">
                          <a:alpha val="8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>
                  <a:lnSpc>
                    <a:spcPct val="80000"/>
                  </a:lnSpc>
                </a:pPr>
                <a:r>
                  <a:rPr lang="en-US" altLang="ko-KR" sz="500" dirty="0" err="1" smtClean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가는각진제목체" panose="02030600000101010101" pitchFamily="18" charset="-127"/>
                    <a:cs typeface="Arial" panose="020B0604020202020204" pitchFamily="34" charset="0"/>
                  </a:rPr>
                  <a:t>Horana</a:t>
                </a:r>
                <a:endParaRPr lang="ko-KR" altLang="en-US" sz="50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808508DA-6360-4F2F-93D1-22AF617DBB4E}"/>
                  </a:ext>
                </a:extLst>
              </p:cNvPr>
              <p:cNvSpPr txBox="1"/>
              <p:nvPr/>
            </p:nvSpPr>
            <p:spPr>
              <a:xfrm rot="313268">
                <a:off x="7024129" y="1445061"/>
                <a:ext cx="1243005" cy="94795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lnSpc>
                    <a:spcPct val="80000"/>
                  </a:lnSpc>
                  <a:defRPr sz="600" b="1">
                    <a:gradFill>
                      <a:gsLst>
                        <a:gs pos="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0" scaled="0"/>
                    </a:gradFill>
                    <a:effectLst>
                      <a:glow rad="76200">
                        <a:schemeClr val="tx1"/>
                      </a:glow>
                    </a:effectLst>
                    <a:latin typeface="Arial" panose="020B0604020202020204" pitchFamily="34" charset="0"/>
                    <a:ea typeface="가는각진제목체" panose="02030600000101010101" pitchFamily="18" charset="-127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ko-KR" sz="700" b="0" dirty="0"/>
                  <a:t>RL-NR2 (</a:t>
                </a:r>
                <a:r>
                  <a:rPr lang="en-US" altLang="ko-KR" sz="700" b="0" dirty="0" err="1"/>
                  <a:t>Keleniya-Kosgama</a:t>
                </a:r>
                <a:r>
                  <a:rPr lang="en-US" altLang="ko-KR" sz="700" b="0" dirty="0"/>
                  <a:t>)</a:t>
                </a:r>
                <a:endParaRPr lang="ko-KR" altLang="en-US" sz="700" b="0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808508DA-6360-4F2F-93D1-22AF617DBB4E}"/>
                  </a:ext>
                </a:extLst>
              </p:cNvPr>
              <p:cNvSpPr txBox="1"/>
              <p:nvPr/>
            </p:nvSpPr>
            <p:spPr>
              <a:xfrm rot="17692946">
                <a:off x="7671792" y="2250343"/>
                <a:ext cx="1053834" cy="189590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lnSpc>
                    <a:spcPct val="80000"/>
                  </a:lnSpc>
                  <a:defRPr sz="600" b="1">
                    <a:gradFill>
                      <a:gsLst>
                        <a:gs pos="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0" scaled="0"/>
                    </a:gradFill>
                    <a:effectLst>
                      <a:glow rad="76200">
                        <a:schemeClr val="tx1"/>
                      </a:glow>
                    </a:effectLst>
                    <a:latin typeface="Arial" panose="020B0604020202020204" pitchFamily="34" charset="0"/>
                    <a:ea typeface="가는각진제목체" panose="02030600000101010101" pitchFamily="18" charset="-127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ko-KR" sz="700" b="0" dirty="0">
                    <a:solidFill>
                      <a:schemeClr val="bg1"/>
                    </a:solidFill>
                  </a:rPr>
                  <a:t>RL-M3 (</a:t>
                </a:r>
                <a:r>
                  <a:rPr lang="en-US" altLang="ko-KR" sz="700" b="0" dirty="0" err="1">
                    <a:solidFill>
                      <a:schemeClr val="bg1"/>
                    </a:solidFill>
                  </a:rPr>
                  <a:t>Kelani</a:t>
                </a:r>
                <a:r>
                  <a:rPr lang="en-US" altLang="ko-KR" sz="700" b="0" dirty="0">
                    <a:solidFill>
                      <a:schemeClr val="bg1"/>
                    </a:solidFill>
                  </a:rPr>
                  <a:t> Valley Line)</a:t>
                </a:r>
                <a:endParaRPr lang="ko-KR" altLang="en-US" sz="700" b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808508DA-6360-4F2F-93D1-22AF617DBB4E}"/>
                  </a:ext>
                </a:extLst>
              </p:cNvPr>
              <p:cNvSpPr txBox="1"/>
              <p:nvPr/>
            </p:nvSpPr>
            <p:spPr>
              <a:xfrm rot="2837639">
                <a:off x="6172487" y="3693864"/>
                <a:ext cx="1012501" cy="8125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lnSpc>
                    <a:spcPct val="80000"/>
                  </a:lnSpc>
                  <a:defRPr sz="600" b="1">
                    <a:gradFill>
                      <a:gsLst>
                        <a:gs pos="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0" scaled="0"/>
                    </a:gradFill>
                    <a:effectLst>
                      <a:glow rad="76200">
                        <a:schemeClr val="tx1"/>
                      </a:glow>
                    </a:effectLst>
                    <a:latin typeface="Arial" panose="020B0604020202020204" pitchFamily="34" charset="0"/>
                    <a:ea typeface="가는각진제목체" panose="02030600000101010101" pitchFamily="18" charset="-127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ko-KR" dirty="0"/>
                  <a:t>RL-NR1 (</a:t>
                </a:r>
                <a:r>
                  <a:rPr lang="en-US" altLang="ko-KR" dirty="0" err="1"/>
                  <a:t>Kottawa-Horana</a:t>
                </a:r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808508DA-6360-4F2F-93D1-22AF617DBB4E}"/>
                  </a:ext>
                </a:extLst>
              </p:cNvPr>
              <p:cNvSpPr txBox="1"/>
              <p:nvPr/>
            </p:nvSpPr>
            <p:spPr>
              <a:xfrm>
                <a:off x="5522394" y="1988558"/>
                <a:ext cx="412989" cy="94795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8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glow rad="63500">
                        <a:schemeClr val="bg1">
                          <a:alpha val="8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l">
                  <a:lnSpc>
                    <a:spcPct val="80000"/>
                  </a:lnSpc>
                </a:pPr>
                <a:r>
                  <a:rPr lang="en-US" altLang="ko-KR" sz="700" dirty="0" smtClean="0">
                    <a:gradFill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0" scaled="0"/>
                    </a:gradFill>
                    <a:effectLst>
                      <a:glow rad="76200">
                        <a:schemeClr val="bg1"/>
                      </a:glow>
                    </a:effectLst>
                    <a:latin typeface="Arial" panose="020B0604020202020204" pitchFamily="34" charset="0"/>
                    <a:ea typeface="가는각진제목체" panose="02030600000101010101" pitchFamily="18" charset="-127"/>
                    <a:cs typeface="Arial" panose="020B0604020202020204" pitchFamily="34" charset="0"/>
                  </a:rPr>
                  <a:t>LRT 4</a:t>
                </a:r>
                <a:endParaRPr lang="ko-KR" altLang="en-US" sz="700" dirty="0">
                  <a:gradFill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0" scaled="0"/>
                  </a:gradFill>
                  <a:effectLst>
                    <a:glow rad="76200">
                      <a:schemeClr val="bg1"/>
                    </a:glow>
                  </a:effectLst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808508DA-6360-4F2F-93D1-22AF617DBB4E}"/>
                  </a:ext>
                </a:extLst>
              </p:cNvPr>
              <p:cNvSpPr txBox="1"/>
              <p:nvPr/>
            </p:nvSpPr>
            <p:spPr>
              <a:xfrm rot="18435483">
                <a:off x="6108543" y="1741922"/>
                <a:ext cx="282077" cy="94795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8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glow rad="63500">
                        <a:schemeClr val="bg1">
                          <a:alpha val="8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l">
                  <a:lnSpc>
                    <a:spcPct val="80000"/>
                  </a:lnSpc>
                </a:pPr>
                <a:r>
                  <a:rPr lang="en-US" altLang="ko-KR" sz="700" dirty="0">
                    <a:gradFill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0" scaled="0"/>
                    </a:gradFill>
                    <a:effectLst>
                      <a:glow rad="76200">
                        <a:schemeClr val="bg1"/>
                      </a:glow>
                    </a:effectLst>
                    <a:latin typeface="Arial" panose="020B0604020202020204" pitchFamily="34" charset="0"/>
                    <a:ea typeface="가는각진제목체" panose="02030600000101010101" pitchFamily="18" charset="-127"/>
                    <a:cs typeface="Arial" panose="020B0604020202020204" pitchFamily="34" charset="0"/>
                  </a:rPr>
                  <a:t>LRT 6</a:t>
                </a:r>
                <a:endParaRPr lang="ko-KR" altLang="en-US" sz="700" dirty="0">
                  <a:gradFill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0" scaled="0"/>
                  </a:gradFill>
                  <a:effectLst>
                    <a:glow rad="76200">
                      <a:schemeClr val="bg1"/>
                    </a:glow>
                  </a:effectLst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808508DA-6360-4F2F-93D1-22AF617DBB4E}"/>
                  </a:ext>
                </a:extLst>
              </p:cNvPr>
              <p:cNvSpPr txBox="1"/>
              <p:nvPr/>
            </p:nvSpPr>
            <p:spPr>
              <a:xfrm rot="17938508">
                <a:off x="5665080" y="2310528"/>
                <a:ext cx="412989" cy="94795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8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glow rad="63500">
                        <a:schemeClr val="bg1">
                          <a:alpha val="80000"/>
                        </a:schemeClr>
                      </a:glow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l">
                  <a:lnSpc>
                    <a:spcPct val="80000"/>
                  </a:lnSpc>
                </a:pPr>
                <a:r>
                  <a:rPr lang="en-US" altLang="ko-KR" sz="700" dirty="0">
                    <a:gradFill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0" scaled="0"/>
                    </a:gradFill>
                    <a:effectLst>
                      <a:glow rad="76200">
                        <a:schemeClr val="bg1"/>
                      </a:glow>
                    </a:effectLst>
                    <a:latin typeface="Arial" panose="020B0604020202020204" pitchFamily="34" charset="0"/>
                    <a:ea typeface="가는각진제목체" panose="02030600000101010101" pitchFamily="18" charset="-127"/>
                    <a:cs typeface="Arial" panose="020B0604020202020204" pitchFamily="34" charset="0"/>
                  </a:rPr>
                  <a:t>LRT 5</a:t>
                </a:r>
                <a:endParaRPr lang="ko-KR" altLang="en-US" sz="700" dirty="0">
                  <a:gradFill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0" scaled="0"/>
                  </a:gradFill>
                  <a:effectLst>
                    <a:glow rad="76200">
                      <a:schemeClr val="bg1"/>
                    </a:glow>
                  </a:effectLst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3" name="타원 179"/>
              <p:cNvSpPr/>
              <p:nvPr/>
            </p:nvSpPr>
            <p:spPr>
              <a:xfrm>
                <a:off x="6081442" y="2739427"/>
                <a:ext cx="121641" cy="12164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25400" cmpd="dbl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effectLst/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4" name="타원 180"/>
              <p:cNvSpPr/>
              <p:nvPr/>
            </p:nvSpPr>
            <p:spPr>
              <a:xfrm>
                <a:off x="6251892" y="1512553"/>
                <a:ext cx="121641" cy="12164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25400" cmpd="dbl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effectLst/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5" name="타원 181"/>
              <p:cNvSpPr/>
              <p:nvPr/>
            </p:nvSpPr>
            <p:spPr>
              <a:xfrm>
                <a:off x="7077885" y="2735514"/>
                <a:ext cx="133045" cy="133045"/>
              </a:xfrm>
              <a:prstGeom prst="ellipse">
                <a:avLst/>
              </a:prstGeom>
              <a:solidFill>
                <a:srgbClr val="990033"/>
              </a:solidFill>
              <a:ln w="25400" cmpd="dbl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effectLst/>
                  <a:latin typeface="Arial" panose="020B060402020202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이등변 삼각형 221"/>
            <p:cNvSpPr/>
            <p:nvPr/>
          </p:nvSpPr>
          <p:spPr>
            <a:xfrm rot="16837104">
              <a:off x="5111043" y="1211127"/>
              <a:ext cx="81707" cy="44712"/>
            </a:xfrm>
            <a:prstGeom prst="triangle">
              <a:avLst/>
            </a:prstGeom>
            <a:solidFill>
              <a:srgbClr val="796E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6" name="Rectangle 3"/>
          <p:cNvSpPr txBox="1">
            <a:spLocks noChangeArrowheads="1"/>
          </p:cNvSpPr>
          <p:nvPr/>
        </p:nvSpPr>
        <p:spPr bwMode="auto">
          <a:xfrm>
            <a:off x="4211960" y="4514839"/>
            <a:ext cx="4752528" cy="78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marL="171450" indent="-171450" algn="l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Harmonized public </a:t>
            </a:r>
            <a:r>
              <a:rPr lang="en-US" altLang="ko-KR" sz="1800" dirty="0" smtClean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transportation service </a:t>
            </a:r>
            <a:r>
              <a:rPr lang="en-US" altLang="ko-KR" sz="1800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network</a:t>
            </a:r>
          </a:p>
          <a:p>
            <a:pPr marL="171450" indent="-171450" algn="l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New Multi-Modal Transport </a:t>
            </a:r>
            <a:r>
              <a:rPr lang="en-US" altLang="ko-KR" sz="1800" dirty="0" smtClean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Hub at </a:t>
            </a:r>
            <a:r>
              <a:rPr lang="en-US" altLang="ko-KR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Meegoda</a:t>
            </a:r>
            <a:endParaRPr lang="en-US" altLang="ko-KR" sz="1800" dirty="0">
              <a:solidFill>
                <a:schemeClr val="tx1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7" name="Content Placeholder 5"/>
          <p:cNvSpPr txBox="1">
            <a:spLocks/>
          </p:cNvSpPr>
          <p:nvPr/>
        </p:nvSpPr>
        <p:spPr>
          <a:xfrm>
            <a:off x="4139952" y="5773737"/>
            <a:ext cx="1656184" cy="329012"/>
          </a:xfrm>
          <a:prstGeom prst="rect">
            <a:avLst/>
          </a:prstGeom>
          <a:solidFill>
            <a:srgbClr val="FF00FF"/>
          </a:solidFill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b="1" kern="0" dirty="0" smtClean="0">
                <a:solidFill>
                  <a:srgbClr val="000000"/>
                </a:solidFill>
                <a:latin typeface="Arial Narrow" pitchFamily="34" charset="0"/>
              </a:rPr>
              <a:t>Elevated or at grade  </a:t>
            </a:r>
            <a:endParaRPr lang="en-US" sz="14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58" name="Content Placeholder 5"/>
          <p:cNvSpPr txBox="1">
            <a:spLocks/>
          </p:cNvSpPr>
          <p:nvPr/>
        </p:nvSpPr>
        <p:spPr>
          <a:xfrm>
            <a:off x="6156176" y="5776382"/>
            <a:ext cx="2808312" cy="4609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b="1" kern="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Kottawa</a:t>
            </a:r>
            <a:r>
              <a:rPr lang="en-US" sz="14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 to </a:t>
            </a:r>
            <a:r>
              <a:rPr lang="en-US" sz="1400" b="1" kern="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Kaduwela</a:t>
            </a:r>
            <a:r>
              <a:rPr lang="en-US" sz="14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 via </a:t>
            </a:r>
            <a:r>
              <a:rPr lang="en-US" sz="1400" b="1" kern="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Mahenwatta</a:t>
            </a:r>
            <a:r>
              <a:rPr lang="en-US" sz="14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 &amp; </a:t>
            </a:r>
            <a:r>
              <a:rPr lang="en-US" sz="1400" b="1" kern="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Meegoda</a:t>
            </a:r>
            <a:endParaRPr lang="en-US" sz="14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5868144" y="5887030"/>
            <a:ext cx="144016" cy="14635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텍스트 개체 틀 2"/>
          <p:cNvSpPr txBox="1">
            <a:spLocks/>
          </p:cNvSpPr>
          <p:nvPr/>
        </p:nvSpPr>
        <p:spPr>
          <a:xfrm>
            <a:off x="0" y="0"/>
            <a:ext cx="9144000" cy="55399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 baseline="0">
                <a:solidFill>
                  <a:srgbClr val="39B1B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ko-KR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ko-KR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Investment Opportunities– </a:t>
            </a:r>
            <a:r>
              <a:rPr lang="en-GB" altLang="ko-KR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 City </a:t>
            </a:r>
            <a:endParaRPr lang="ko-KR" altLang="en-US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8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직사각형 89"/>
          <p:cNvSpPr/>
          <p:nvPr/>
        </p:nvSpPr>
        <p:spPr>
          <a:xfrm>
            <a:off x="2958917" y="1526624"/>
            <a:ext cx="3341275" cy="4928440"/>
          </a:xfrm>
          <a:prstGeom prst="rect">
            <a:avLst/>
          </a:prstGeom>
          <a:solidFill>
            <a:schemeClr val="bg1">
              <a:lumMod val="75000"/>
              <a:alpha val="45882"/>
            </a:schemeClr>
          </a:solidFill>
          <a:ln w="889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ko-KR" altLang="en-US" sz="900">
              <a:latin typeface="Calibri" panose="020F0502020204030204" pitchFamily="34" charset="0"/>
            </a:endParaRPr>
          </a:p>
        </p:txBody>
      </p:sp>
      <p:sp>
        <p:nvSpPr>
          <p:cNvPr id="129" name="직사각형 89"/>
          <p:cNvSpPr/>
          <p:nvPr/>
        </p:nvSpPr>
        <p:spPr>
          <a:xfrm>
            <a:off x="74780" y="1526624"/>
            <a:ext cx="2855524" cy="4898272"/>
          </a:xfrm>
          <a:prstGeom prst="rect">
            <a:avLst/>
          </a:prstGeom>
          <a:solidFill>
            <a:srgbClr val="D9D9D9">
              <a:alpha val="23922"/>
            </a:srgbClr>
          </a:solidFill>
          <a:ln w="889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ko-KR" altLang="en-US" sz="900">
              <a:latin typeface="Calibri" panose="020F050202020403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 rot="15300000">
            <a:off x="-169259" y="4745433"/>
            <a:ext cx="1343437" cy="1148688"/>
            <a:chOff x="3255275" y="1289250"/>
            <a:chExt cx="614574" cy="700645"/>
          </a:xfrm>
        </p:grpSpPr>
        <p:sp>
          <p:nvSpPr>
            <p:cNvPr id="10" name="타원 9"/>
            <p:cNvSpPr/>
            <p:nvPr/>
          </p:nvSpPr>
          <p:spPr>
            <a:xfrm>
              <a:off x="3279025" y="1399071"/>
              <a:ext cx="590824" cy="59082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1" name="타원 10"/>
            <p:cNvSpPr/>
            <p:nvPr/>
          </p:nvSpPr>
          <p:spPr>
            <a:xfrm>
              <a:off x="3255275" y="1289250"/>
              <a:ext cx="261257" cy="26125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6" name="그룹 5"/>
          <p:cNvGrpSpPr/>
          <p:nvPr/>
        </p:nvGrpSpPr>
        <p:grpSpPr>
          <a:xfrm rot="9900000" flipV="1">
            <a:off x="5352535" y="1725715"/>
            <a:ext cx="1422986" cy="1287671"/>
            <a:chOff x="6948264" y="2564425"/>
            <a:chExt cx="1347152" cy="914285"/>
          </a:xfrm>
        </p:grpSpPr>
        <p:sp>
          <p:nvSpPr>
            <p:cNvPr id="7" name="타원 6"/>
            <p:cNvSpPr/>
            <p:nvPr/>
          </p:nvSpPr>
          <p:spPr>
            <a:xfrm>
              <a:off x="7511760" y="2695054"/>
              <a:ext cx="783656" cy="78365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8" name="타원 7"/>
            <p:cNvSpPr/>
            <p:nvPr/>
          </p:nvSpPr>
          <p:spPr>
            <a:xfrm>
              <a:off x="6948264" y="2564425"/>
              <a:ext cx="261257" cy="26125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sp>
        <p:nvSpPr>
          <p:cNvPr id="90" name="직사각형 89"/>
          <p:cNvSpPr/>
          <p:nvPr/>
        </p:nvSpPr>
        <p:spPr>
          <a:xfrm>
            <a:off x="6333771" y="1526623"/>
            <a:ext cx="2774733" cy="4926841"/>
          </a:xfrm>
          <a:prstGeom prst="rect">
            <a:avLst/>
          </a:prstGeom>
          <a:solidFill>
            <a:srgbClr val="D9D9D9">
              <a:alpha val="23922"/>
            </a:srgbClr>
          </a:solidFill>
          <a:ln w="889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ko-KR" altLang="en-US" sz="900">
              <a:latin typeface="Calibri" panose="020F0502020204030204" pitchFamily="34" charset="0"/>
            </a:endParaRPr>
          </a:p>
        </p:txBody>
      </p:sp>
      <p:sp>
        <p:nvSpPr>
          <p:cNvPr id="94" name="Rectangle 3"/>
          <p:cNvSpPr txBox="1">
            <a:spLocks noChangeArrowheads="1"/>
          </p:cNvSpPr>
          <p:nvPr/>
        </p:nvSpPr>
        <p:spPr bwMode="auto">
          <a:xfrm>
            <a:off x="6642032" y="1670611"/>
            <a:ext cx="24664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marL="0" lvl="1" algn="ctr">
              <a:lnSpc>
                <a:spcPct val="80000"/>
              </a:lnSpc>
            </a:pPr>
            <a:r>
              <a:rPr lang="en-US" altLang="ko-KR" sz="2000" b="1" dirty="0" smtClean="0">
                <a:solidFill>
                  <a:srgbClr val="39B1B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Mid-Density Housing</a:t>
            </a:r>
            <a:endParaRPr lang="en-US" altLang="ko-KR" sz="2000" b="1" dirty="0">
              <a:solidFill>
                <a:srgbClr val="39B1B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5" name="Rectangle 3"/>
          <p:cNvSpPr txBox="1">
            <a:spLocks noChangeArrowheads="1"/>
          </p:cNvSpPr>
          <p:nvPr/>
        </p:nvSpPr>
        <p:spPr bwMode="auto">
          <a:xfrm>
            <a:off x="6588224" y="1988840"/>
            <a:ext cx="2400028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marL="171450" indent="-171450" algn="r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b="1" dirty="0" smtClean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Mid-Rise Apartment</a:t>
            </a:r>
          </a:p>
        </p:txBody>
      </p:sp>
      <p:sp>
        <p:nvSpPr>
          <p:cNvPr id="93" name="직사각형 92"/>
          <p:cNvSpPr/>
          <p:nvPr/>
        </p:nvSpPr>
        <p:spPr>
          <a:xfrm>
            <a:off x="6881351" y="1916832"/>
            <a:ext cx="2011129" cy="22928"/>
          </a:xfrm>
          <a:prstGeom prst="rect">
            <a:avLst/>
          </a:prstGeom>
          <a:solidFill>
            <a:srgbClr val="39B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01" name="Rectangle 3"/>
          <p:cNvSpPr txBox="1">
            <a:spLocks noChangeArrowheads="1"/>
          </p:cNvSpPr>
          <p:nvPr/>
        </p:nvSpPr>
        <p:spPr bwMode="auto">
          <a:xfrm>
            <a:off x="6639558" y="4149080"/>
            <a:ext cx="24664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marL="0" lvl="1" algn="ctr">
              <a:lnSpc>
                <a:spcPct val="80000"/>
              </a:lnSpc>
            </a:pPr>
            <a:r>
              <a:rPr lang="en-US" altLang="ko-KR" sz="2000" b="1" dirty="0" smtClean="0">
                <a:solidFill>
                  <a:srgbClr val="39B1B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Low-Density Housing</a:t>
            </a:r>
            <a:endParaRPr lang="en-US" altLang="ko-KR" sz="2000" b="1" dirty="0">
              <a:solidFill>
                <a:srgbClr val="39B1B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2" name="Rectangle 3"/>
          <p:cNvSpPr txBox="1">
            <a:spLocks noChangeArrowheads="1"/>
          </p:cNvSpPr>
          <p:nvPr/>
        </p:nvSpPr>
        <p:spPr bwMode="auto">
          <a:xfrm>
            <a:off x="6588224" y="4466612"/>
            <a:ext cx="2400028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marL="171450" indent="-171450" algn="r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b="1" dirty="0" smtClean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Detached House</a:t>
            </a:r>
          </a:p>
        </p:txBody>
      </p:sp>
      <p:sp>
        <p:nvSpPr>
          <p:cNvPr id="100" name="직사각형 99"/>
          <p:cNvSpPr/>
          <p:nvPr/>
        </p:nvSpPr>
        <p:spPr>
          <a:xfrm>
            <a:off x="6881351" y="4437112"/>
            <a:ext cx="2011129" cy="22928"/>
          </a:xfrm>
          <a:prstGeom prst="rect">
            <a:avLst/>
          </a:prstGeom>
          <a:solidFill>
            <a:srgbClr val="39B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40" name="Rectangle 3"/>
          <p:cNvSpPr txBox="1">
            <a:spLocks noChangeArrowheads="1"/>
          </p:cNvSpPr>
          <p:nvPr/>
        </p:nvSpPr>
        <p:spPr bwMode="auto">
          <a:xfrm>
            <a:off x="6475410" y="2420888"/>
            <a:ext cx="976910" cy="128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l">
              <a:spcAft>
                <a:spcPts val="500"/>
              </a:spcAft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Population</a:t>
            </a:r>
            <a:b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</a:br>
            <a:r>
              <a:rPr lang="en-US" altLang="ko-KR" dirty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52,500</a:t>
            </a:r>
          </a:p>
          <a:p>
            <a:pPr algn="l">
              <a:spcAft>
                <a:spcPts val="500"/>
              </a:spcAft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Number of Unit</a:t>
            </a:r>
            <a:b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</a:br>
            <a:r>
              <a:rPr lang="en-US" altLang="ko-KR" dirty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13,400</a:t>
            </a:r>
          </a:p>
          <a:p>
            <a:pPr algn="l">
              <a:spcAft>
                <a:spcPts val="500"/>
              </a:spcAft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Social Housing</a:t>
            </a:r>
            <a:r>
              <a:rPr lang="en-US" altLang="ko-KR" sz="1100" dirty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ko-KR" sz="1100" dirty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</a:br>
            <a:r>
              <a:rPr lang="en-US" altLang="ko-KR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3,300</a:t>
            </a:r>
          </a:p>
        </p:txBody>
      </p:sp>
      <p:sp>
        <p:nvSpPr>
          <p:cNvPr id="83" name="직사각형 82"/>
          <p:cNvSpPr/>
          <p:nvPr/>
        </p:nvSpPr>
        <p:spPr>
          <a:xfrm>
            <a:off x="221377" y="2113185"/>
            <a:ext cx="2562331" cy="4378393"/>
          </a:xfrm>
          <a:prstGeom prst="rect">
            <a:avLst/>
          </a:prstGeom>
          <a:solidFill>
            <a:schemeClr val="bg1">
              <a:alpha val="5000"/>
            </a:schemeClr>
          </a:solidFill>
          <a:ln w="889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ko-KR" altLang="en-US" sz="9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7" name="Rectangle 3"/>
          <p:cNvSpPr txBox="1">
            <a:spLocks noChangeArrowheads="1"/>
          </p:cNvSpPr>
          <p:nvPr/>
        </p:nvSpPr>
        <p:spPr bwMode="auto">
          <a:xfrm>
            <a:off x="178530" y="1704651"/>
            <a:ext cx="2498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marL="0" lvl="1" algn="ctr">
              <a:lnSpc>
                <a:spcPct val="80000"/>
              </a:lnSpc>
            </a:pPr>
            <a:r>
              <a:rPr lang="en-US" altLang="ko-KR" sz="2000" b="1" dirty="0" smtClean="0">
                <a:solidFill>
                  <a:srgbClr val="39B1B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High-Density Housing</a:t>
            </a:r>
            <a:endParaRPr lang="en-US" altLang="ko-KR" sz="2000" b="1" dirty="0">
              <a:solidFill>
                <a:srgbClr val="39B1B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8" name="Rectangle 3"/>
          <p:cNvSpPr txBox="1">
            <a:spLocks noChangeArrowheads="1"/>
          </p:cNvSpPr>
          <p:nvPr/>
        </p:nvSpPr>
        <p:spPr bwMode="auto">
          <a:xfrm>
            <a:off x="197126" y="2132856"/>
            <a:ext cx="2718690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b="1" dirty="0" smtClean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Residential – Commercial Housing</a:t>
            </a:r>
          </a:p>
        </p:txBody>
      </p:sp>
      <p:sp>
        <p:nvSpPr>
          <p:cNvPr id="103" name="Rectangle 3"/>
          <p:cNvSpPr txBox="1">
            <a:spLocks noChangeArrowheads="1"/>
          </p:cNvSpPr>
          <p:nvPr/>
        </p:nvSpPr>
        <p:spPr bwMode="auto">
          <a:xfrm>
            <a:off x="228467" y="4420819"/>
            <a:ext cx="2400027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b="1" dirty="0" smtClean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High-Rise Apartment</a:t>
            </a:r>
          </a:p>
        </p:txBody>
      </p:sp>
      <p:sp>
        <p:nvSpPr>
          <p:cNvPr id="86" name="직사각형 85"/>
          <p:cNvSpPr/>
          <p:nvPr/>
        </p:nvSpPr>
        <p:spPr>
          <a:xfrm>
            <a:off x="391576" y="1993535"/>
            <a:ext cx="2011129" cy="21520"/>
          </a:xfrm>
          <a:prstGeom prst="rect">
            <a:avLst/>
          </a:prstGeom>
          <a:solidFill>
            <a:srgbClr val="39B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41" name="Rectangle 3"/>
          <p:cNvSpPr txBox="1">
            <a:spLocks noChangeArrowheads="1"/>
          </p:cNvSpPr>
          <p:nvPr/>
        </p:nvSpPr>
        <p:spPr bwMode="auto">
          <a:xfrm>
            <a:off x="1997969" y="2914622"/>
            <a:ext cx="844077" cy="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l">
              <a:spcAft>
                <a:spcPts val="500"/>
              </a:spcAft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Population</a:t>
            </a:r>
            <a:b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</a:br>
            <a:r>
              <a:rPr lang="en-US" altLang="ko-KR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19,000</a:t>
            </a:r>
          </a:p>
          <a:p>
            <a:pPr algn="l">
              <a:spcAft>
                <a:spcPts val="500"/>
              </a:spcAft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Number of Unit</a:t>
            </a:r>
            <a:b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</a:br>
            <a:r>
              <a:rPr lang="en-US" altLang="ko-KR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5,000</a:t>
            </a:r>
          </a:p>
        </p:txBody>
      </p:sp>
      <p:sp>
        <p:nvSpPr>
          <p:cNvPr id="142" name="Rectangle 3"/>
          <p:cNvSpPr txBox="1">
            <a:spLocks noChangeArrowheads="1"/>
          </p:cNvSpPr>
          <p:nvPr/>
        </p:nvSpPr>
        <p:spPr bwMode="auto">
          <a:xfrm>
            <a:off x="1959120" y="5002854"/>
            <a:ext cx="956696" cy="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l">
              <a:spcAft>
                <a:spcPts val="500"/>
              </a:spcAft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Population</a:t>
            </a:r>
            <a:b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</a:br>
            <a:r>
              <a:rPr lang="en-US" altLang="ko-KR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38,000</a:t>
            </a:r>
          </a:p>
          <a:p>
            <a:pPr algn="l">
              <a:spcAft>
                <a:spcPts val="500"/>
              </a:spcAft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Number of Unit</a:t>
            </a:r>
            <a:b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</a:br>
            <a:r>
              <a:rPr lang="en-US" altLang="ko-KR" dirty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9,700</a:t>
            </a:r>
          </a:p>
        </p:txBody>
      </p:sp>
      <p:sp>
        <p:nvSpPr>
          <p:cNvPr id="143" name="Rectangle 3"/>
          <p:cNvSpPr txBox="1">
            <a:spLocks noChangeArrowheads="1"/>
          </p:cNvSpPr>
          <p:nvPr/>
        </p:nvSpPr>
        <p:spPr bwMode="auto">
          <a:xfrm>
            <a:off x="6444208" y="5013176"/>
            <a:ext cx="798250" cy="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l">
              <a:spcAft>
                <a:spcPts val="500"/>
              </a:spcAft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Population</a:t>
            </a:r>
            <a:b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</a:br>
            <a:r>
              <a:rPr lang="en-US" altLang="ko-KR" dirty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1,500</a:t>
            </a:r>
          </a:p>
          <a:p>
            <a:pPr algn="l">
              <a:spcAft>
                <a:spcPts val="500"/>
              </a:spcAft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Number of Unit</a:t>
            </a:r>
            <a:br>
              <a:rPr lang="en-US" altLang="ko-KR" sz="1100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</a:br>
            <a:r>
              <a:rPr lang="en-US" altLang="ko-KR" dirty="0" smtClean="0">
                <a:solidFill>
                  <a:schemeClr val="tx1"/>
                </a:solidFill>
                <a:latin typeface="Franklin Gothic Medium Cond" panose="020B0606030402020204" pitchFamily="34" charset="0"/>
                <a:ea typeface="Tahoma" pitchFamily="34" charset="0"/>
                <a:cs typeface="Tahoma" pitchFamily="34" charset="0"/>
              </a:rPr>
              <a:t>400</a:t>
            </a:r>
            <a:endParaRPr lang="en-US" altLang="ko-KR" dirty="0">
              <a:solidFill>
                <a:schemeClr val="tx1"/>
              </a:solidFill>
              <a:latin typeface="Franklin Gothic Medium Cond" panose="020B06060304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7" name="Rectangle 3"/>
          <p:cNvSpPr txBox="1">
            <a:spLocks noChangeArrowheads="1"/>
          </p:cNvSpPr>
          <p:nvPr/>
        </p:nvSpPr>
        <p:spPr bwMode="auto">
          <a:xfrm>
            <a:off x="6084168" y="764704"/>
            <a:ext cx="3035675" cy="52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l">
              <a:lnSpc>
                <a:spcPct val="95000"/>
              </a:lnSpc>
              <a:defRPr/>
            </a:pPr>
            <a:r>
              <a:rPr lang="en-US" altLang="ko-KR" sz="1600" b="1" dirty="0" smtClean="0">
                <a:solidFill>
                  <a:srgbClr val="C0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- Total Population          : </a:t>
            </a:r>
            <a:r>
              <a:rPr lang="en-US" altLang="ko-KR" sz="1800" b="1" dirty="0" smtClean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111,000</a:t>
            </a:r>
          </a:p>
          <a:p>
            <a:pPr algn="l">
              <a:lnSpc>
                <a:spcPct val="95000"/>
              </a:lnSpc>
              <a:defRPr/>
            </a:pPr>
            <a:r>
              <a:rPr lang="en-US" altLang="ko-KR" sz="1600" b="1" dirty="0" smtClean="0">
                <a:solidFill>
                  <a:srgbClr val="C00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- Total Number of Unit : </a:t>
            </a:r>
            <a:r>
              <a:rPr lang="en-US" altLang="ko-KR" sz="1800" b="1" dirty="0" smtClean="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28,500</a:t>
            </a:r>
          </a:p>
        </p:txBody>
      </p:sp>
      <p:pic>
        <p:nvPicPr>
          <p:cNvPr id="110" name="Picture 2" descr="street  high rise toronto에 대한 이미지 검색결과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27"/>
          <a:stretch/>
        </p:blipFill>
        <p:spPr bwMode="auto">
          <a:xfrm>
            <a:off x="228467" y="2456531"/>
            <a:ext cx="1653052" cy="154853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6" descr="apartment with park singapore photo에 대한 이미지 검색결과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26" y="4789504"/>
            <a:ext cx="1684393" cy="151981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7" descr="E:\추\엔지니어링협회지원 관세무역지대 프로젝트\마스터플랜 이미지서칭\01 중밀주거\Garden+Style+Apartment+-+National+DoorStep+Waste+Pick+Up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r="932"/>
          <a:stretch/>
        </p:blipFill>
        <p:spPr bwMode="auto">
          <a:xfrm>
            <a:off x="7337440" y="2313502"/>
            <a:ext cx="1650700" cy="159097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9" descr="관련 이미지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r="6103"/>
          <a:stretch/>
        </p:blipFill>
        <p:spPr bwMode="auto">
          <a:xfrm>
            <a:off x="7337552" y="4798485"/>
            <a:ext cx="1650700" cy="151083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그룹 72"/>
          <p:cNvGrpSpPr/>
          <p:nvPr/>
        </p:nvGrpSpPr>
        <p:grpSpPr>
          <a:xfrm>
            <a:off x="2987824" y="5516017"/>
            <a:ext cx="1458143" cy="908877"/>
            <a:chOff x="5432528" y="5196661"/>
            <a:chExt cx="1789534" cy="836580"/>
          </a:xfrm>
        </p:grpSpPr>
        <p:sp>
          <p:nvSpPr>
            <p:cNvPr id="74" name="직사각형 73"/>
            <p:cNvSpPr/>
            <p:nvPr/>
          </p:nvSpPr>
          <p:spPr>
            <a:xfrm>
              <a:off x="5432528" y="5744427"/>
              <a:ext cx="197997" cy="130843"/>
            </a:xfrm>
            <a:prstGeom prst="rect">
              <a:avLst/>
            </a:prstGeom>
            <a:solidFill>
              <a:srgbClr val="FE3F0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5563221" y="5688391"/>
              <a:ext cx="1658841" cy="1841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700" spc="-20" dirty="0">
                  <a:latin typeface="Calibri" panose="020F0502020204030204" pitchFamily="34" charset="0"/>
                  <a:ea typeface="가는각진제목체" panose="02030600000101010101" pitchFamily="18" charset="-127"/>
                </a:rPr>
                <a:t>High-Density(mixed use) M1~M14</a:t>
              </a:r>
              <a:endParaRPr lang="ko-KR" altLang="en-US" sz="700" spc="-20" dirty="0">
                <a:latin typeface="Calibri" panose="020F0502020204030204" pitchFamily="34" charset="0"/>
                <a:ea typeface="가는각진제목체" panose="02030600000101010101" pitchFamily="18" charset="-127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5432528" y="5579210"/>
              <a:ext cx="197997" cy="130843"/>
            </a:xfrm>
            <a:prstGeom prst="rect">
              <a:avLst/>
            </a:prstGeom>
            <a:solidFill>
              <a:srgbClr val="FF7E00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>
              <a:off x="5563221" y="5523176"/>
              <a:ext cx="1619495" cy="1841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700" spc="-20" dirty="0">
                  <a:latin typeface="Calibri" panose="020F0502020204030204" pitchFamily="34" charset="0"/>
                  <a:ea typeface="가는각진제목체" panose="02030600000101010101" pitchFamily="18" charset="-127"/>
                </a:rPr>
                <a:t>High-Density(apartment) A1~A11</a:t>
              </a:r>
              <a:endParaRPr lang="ko-KR" altLang="en-US" sz="700" spc="-20" dirty="0">
                <a:latin typeface="Calibri" panose="020F0502020204030204" pitchFamily="34" charset="0"/>
                <a:ea typeface="가는각진제목체" panose="02030600000101010101" pitchFamily="18" charset="-127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5432528" y="5414523"/>
              <a:ext cx="197997" cy="130843"/>
            </a:xfrm>
            <a:prstGeom prst="rect">
              <a:avLst/>
            </a:prstGeom>
            <a:solidFill>
              <a:srgbClr val="FFBE0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5563221" y="5358488"/>
              <a:ext cx="1067073" cy="1841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700" spc="-20" dirty="0">
                  <a:latin typeface="Calibri" panose="020F0502020204030204" pitchFamily="34" charset="0"/>
                  <a:ea typeface="가는각진제목체" panose="02030600000101010101" pitchFamily="18" charset="-127"/>
                </a:rPr>
                <a:t>Mid-Density</a:t>
              </a:r>
              <a:r>
                <a:rPr lang="ko-KR" altLang="en-US" sz="700" spc="-20" dirty="0">
                  <a:latin typeface="Calibri" panose="020F0502020204030204" pitchFamily="34" charset="0"/>
                  <a:ea typeface="가는각진제목체" panose="02030600000101010101" pitchFamily="18" charset="-127"/>
                </a:rPr>
                <a:t> </a:t>
              </a:r>
              <a:r>
                <a:rPr lang="en-US" altLang="ko-KR" sz="700" spc="-20" dirty="0">
                  <a:latin typeface="Calibri" panose="020F0502020204030204" pitchFamily="34" charset="0"/>
                  <a:ea typeface="가는각진제목체" panose="02030600000101010101" pitchFamily="18" charset="-127"/>
                </a:rPr>
                <a:t>T1~T15</a:t>
              </a:r>
              <a:endParaRPr lang="ko-KR" altLang="en-US" sz="700" spc="-20" dirty="0">
                <a:latin typeface="Calibri" panose="020F0502020204030204" pitchFamily="34" charset="0"/>
                <a:ea typeface="가는각진제목체" panose="02030600000101010101" pitchFamily="18" charset="-127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5432528" y="5252697"/>
              <a:ext cx="197997" cy="130843"/>
            </a:xfrm>
            <a:prstGeom prst="rect">
              <a:avLst/>
            </a:prstGeom>
            <a:solidFill>
              <a:srgbClr val="FEFF7F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5563221" y="5196661"/>
              <a:ext cx="1050547" cy="1841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700" spc="-20" dirty="0" smtClean="0">
                  <a:latin typeface="Calibri" panose="020F0502020204030204" pitchFamily="34" charset="0"/>
                  <a:ea typeface="가는각진제목체" panose="02030600000101010101" pitchFamily="18" charset="-127"/>
                </a:rPr>
                <a:t>Low-Density D1~D5</a:t>
              </a:r>
              <a:endParaRPr lang="ko-KR" altLang="en-US" sz="700" dirty="0">
                <a:latin typeface="Calibri" panose="020F0502020204030204" pitchFamily="34" charset="0"/>
              </a:endParaRPr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5444175" y="5918598"/>
              <a:ext cx="174703" cy="10391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5563221" y="5849099"/>
              <a:ext cx="1345644" cy="1841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700" spc="-20" dirty="0" smtClean="0">
                  <a:latin typeface="Calibri" panose="020F0502020204030204" pitchFamily="34" charset="0"/>
                  <a:ea typeface="가는각진제목체" panose="02030600000101010101" pitchFamily="18" charset="-127"/>
                </a:rPr>
                <a:t>Social housing T2, T10, T14</a:t>
              </a:r>
              <a:endParaRPr lang="ko-KR" altLang="en-US" sz="700" spc="-20" dirty="0">
                <a:latin typeface="Calibri" panose="020F0502020204030204" pitchFamily="34" charset="0"/>
                <a:ea typeface="가는각진제목체" panose="02030600000101010101" pitchFamily="18" charset="-127"/>
              </a:endParaRPr>
            </a:p>
          </p:txBody>
        </p:sp>
      </p:grp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2" t="17339" r="34676" b="9316"/>
          <a:stretch/>
        </p:blipFill>
        <p:spPr>
          <a:xfrm>
            <a:off x="3059832" y="1800632"/>
            <a:ext cx="3024337" cy="4652832"/>
          </a:xfrm>
          <a:prstGeom prst="rect">
            <a:avLst/>
          </a:prstGeom>
        </p:spPr>
      </p:pic>
      <p:grpSp>
        <p:nvGrpSpPr>
          <p:cNvPr id="105" name="그룹 104"/>
          <p:cNvGrpSpPr/>
          <p:nvPr/>
        </p:nvGrpSpPr>
        <p:grpSpPr>
          <a:xfrm>
            <a:off x="3448744" y="2229475"/>
            <a:ext cx="2265670" cy="3298746"/>
            <a:chOff x="3494746" y="1319889"/>
            <a:chExt cx="2268241" cy="2797348"/>
          </a:xfrm>
        </p:grpSpPr>
        <p:sp>
          <p:nvSpPr>
            <p:cNvPr id="15" name="직사각형 14"/>
            <p:cNvSpPr/>
            <p:nvPr/>
          </p:nvSpPr>
          <p:spPr>
            <a:xfrm>
              <a:off x="4567774" y="1690622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A1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4654987" y="1867687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A2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4760122" y="2079754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A3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4833921" y="2238688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A4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4914987" y="2345448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A5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4980877" y="2471446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A6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5208802" y="2873615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A7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5346497" y="3092714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A8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5303295" y="3708608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A9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5461366" y="3667218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A10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5348516" y="3807244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A11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3658716" y="3040236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T1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4200466" y="2523077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T2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4245605" y="2671747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T3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4412765" y="2604515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T4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4333019" y="2817954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T5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4479408" y="2740292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T6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4562438" y="3192547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T7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4692361" y="3150215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T8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4771425" y="3934326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T9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4837428" y="1796490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T12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5078885" y="2246789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T13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166832" y="2395624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T14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5490061" y="3009364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T15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3494746" y="2306860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D1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4266373" y="3359356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D2</a:t>
              </a: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4358339" y="3501866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D3</a:t>
              </a: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4474034" y="3588521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D4</a:t>
              </a: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5453735" y="3259236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D5</a:t>
              </a: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4707685" y="2949879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M</a:t>
              </a: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4892188" y="2882391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M</a:t>
              </a: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5102113" y="2781511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M</a:t>
              </a: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5038902" y="3974727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T10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4707951" y="1565169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T11</a:t>
              </a:r>
              <a:endParaRPr lang="ko-KR" altLang="en-US" sz="600" b="1" dirty="0">
                <a:effectLst>
                  <a:glow rad="63500">
                    <a:schemeClr val="bg1">
                      <a:alpha val="80000"/>
                    </a:schemeClr>
                  </a:glow>
                </a:effectLst>
                <a:latin typeface="Arial Narrow" panose="020B0606020202030204" pitchFamily="34" charset="0"/>
                <a:ea typeface="가는각진제목체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4481787" y="1329967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M1</a:t>
              </a: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4663756" y="1319889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M2</a:t>
              </a: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4392328" y="2913834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M3</a:t>
              </a: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4538416" y="2847697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M4</a:t>
              </a:r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4613821" y="2771324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M5</a:t>
              </a: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4789485" y="2713508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M6</a:t>
              </a: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5018641" y="2600492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M7</a:t>
              </a: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4170650" y="3244296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M8</a:t>
              </a: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4322732" y="3173745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M9</a:t>
              </a: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4499411" y="3099216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M10</a:t>
              </a: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4625365" y="3026703"/>
              <a:ext cx="272926" cy="1425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ko-KR" sz="600" b="1" dirty="0" smtClean="0">
                  <a:effectLst>
                    <a:glow rad="63500">
                      <a:schemeClr val="bg1">
                        <a:alpha val="80000"/>
                      </a:schemeClr>
                    </a:glow>
                  </a:effectLst>
                  <a:latin typeface="Arial Narrow" panose="020B0606020202030204" pitchFamily="34" charset="0"/>
                  <a:ea typeface="가는각진제목체" panose="02030600000101010101" pitchFamily="18" charset="-127"/>
                  <a:cs typeface="Arial" panose="020B0604020202020204" pitchFamily="34" charset="0"/>
                </a:rPr>
                <a:t>M11</a:t>
              </a:r>
            </a:p>
          </p:txBody>
        </p:sp>
      </p:grpSp>
      <p:sp>
        <p:nvSpPr>
          <p:cNvPr id="3" name="자유형 2"/>
          <p:cNvSpPr/>
          <p:nvPr/>
        </p:nvSpPr>
        <p:spPr>
          <a:xfrm>
            <a:off x="4180515" y="3179090"/>
            <a:ext cx="221625" cy="254932"/>
          </a:xfrm>
          <a:custGeom>
            <a:avLst/>
            <a:gdLst>
              <a:gd name="connsiteX0" fmla="*/ 21431 w 228600"/>
              <a:gd name="connsiteY0" fmla="*/ 0 h 195263"/>
              <a:gd name="connsiteX1" fmla="*/ 0 w 228600"/>
              <a:gd name="connsiteY1" fmla="*/ 59532 h 195263"/>
              <a:gd name="connsiteX2" fmla="*/ 71437 w 228600"/>
              <a:gd name="connsiteY2" fmla="*/ 195263 h 195263"/>
              <a:gd name="connsiteX3" fmla="*/ 121444 w 228600"/>
              <a:gd name="connsiteY3" fmla="*/ 176213 h 195263"/>
              <a:gd name="connsiteX4" fmla="*/ 197644 w 228600"/>
              <a:gd name="connsiteY4" fmla="*/ 161925 h 195263"/>
              <a:gd name="connsiteX5" fmla="*/ 228600 w 228600"/>
              <a:gd name="connsiteY5" fmla="*/ 142875 h 195263"/>
              <a:gd name="connsiteX6" fmla="*/ 195262 w 228600"/>
              <a:gd name="connsiteY6" fmla="*/ 80963 h 195263"/>
              <a:gd name="connsiteX7" fmla="*/ 21431 w 228600"/>
              <a:gd name="connsiteY7" fmla="*/ 0 h 195263"/>
              <a:gd name="connsiteX0" fmla="*/ 21431 w 228600"/>
              <a:gd name="connsiteY0" fmla="*/ 0 h 195263"/>
              <a:gd name="connsiteX1" fmla="*/ 0 w 228600"/>
              <a:gd name="connsiteY1" fmla="*/ 59532 h 195263"/>
              <a:gd name="connsiteX2" fmla="*/ 71437 w 228600"/>
              <a:gd name="connsiteY2" fmla="*/ 195263 h 195263"/>
              <a:gd name="connsiteX3" fmla="*/ 121444 w 228600"/>
              <a:gd name="connsiteY3" fmla="*/ 176213 h 195263"/>
              <a:gd name="connsiteX4" fmla="*/ 200026 w 228600"/>
              <a:gd name="connsiteY4" fmla="*/ 159543 h 195263"/>
              <a:gd name="connsiteX5" fmla="*/ 228600 w 228600"/>
              <a:gd name="connsiteY5" fmla="*/ 142875 h 195263"/>
              <a:gd name="connsiteX6" fmla="*/ 195262 w 228600"/>
              <a:gd name="connsiteY6" fmla="*/ 80963 h 195263"/>
              <a:gd name="connsiteX7" fmla="*/ 21431 w 228600"/>
              <a:gd name="connsiteY7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600" h="195263">
                <a:moveTo>
                  <a:pt x="21431" y="0"/>
                </a:moveTo>
                <a:lnTo>
                  <a:pt x="0" y="59532"/>
                </a:lnTo>
                <a:lnTo>
                  <a:pt x="71437" y="195263"/>
                </a:lnTo>
                <a:lnTo>
                  <a:pt x="121444" y="176213"/>
                </a:lnTo>
                <a:lnTo>
                  <a:pt x="200026" y="159543"/>
                </a:lnTo>
                <a:lnTo>
                  <a:pt x="228600" y="142875"/>
                </a:lnTo>
                <a:lnTo>
                  <a:pt x="195262" y="80963"/>
                </a:lnTo>
                <a:lnTo>
                  <a:pt x="21431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자유형 11"/>
          <p:cNvSpPr/>
          <p:nvPr/>
        </p:nvSpPr>
        <p:spPr>
          <a:xfrm>
            <a:off x="5010732" y="5095210"/>
            <a:ext cx="228552" cy="314001"/>
          </a:xfrm>
          <a:custGeom>
            <a:avLst/>
            <a:gdLst>
              <a:gd name="connsiteX0" fmla="*/ 57150 w 235744"/>
              <a:gd name="connsiteY0" fmla="*/ 223838 h 240507"/>
              <a:gd name="connsiteX1" fmla="*/ 209550 w 235744"/>
              <a:gd name="connsiteY1" fmla="*/ 240507 h 240507"/>
              <a:gd name="connsiteX2" fmla="*/ 235744 w 235744"/>
              <a:gd name="connsiteY2" fmla="*/ 26194 h 240507"/>
              <a:gd name="connsiteX3" fmla="*/ 38100 w 235744"/>
              <a:gd name="connsiteY3" fmla="*/ 0 h 240507"/>
              <a:gd name="connsiteX4" fmla="*/ 11906 w 235744"/>
              <a:gd name="connsiteY4" fmla="*/ 23813 h 240507"/>
              <a:gd name="connsiteX5" fmla="*/ 0 w 235744"/>
              <a:gd name="connsiteY5" fmla="*/ 159544 h 240507"/>
              <a:gd name="connsiteX6" fmla="*/ 54769 w 235744"/>
              <a:gd name="connsiteY6" fmla="*/ 166688 h 240507"/>
              <a:gd name="connsiteX7" fmla="*/ 57150 w 235744"/>
              <a:gd name="connsiteY7" fmla="*/ 223838 h 240507"/>
              <a:gd name="connsiteX0" fmla="*/ 45243 w 235744"/>
              <a:gd name="connsiteY0" fmla="*/ 226219 h 240507"/>
              <a:gd name="connsiteX1" fmla="*/ 209550 w 235744"/>
              <a:gd name="connsiteY1" fmla="*/ 240507 h 240507"/>
              <a:gd name="connsiteX2" fmla="*/ 235744 w 235744"/>
              <a:gd name="connsiteY2" fmla="*/ 26194 h 240507"/>
              <a:gd name="connsiteX3" fmla="*/ 38100 w 235744"/>
              <a:gd name="connsiteY3" fmla="*/ 0 h 240507"/>
              <a:gd name="connsiteX4" fmla="*/ 11906 w 235744"/>
              <a:gd name="connsiteY4" fmla="*/ 23813 h 240507"/>
              <a:gd name="connsiteX5" fmla="*/ 0 w 235744"/>
              <a:gd name="connsiteY5" fmla="*/ 159544 h 240507"/>
              <a:gd name="connsiteX6" fmla="*/ 54769 w 235744"/>
              <a:gd name="connsiteY6" fmla="*/ 166688 h 240507"/>
              <a:gd name="connsiteX7" fmla="*/ 45243 w 235744"/>
              <a:gd name="connsiteY7" fmla="*/ 226219 h 24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744" h="240507">
                <a:moveTo>
                  <a:pt x="45243" y="226219"/>
                </a:moveTo>
                <a:lnTo>
                  <a:pt x="209550" y="240507"/>
                </a:lnTo>
                <a:lnTo>
                  <a:pt x="235744" y="26194"/>
                </a:lnTo>
                <a:lnTo>
                  <a:pt x="38100" y="0"/>
                </a:lnTo>
                <a:lnTo>
                  <a:pt x="11906" y="23813"/>
                </a:lnTo>
                <a:lnTo>
                  <a:pt x="0" y="159544"/>
                </a:lnTo>
                <a:lnTo>
                  <a:pt x="54769" y="166688"/>
                </a:lnTo>
                <a:cubicBezTo>
                  <a:pt x="55563" y="185738"/>
                  <a:pt x="44449" y="207169"/>
                  <a:pt x="45243" y="226219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자유형 12"/>
          <p:cNvSpPr/>
          <p:nvPr/>
        </p:nvSpPr>
        <p:spPr>
          <a:xfrm>
            <a:off x="5157748" y="3039081"/>
            <a:ext cx="198539" cy="208297"/>
          </a:xfrm>
          <a:custGeom>
            <a:avLst/>
            <a:gdLst>
              <a:gd name="connsiteX0" fmla="*/ 0 w 204788"/>
              <a:gd name="connsiteY0" fmla="*/ 38100 h 159544"/>
              <a:gd name="connsiteX1" fmla="*/ 57150 w 204788"/>
              <a:gd name="connsiteY1" fmla="*/ 147638 h 159544"/>
              <a:gd name="connsiteX2" fmla="*/ 92869 w 204788"/>
              <a:gd name="connsiteY2" fmla="*/ 159544 h 159544"/>
              <a:gd name="connsiteX3" fmla="*/ 204788 w 204788"/>
              <a:gd name="connsiteY3" fmla="*/ 92869 h 159544"/>
              <a:gd name="connsiteX4" fmla="*/ 171450 w 204788"/>
              <a:gd name="connsiteY4" fmla="*/ 21432 h 159544"/>
              <a:gd name="connsiteX5" fmla="*/ 114300 w 204788"/>
              <a:gd name="connsiteY5" fmla="*/ 47625 h 159544"/>
              <a:gd name="connsiteX6" fmla="*/ 90488 w 204788"/>
              <a:gd name="connsiteY6" fmla="*/ 0 h 159544"/>
              <a:gd name="connsiteX7" fmla="*/ 0 w 204788"/>
              <a:gd name="connsiteY7" fmla="*/ 38100 h 15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788" h="159544">
                <a:moveTo>
                  <a:pt x="0" y="38100"/>
                </a:moveTo>
                <a:lnTo>
                  <a:pt x="57150" y="147638"/>
                </a:lnTo>
                <a:lnTo>
                  <a:pt x="92869" y="159544"/>
                </a:lnTo>
                <a:lnTo>
                  <a:pt x="204788" y="92869"/>
                </a:lnTo>
                <a:lnTo>
                  <a:pt x="171450" y="21432"/>
                </a:lnTo>
                <a:lnTo>
                  <a:pt x="114300" y="47625"/>
                </a:lnTo>
                <a:lnTo>
                  <a:pt x="90488" y="0"/>
                </a:lnTo>
                <a:lnTo>
                  <a:pt x="0" y="381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46" y="1762613"/>
            <a:ext cx="2869716" cy="4253451"/>
          </a:xfrm>
          <a:prstGeom prst="rect">
            <a:avLst/>
          </a:prstGeom>
        </p:spPr>
      </p:pic>
      <p:sp>
        <p:nvSpPr>
          <p:cNvPr id="5" name="자유형 4"/>
          <p:cNvSpPr/>
          <p:nvPr/>
        </p:nvSpPr>
        <p:spPr>
          <a:xfrm>
            <a:off x="3022600" y="2822323"/>
            <a:ext cx="82550" cy="186267"/>
          </a:xfrm>
          <a:custGeom>
            <a:avLst/>
            <a:gdLst>
              <a:gd name="connsiteX0" fmla="*/ 82550 w 82550"/>
              <a:gd name="connsiteY0" fmla="*/ 0 h 139700"/>
              <a:gd name="connsiteX1" fmla="*/ 0 w 82550"/>
              <a:gd name="connsiteY1" fmla="*/ 31750 h 139700"/>
              <a:gd name="connsiteX2" fmla="*/ 38100 w 82550"/>
              <a:gd name="connsiteY2" fmla="*/ 139700 h 139700"/>
              <a:gd name="connsiteX3" fmla="*/ 82550 w 82550"/>
              <a:gd name="connsiteY3" fmla="*/ 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50" h="139700">
                <a:moveTo>
                  <a:pt x="82550" y="0"/>
                </a:moveTo>
                <a:lnTo>
                  <a:pt x="0" y="31750"/>
                </a:lnTo>
                <a:lnTo>
                  <a:pt x="38100" y="139700"/>
                </a:lnTo>
                <a:lnTo>
                  <a:pt x="82550" y="0"/>
                </a:lnTo>
                <a:close/>
              </a:path>
            </a:pathLst>
          </a:custGeom>
          <a:solidFill>
            <a:srgbClr val="030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5" name="그룹 54"/>
          <p:cNvGrpSpPr/>
          <p:nvPr/>
        </p:nvGrpSpPr>
        <p:grpSpPr>
          <a:xfrm>
            <a:off x="2964376" y="1642808"/>
            <a:ext cx="3192065" cy="4843467"/>
            <a:chOff x="2964375" y="872140"/>
            <a:chExt cx="3192065" cy="3992566"/>
          </a:xfrm>
        </p:grpSpPr>
        <p:sp>
          <p:nvSpPr>
            <p:cNvPr id="136" name="자유형 135"/>
            <p:cNvSpPr/>
            <p:nvPr/>
          </p:nvSpPr>
          <p:spPr>
            <a:xfrm>
              <a:off x="2964375" y="2019903"/>
              <a:ext cx="403784" cy="64294"/>
            </a:xfrm>
            <a:custGeom>
              <a:avLst/>
              <a:gdLst>
                <a:gd name="connsiteX0" fmla="*/ 654843 w 654843"/>
                <a:gd name="connsiteY0" fmla="*/ 0 h 145256"/>
                <a:gd name="connsiteX1" fmla="*/ 278606 w 654843"/>
                <a:gd name="connsiteY1" fmla="*/ 38100 h 145256"/>
                <a:gd name="connsiteX2" fmla="*/ 226218 w 654843"/>
                <a:gd name="connsiteY2" fmla="*/ 59531 h 145256"/>
                <a:gd name="connsiteX3" fmla="*/ 0 w 654843"/>
                <a:gd name="connsiteY3" fmla="*/ 145256 h 145256"/>
                <a:gd name="connsiteX0" fmla="*/ 654843 w 654843"/>
                <a:gd name="connsiteY0" fmla="*/ 0 h 145256"/>
                <a:gd name="connsiteX1" fmla="*/ 278606 w 654843"/>
                <a:gd name="connsiteY1" fmla="*/ 42862 h 145256"/>
                <a:gd name="connsiteX2" fmla="*/ 226218 w 654843"/>
                <a:gd name="connsiteY2" fmla="*/ 59531 h 145256"/>
                <a:gd name="connsiteX3" fmla="*/ 0 w 654843"/>
                <a:gd name="connsiteY3" fmla="*/ 145256 h 145256"/>
                <a:gd name="connsiteX0" fmla="*/ 654843 w 654843"/>
                <a:gd name="connsiteY0" fmla="*/ 0 h 150019"/>
                <a:gd name="connsiteX1" fmla="*/ 278606 w 654843"/>
                <a:gd name="connsiteY1" fmla="*/ 47625 h 150019"/>
                <a:gd name="connsiteX2" fmla="*/ 226218 w 654843"/>
                <a:gd name="connsiteY2" fmla="*/ 64294 h 150019"/>
                <a:gd name="connsiteX3" fmla="*/ 0 w 654843"/>
                <a:gd name="connsiteY3" fmla="*/ 150019 h 150019"/>
                <a:gd name="connsiteX0" fmla="*/ 516731 w 516731"/>
                <a:gd name="connsiteY0" fmla="*/ 0 h 100013"/>
                <a:gd name="connsiteX1" fmla="*/ 140494 w 516731"/>
                <a:gd name="connsiteY1" fmla="*/ 47625 h 100013"/>
                <a:gd name="connsiteX2" fmla="*/ 88106 w 516731"/>
                <a:gd name="connsiteY2" fmla="*/ 64294 h 100013"/>
                <a:gd name="connsiteX3" fmla="*/ 0 w 516731"/>
                <a:gd name="connsiteY3" fmla="*/ 100013 h 100013"/>
                <a:gd name="connsiteX0" fmla="*/ 428625 w 428625"/>
                <a:gd name="connsiteY0" fmla="*/ 0 h 64294"/>
                <a:gd name="connsiteX1" fmla="*/ 52388 w 428625"/>
                <a:gd name="connsiteY1" fmla="*/ 47625 h 64294"/>
                <a:gd name="connsiteX2" fmla="*/ 0 w 428625"/>
                <a:gd name="connsiteY2" fmla="*/ 64294 h 6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25" h="64294">
                  <a:moveTo>
                    <a:pt x="428625" y="0"/>
                  </a:moveTo>
                  <a:lnTo>
                    <a:pt x="52388" y="47625"/>
                  </a:lnTo>
                  <a:cubicBezTo>
                    <a:pt x="34925" y="53181"/>
                    <a:pt x="23416" y="55563"/>
                    <a:pt x="0" y="64294"/>
                  </a:cubicBezTo>
                </a:path>
              </a:pathLst>
            </a:custGeom>
            <a:noFill/>
            <a:ln w="19050">
              <a:solidFill>
                <a:schemeClr val="bg1">
                  <a:lumMod val="65000"/>
                  <a:alpha val="80000"/>
                </a:schemeClr>
              </a:solidFill>
              <a:round/>
              <a:tailEnd type="triangle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자유형 38"/>
            <p:cNvSpPr/>
            <p:nvPr/>
          </p:nvSpPr>
          <p:spPr>
            <a:xfrm rot="200264">
              <a:off x="3009099" y="3302810"/>
              <a:ext cx="157162" cy="4763"/>
            </a:xfrm>
            <a:custGeom>
              <a:avLst/>
              <a:gdLst>
                <a:gd name="connsiteX0" fmla="*/ 157162 w 157162"/>
                <a:gd name="connsiteY0" fmla="*/ 0 h 4763"/>
                <a:gd name="connsiteX1" fmla="*/ 0 w 157162"/>
                <a:gd name="connsiteY1" fmla="*/ 4763 h 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162" h="4763">
                  <a:moveTo>
                    <a:pt x="157162" y="0"/>
                  </a:moveTo>
                  <a:lnTo>
                    <a:pt x="0" y="4763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  <a:alpha val="80000"/>
                </a:schemeClr>
              </a:solidFill>
              <a:round/>
              <a:tailEnd type="triangle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자유형 39"/>
            <p:cNvSpPr/>
            <p:nvPr/>
          </p:nvSpPr>
          <p:spPr>
            <a:xfrm>
              <a:off x="4400548" y="872140"/>
              <a:ext cx="31750" cy="44450"/>
            </a:xfrm>
            <a:custGeom>
              <a:avLst/>
              <a:gdLst>
                <a:gd name="connsiteX0" fmla="*/ 31750 w 31750"/>
                <a:gd name="connsiteY0" fmla="*/ 44450 h 44450"/>
                <a:gd name="connsiteX1" fmla="*/ 0 w 31750"/>
                <a:gd name="connsiteY1" fmla="*/ 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750" h="44450">
                  <a:moveTo>
                    <a:pt x="31750" y="44450"/>
                  </a:moveTo>
                  <a:lnTo>
                    <a:pt x="0" y="0"/>
                  </a:lnTo>
                </a:path>
              </a:pathLst>
            </a:custGeom>
            <a:noFill/>
            <a:ln w="31750">
              <a:solidFill>
                <a:schemeClr val="bg1">
                  <a:lumMod val="65000"/>
                  <a:alpha val="80000"/>
                </a:schemeClr>
              </a:solidFill>
              <a:round/>
              <a:tailEnd type="triangle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자유형 42"/>
            <p:cNvSpPr/>
            <p:nvPr/>
          </p:nvSpPr>
          <p:spPr>
            <a:xfrm>
              <a:off x="3896915" y="4112230"/>
              <a:ext cx="288132" cy="66675"/>
            </a:xfrm>
            <a:custGeom>
              <a:avLst/>
              <a:gdLst>
                <a:gd name="connsiteX0" fmla="*/ 261938 w 261938"/>
                <a:gd name="connsiteY0" fmla="*/ 66675 h 66675"/>
                <a:gd name="connsiteX1" fmla="*/ 0 w 261938"/>
                <a:gd name="connsiteY1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1938" h="66675">
                  <a:moveTo>
                    <a:pt x="261938" y="6667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  <a:alpha val="80000"/>
                </a:schemeClr>
              </a:solidFill>
              <a:round/>
              <a:tailEnd type="triangle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7" name="자유형 136"/>
            <p:cNvSpPr/>
            <p:nvPr/>
          </p:nvSpPr>
          <p:spPr>
            <a:xfrm rot="10438536">
              <a:off x="5714681" y="3873407"/>
              <a:ext cx="261938" cy="60614"/>
            </a:xfrm>
            <a:custGeom>
              <a:avLst/>
              <a:gdLst>
                <a:gd name="connsiteX0" fmla="*/ 261938 w 261938"/>
                <a:gd name="connsiteY0" fmla="*/ 66675 h 66675"/>
                <a:gd name="connsiteX1" fmla="*/ 0 w 261938"/>
                <a:gd name="connsiteY1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1938" h="66675">
                  <a:moveTo>
                    <a:pt x="261938" y="6667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  <a:alpha val="80000"/>
                </a:schemeClr>
              </a:solidFill>
              <a:round/>
              <a:tailEnd type="triangle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8" name="자유형 137"/>
            <p:cNvSpPr/>
            <p:nvPr/>
          </p:nvSpPr>
          <p:spPr>
            <a:xfrm rot="10438536">
              <a:off x="5789651" y="4360975"/>
              <a:ext cx="366789" cy="79957"/>
            </a:xfrm>
            <a:custGeom>
              <a:avLst/>
              <a:gdLst>
                <a:gd name="connsiteX0" fmla="*/ 261938 w 261938"/>
                <a:gd name="connsiteY0" fmla="*/ 66675 h 66675"/>
                <a:gd name="connsiteX1" fmla="*/ 0 w 261938"/>
                <a:gd name="connsiteY1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1938" h="66675">
                  <a:moveTo>
                    <a:pt x="261938" y="6667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  <a:alpha val="80000"/>
                </a:schemeClr>
              </a:solidFill>
              <a:round/>
              <a:tailEnd type="triangle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자유형 44"/>
            <p:cNvSpPr/>
            <p:nvPr/>
          </p:nvSpPr>
          <p:spPr>
            <a:xfrm>
              <a:off x="4038600" y="973743"/>
              <a:ext cx="2105025" cy="251003"/>
            </a:xfrm>
            <a:custGeom>
              <a:avLst/>
              <a:gdLst>
                <a:gd name="connsiteX0" fmla="*/ 0 w 2187575"/>
                <a:gd name="connsiteY0" fmla="*/ 0 h 250825"/>
                <a:gd name="connsiteX1" fmla="*/ 123825 w 2187575"/>
                <a:gd name="connsiteY1" fmla="*/ 47625 h 250825"/>
                <a:gd name="connsiteX2" fmla="*/ 228600 w 2187575"/>
                <a:gd name="connsiteY2" fmla="*/ 127000 h 250825"/>
                <a:gd name="connsiteX3" fmla="*/ 317500 w 2187575"/>
                <a:gd name="connsiteY3" fmla="*/ 155575 h 250825"/>
                <a:gd name="connsiteX4" fmla="*/ 406400 w 2187575"/>
                <a:gd name="connsiteY4" fmla="*/ 152400 h 250825"/>
                <a:gd name="connsiteX5" fmla="*/ 457200 w 2187575"/>
                <a:gd name="connsiteY5" fmla="*/ 146050 h 250825"/>
                <a:gd name="connsiteX6" fmla="*/ 581025 w 2187575"/>
                <a:gd name="connsiteY6" fmla="*/ 165100 h 250825"/>
                <a:gd name="connsiteX7" fmla="*/ 641350 w 2187575"/>
                <a:gd name="connsiteY7" fmla="*/ 196850 h 250825"/>
                <a:gd name="connsiteX8" fmla="*/ 746125 w 2187575"/>
                <a:gd name="connsiteY8" fmla="*/ 225425 h 250825"/>
                <a:gd name="connsiteX9" fmla="*/ 860425 w 2187575"/>
                <a:gd name="connsiteY9" fmla="*/ 250825 h 250825"/>
                <a:gd name="connsiteX10" fmla="*/ 1044575 w 2187575"/>
                <a:gd name="connsiteY10" fmla="*/ 241300 h 250825"/>
                <a:gd name="connsiteX11" fmla="*/ 1209675 w 2187575"/>
                <a:gd name="connsiteY11" fmla="*/ 215900 h 250825"/>
                <a:gd name="connsiteX12" fmla="*/ 1298575 w 2187575"/>
                <a:gd name="connsiteY12" fmla="*/ 209550 h 250825"/>
                <a:gd name="connsiteX13" fmla="*/ 1371600 w 2187575"/>
                <a:gd name="connsiteY13" fmla="*/ 222250 h 250825"/>
                <a:gd name="connsiteX14" fmla="*/ 1492250 w 2187575"/>
                <a:gd name="connsiteY14" fmla="*/ 241300 h 250825"/>
                <a:gd name="connsiteX15" fmla="*/ 1584325 w 2187575"/>
                <a:gd name="connsiteY15" fmla="*/ 241300 h 250825"/>
                <a:gd name="connsiteX16" fmla="*/ 1685925 w 2187575"/>
                <a:gd name="connsiteY16" fmla="*/ 225425 h 250825"/>
                <a:gd name="connsiteX17" fmla="*/ 1800225 w 2187575"/>
                <a:gd name="connsiteY17" fmla="*/ 196850 h 250825"/>
                <a:gd name="connsiteX18" fmla="*/ 1898650 w 2187575"/>
                <a:gd name="connsiteY18" fmla="*/ 174625 h 250825"/>
                <a:gd name="connsiteX19" fmla="*/ 1974850 w 2187575"/>
                <a:gd name="connsiteY19" fmla="*/ 158750 h 250825"/>
                <a:gd name="connsiteX20" fmla="*/ 2054225 w 2187575"/>
                <a:gd name="connsiteY20" fmla="*/ 149225 h 250825"/>
                <a:gd name="connsiteX21" fmla="*/ 2105025 w 2187575"/>
                <a:gd name="connsiteY21" fmla="*/ 158750 h 250825"/>
                <a:gd name="connsiteX22" fmla="*/ 2187575 w 2187575"/>
                <a:gd name="connsiteY22" fmla="*/ 190500 h 250825"/>
                <a:gd name="connsiteX0" fmla="*/ 0 w 2187575"/>
                <a:gd name="connsiteY0" fmla="*/ 0 h 250825"/>
                <a:gd name="connsiteX1" fmla="*/ 123825 w 2187575"/>
                <a:gd name="connsiteY1" fmla="*/ 47625 h 250825"/>
                <a:gd name="connsiteX2" fmla="*/ 228600 w 2187575"/>
                <a:gd name="connsiteY2" fmla="*/ 127000 h 250825"/>
                <a:gd name="connsiteX3" fmla="*/ 317500 w 2187575"/>
                <a:gd name="connsiteY3" fmla="*/ 155575 h 250825"/>
                <a:gd name="connsiteX4" fmla="*/ 406400 w 2187575"/>
                <a:gd name="connsiteY4" fmla="*/ 152400 h 250825"/>
                <a:gd name="connsiteX5" fmla="*/ 457200 w 2187575"/>
                <a:gd name="connsiteY5" fmla="*/ 146050 h 250825"/>
                <a:gd name="connsiteX6" fmla="*/ 581025 w 2187575"/>
                <a:gd name="connsiteY6" fmla="*/ 149225 h 250825"/>
                <a:gd name="connsiteX7" fmla="*/ 641350 w 2187575"/>
                <a:gd name="connsiteY7" fmla="*/ 196850 h 250825"/>
                <a:gd name="connsiteX8" fmla="*/ 746125 w 2187575"/>
                <a:gd name="connsiteY8" fmla="*/ 225425 h 250825"/>
                <a:gd name="connsiteX9" fmla="*/ 860425 w 2187575"/>
                <a:gd name="connsiteY9" fmla="*/ 250825 h 250825"/>
                <a:gd name="connsiteX10" fmla="*/ 1044575 w 2187575"/>
                <a:gd name="connsiteY10" fmla="*/ 241300 h 250825"/>
                <a:gd name="connsiteX11" fmla="*/ 1209675 w 2187575"/>
                <a:gd name="connsiteY11" fmla="*/ 215900 h 250825"/>
                <a:gd name="connsiteX12" fmla="*/ 1298575 w 2187575"/>
                <a:gd name="connsiteY12" fmla="*/ 209550 h 250825"/>
                <a:gd name="connsiteX13" fmla="*/ 1371600 w 2187575"/>
                <a:gd name="connsiteY13" fmla="*/ 222250 h 250825"/>
                <a:gd name="connsiteX14" fmla="*/ 1492250 w 2187575"/>
                <a:gd name="connsiteY14" fmla="*/ 241300 h 250825"/>
                <a:gd name="connsiteX15" fmla="*/ 1584325 w 2187575"/>
                <a:gd name="connsiteY15" fmla="*/ 241300 h 250825"/>
                <a:gd name="connsiteX16" fmla="*/ 1685925 w 2187575"/>
                <a:gd name="connsiteY16" fmla="*/ 225425 h 250825"/>
                <a:gd name="connsiteX17" fmla="*/ 1800225 w 2187575"/>
                <a:gd name="connsiteY17" fmla="*/ 196850 h 250825"/>
                <a:gd name="connsiteX18" fmla="*/ 1898650 w 2187575"/>
                <a:gd name="connsiteY18" fmla="*/ 174625 h 250825"/>
                <a:gd name="connsiteX19" fmla="*/ 1974850 w 2187575"/>
                <a:gd name="connsiteY19" fmla="*/ 158750 h 250825"/>
                <a:gd name="connsiteX20" fmla="*/ 2054225 w 2187575"/>
                <a:gd name="connsiteY20" fmla="*/ 149225 h 250825"/>
                <a:gd name="connsiteX21" fmla="*/ 2105025 w 2187575"/>
                <a:gd name="connsiteY21" fmla="*/ 158750 h 250825"/>
                <a:gd name="connsiteX22" fmla="*/ 2187575 w 2187575"/>
                <a:gd name="connsiteY22" fmla="*/ 190500 h 250825"/>
                <a:gd name="connsiteX0" fmla="*/ 0 w 2187575"/>
                <a:gd name="connsiteY0" fmla="*/ 0 h 250825"/>
                <a:gd name="connsiteX1" fmla="*/ 123825 w 2187575"/>
                <a:gd name="connsiteY1" fmla="*/ 47625 h 250825"/>
                <a:gd name="connsiteX2" fmla="*/ 228600 w 2187575"/>
                <a:gd name="connsiteY2" fmla="*/ 127000 h 250825"/>
                <a:gd name="connsiteX3" fmla="*/ 317500 w 2187575"/>
                <a:gd name="connsiteY3" fmla="*/ 155575 h 250825"/>
                <a:gd name="connsiteX4" fmla="*/ 406400 w 2187575"/>
                <a:gd name="connsiteY4" fmla="*/ 152400 h 250825"/>
                <a:gd name="connsiteX5" fmla="*/ 457200 w 2187575"/>
                <a:gd name="connsiteY5" fmla="*/ 146050 h 250825"/>
                <a:gd name="connsiteX6" fmla="*/ 576263 w 2187575"/>
                <a:gd name="connsiteY6" fmla="*/ 151606 h 250825"/>
                <a:gd name="connsiteX7" fmla="*/ 641350 w 2187575"/>
                <a:gd name="connsiteY7" fmla="*/ 196850 h 250825"/>
                <a:gd name="connsiteX8" fmla="*/ 746125 w 2187575"/>
                <a:gd name="connsiteY8" fmla="*/ 225425 h 250825"/>
                <a:gd name="connsiteX9" fmla="*/ 860425 w 2187575"/>
                <a:gd name="connsiteY9" fmla="*/ 250825 h 250825"/>
                <a:gd name="connsiteX10" fmla="*/ 1044575 w 2187575"/>
                <a:gd name="connsiteY10" fmla="*/ 241300 h 250825"/>
                <a:gd name="connsiteX11" fmla="*/ 1209675 w 2187575"/>
                <a:gd name="connsiteY11" fmla="*/ 215900 h 250825"/>
                <a:gd name="connsiteX12" fmla="*/ 1298575 w 2187575"/>
                <a:gd name="connsiteY12" fmla="*/ 209550 h 250825"/>
                <a:gd name="connsiteX13" fmla="*/ 1371600 w 2187575"/>
                <a:gd name="connsiteY13" fmla="*/ 222250 h 250825"/>
                <a:gd name="connsiteX14" fmla="*/ 1492250 w 2187575"/>
                <a:gd name="connsiteY14" fmla="*/ 241300 h 250825"/>
                <a:gd name="connsiteX15" fmla="*/ 1584325 w 2187575"/>
                <a:gd name="connsiteY15" fmla="*/ 241300 h 250825"/>
                <a:gd name="connsiteX16" fmla="*/ 1685925 w 2187575"/>
                <a:gd name="connsiteY16" fmla="*/ 225425 h 250825"/>
                <a:gd name="connsiteX17" fmla="*/ 1800225 w 2187575"/>
                <a:gd name="connsiteY17" fmla="*/ 196850 h 250825"/>
                <a:gd name="connsiteX18" fmla="*/ 1898650 w 2187575"/>
                <a:gd name="connsiteY18" fmla="*/ 174625 h 250825"/>
                <a:gd name="connsiteX19" fmla="*/ 1974850 w 2187575"/>
                <a:gd name="connsiteY19" fmla="*/ 158750 h 250825"/>
                <a:gd name="connsiteX20" fmla="*/ 2054225 w 2187575"/>
                <a:gd name="connsiteY20" fmla="*/ 149225 h 250825"/>
                <a:gd name="connsiteX21" fmla="*/ 2105025 w 2187575"/>
                <a:gd name="connsiteY21" fmla="*/ 158750 h 250825"/>
                <a:gd name="connsiteX22" fmla="*/ 2187575 w 2187575"/>
                <a:gd name="connsiteY22" fmla="*/ 190500 h 250825"/>
                <a:gd name="connsiteX0" fmla="*/ 0 w 2105025"/>
                <a:gd name="connsiteY0" fmla="*/ 0 h 250825"/>
                <a:gd name="connsiteX1" fmla="*/ 123825 w 2105025"/>
                <a:gd name="connsiteY1" fmla="*/ 47625 h 250825"/>
                <a:gd name="connsiteX2" fmla="*/ 228600 w 2105025"/>
                <a:gd name="connsiteY2" fmla="*/ 127000 h 250825"/>
                <a:gd name="connsiteX3" fmla="*/ 317500 w 2105025"/>
                <a:gd name="connsiteY3" fmla="*/ 155575 h 250825"/>
                <a:gd name="connsiteX4" fmla="*/ 406400 w 2105025"/>
                <a:gd name="connsiteY4" fmla="*/ 152400 h 250825"/>
                <a:gd name="connsiteX5" fmla="*/ 457200 w 2105025"/>
                <a:gd name="connsiteY5" fmla="*/ 146050 h 250825"/>
                <a:gd name="connsiteX6" fmla="*/ 576263 w 2105025"/>
                <a:gd name="connsiteY6" fmla="*/ 151606 h 250825"/>
                <a:gd name="connsiteX7" fmla="*/ 641350 w 2105025"/>
                <a:gd name="connsiteY7" fmla="*/ 196850 h 250825"/>
                <a:gd name="connsiteX8" fmla="*/ 746125 w 2105025"/>
                <a:gd name="connsiteY8" fmla="*/ 225425 h 250825"/>
                <a:gd name="connsiteX9" fmla="*/ 860425 w 2105025"/>
                <a:gd name="connsiteY9" fmla="*/ 250825 h 250825"/>
                <a:gd name="connsiteX10" fmla="*/ 1044575 w 2105025"/>
                <a:gd name="connsiteY10" fmla="*/ 241300 h 250825"/>
                <a:gd name="connsiteX11" fmla="*/ 1209675 w 2105025"/>
                <a:gd name="connsiteY11" fmla="*/ 215900 h 250825"/>
                <a:gd name="connsiteX12" fmla="*/ 1298575 w 2105025"/>
                <a:gd name="connsiteY12" fmla="*/ 209550 h 250825"/>
                <a:gd name="connsiteX13" fmla="*/ 1371600 w 2105025"/>
                <a:gd name="connsiteY13" fmla="*/ 222250 h 250825"/>
                <a:gd name="connsiteX14" fmla="*/ 1492250 w 2105025"/>
                <a:gd name="connsiteY14" fmla="*/ 241300 h 250825"/>
                <a:gd name="connsiteX15" fmla="*/ 1584325 w 2105025"/>
                <a:gd name="connsiteY15" fmla="*/ 241300 h 250825"/>
                <a:gd name="connsiteX16" fmla="*/ 1685925 w 2105025"/>
                <a:gd name="connsiteY16" fmla="*/ 225425 h 250825"/>
                <a:gd name="connsiteX17" fmla="*/ 1800225 w 2105025"/>
                <a:gd name="connsiteY17" fmla="*/ 196850 h 250825"/>
                <a:gd name="connsiteX18" fmla="*/ 1898650 w 2105025"/>
                <a:gd name="connsiteY18" fmla="*/ 174625 h 250825"/>
                <a:gd name="connsiteX19" fmla="*/ 1974850 w 2105025"/>
                <a:gd name="connsiteY19" fmla="*/ 158750 h 250825"/>
                <a:gd name="connsiteX20" fmla="*/ 2054225 w 2105025"/>
                <a:gd name="connsiteY20" fmla="*/ 149225 h 250825"/>
                <a:gd name="connsiteX21" fmla="*/ 2105025 w 2105025"/>
                <a:gd name="connsiteY21" fmla="*/ 158750 h 250825"/>
                <a:gd name="connsiteX0" fmla="*/ 0 w 2105025"/>
                <a:gd name="connsiteY0" fmla="*/ 0 h 250832"/>
                <a:gd name="connsiteX1" fmla="*/ 123825 w 2105025"/>
                <a:gd name="connsiteY1" fmla="*/ 47625 h 250832"/>
                <a:gd name="connsiteX2" fmla="*/ 228600 w 2105025"/>
                <a:gd name="connsiteY2" fmla="*/ 127000 h 250832"/>
                <a:gd name="connsiteX3" fmla="*/ 317500 w 2105025"/>
                <a:gd name="connsiteY3" fmla="*/ 155575 h 250832"/>
                <a:gd name="connsiteX4" fmla="*/ 406400 w 2105025"/>
                <a:gd name="connsiteY4" fmla="*/ 152400 h 250832"/>
                <a:gd name="connsiteX5" fmla="*/ 457200 w 2105025"/>
                <a:gd name="connsiteY5" fmla="*/ 146050 h 250832"/>
                <a:gd name="connsiteX6" fmla="*/ 576263 w 2105025"/>
                <a:gd name="connsiteY6" fmla="*/ 151606 h 250832"/>
                <a:gd name="connsiteX7" fmla="*/ 641350 w 2105025"/>
                <a:gd name="connsiteY7" fmla="*/ 196850 h 250832"/>
                <a:gd name="connsiteX8" fmla="*/ 746125 w 2105025"/>
                <a:gd name="connsiteY8" fmla="*/ 239712 h 250832"/>
                <a:gd name="connsiteX9" fmla="*/ 860425 w 2105025"/>
                <a:gd name="connsiteY9" fmla="*/ 250825 h 250832"/>
                <a:gd name="connsiteX10" fmla="*/ 1044575 w 2105025"/>
                <a:gd name="connsiteY10" fmla="*/ 241300 h 250832"/>
                <a:gd name="connsiteX11" fmla="*/ 1209675 w 2105025"/>
                <a:gd name="connsiteY11" fmla="*/ 215900 h 250832"/>
                <a:gd name="connsiteX12" fmla="*/ 1298575 w 2105025"/>
                <a:gd name="connsiteY12" fmla="*/ 209550 h 250832"/>
                <a:gd name="connsiteX13" fmla="*/ 1371600 w 2105025"/>
                <a:gd name="connsiteY13" fmla="*/ 222250 h 250832"/>
                <a:gd name="connsiteX14" fmla="*/ 1492250 w 2105025"/>
                <a:gd name="connsiteY14" fmla="*/ 241300 h 250832"/>
                <a:gd name="connsiteX15" fmla="*/ 1584325 w 2105025"/>
                <a:gd name="connsiteY15" fmla="*/ 241300 h 250832"/>
                <a:gd name="connsiteX16" fmla="*/ 1685925 w 2105025"/>
                <a:gd name="connsiteY16" fmla="*/ 225425 h 250832"/>
                <a:gd name="connsiteX17" fmla="*/ 1800225 w 2105025"/>
                <a:gd name="connsiteY17" fmla="*/ 196850 h 250832"/>
                <a:gd name="connsiteX18" fmla="*/ 1898650 w 2105025"/>
                <a:gd name="connsiteY18" fmla="*/ 174625 h 250832"/>
                <a:gd name="connsiteX19" fmla="*/ 1974850 w 2105025"/>
                <a:gd name="connsiteY19" fmla="*/ 158750 h 250832"/>
                <a:gd name="connsiteX20" fmla="*/ 2054225 w 2105025"/>
                <a:gd name="connsiteY20" fmla="*/ 149225 h 250832"/>
                <a:gd name="connsiteX21" fmla="*/ 2105025 w 2105025"/>
                <a:gd name="connsiteY21" fmla="*/ 158750 h 250832"/>
                <a:gd name="connsiteX0" fmla="*/ 0 w 2105025"/>
                <a:gd name="connsiteY0" fmla="*/ 0 h 251003"/>
                <a:gd name="connsiteX1" fmla="*/ 123825 w 2105025"/>
                <a:gd name="connsiteY1" fmla="*/ 47625 h 251003"/>
                <a:gd name="connsiteX2" fmla="*/ 228600 w 2105025"/>
                <a:gd name="connsiteY2" fmla="*/ 127000 h 251003"/>
                <a:gd name="connsiteX3" fmla="*/ 317500 w 2105025"/>
                <a:gd name="connsiteY3" fmla="*/ 155575 h 251003"/>
                <a:gd name="connsiteX4" fmla="*/ 406400 w 2105025"/>
                <a:gd name="connsiteY4" fmla="*/ 152400 h 251003"/>
                <a:gd name="connsiteX5" fmla="*/ 457200 w 2105025"/>
                <a:gd name="connsiteY5" fmla="*/ 146050 h 251003"/>
                <a:gd name="connsiteX6" fmla="*/ 576263 w 2105025"/>
                <a:gd name="connsiteY6" fmla="*/ 151606 h 251003"/>
                <a:gd name="connsiteX7" fmla="*/ 641350 w 2105025"/>
                <a:gd name="connsiteY7" fmla="*/ 196850 h 251003"/>
                <a:gd name="connsiteX8" fmla="*/ 748506 w 2105025"/>
                <a:gd name="connsiteY8" fmla="*/ 232568 h 251003"/>
                <a:gd name="connsiteX9" fmla="*/ 860425 w 2105025"/>
                <a:gd name="connsiteY9" fmla="*/ 250825 h 251003"/>
                <a:gd name="connsiteX10" fmla="*/ 1044575 w 2105025"/>
                <a:gd name="connsiteY10" fmla="*/ 241300 h 251003"/>
                <a:gd name="connsiteX11" fmla="*/ 1209675 w 2105025"/>
                <a:gd name="connsiteY11" fmla="*/ 215900 h 251003"/>
                <a:gd name="connsiteX12" fmla="*/ 1298575 w 2105025"/>
                <a:gd name="connsiteY12" fmla="*/ 209550 h 251003"/>
                <a:gd name="connsiteX13" fmla="*/ 1371600 w 2105025"/>
                <a:gd name="connsiteY13" fmla="*/ 222250 h 251003"/>
                <a:gd name="connsiteX14" fmla="*/ 1492250 w 2105025"/>
                <a:gd name="connsiteY14" fmla="*/ 241300 h 251003"/>
                <a:gd name="connsiteX15" fmla="*/ 1584325 w 2105025"/>
                <a:gd name="connsiteY15" fmla="*/ 241300 h 251003"/>
                <a:gd name="connsiteX16" fmla="*/ 1685925 w 2105025"/>
                <a:gd name="connsiteY16" fmla="*/ 225425 h 251003"/>
                <a:gd name="connsiteX17" fmla="*/ 1800225 w 2105025"/>
                <a:gd name="connsiteY17" fmla="*/ 196850 h 251003"/>
                <a:gd name="connsiteX18" fmla="*/ 1898650 w 2105025"/>
                <a:gd name="connsiteY18" fmla="*/ 174625 h 251003"/>
                <a:gd name="connsiteX19" fmla="*/ 1974850 w 2105025"/>
                <a:gd name="connsiteY19" fmla="*/ 158750 h 251003"/>
                <a:gd name="connsiteX20" fmla="*/ 2054225 w 2105025"/>
                <a:gd name="connsiteY20" fmla="*/ 149225 h 251003"/>
                <a:gd name="connsiteX21" fmla="*/ 2105025 w 2105025"/>
                <a:gd name="connsiteY21" fmla="*/ 158750 h 251003"/>
                <a:gd name="connsiteX0" fmla="*/ 0 w 2105025"/>
                <a:gd name="connsiteY0" fmla="*/ 0 h 251003"/>
                <a:gd name="connsiteX1" fmla="*/ 123825 w 2105025"/>
                <a:gd name="connsiteY1" fmla="*/ 47625 h 251003"/>
                <a:gd name="connsiteX2" fmla="*/ 228600 w 2105025"/>
                <a:gd name="connsiteY2" fmla="*/ 127000 h 251003"/>
                <a:gd name="connsiteX3" fmla="*/ 317500 w 2105025"/>
                <a:gd name="connsiteY3" fmla="*/ 155575 h 251003"/>
                <a:gd name="connsiteX4" fmla="*/ 406400 w 2105025"/>
                <a:gd name="connsiteY4" fmla="*/ 152400 h 251003"/>
                <a:gd name="connsiteX5" fmla="*/ 457200 w 2105025"/>
                <a:gd name="connsiteY5" fmla="*/ 146050 h 251003"/>
                <a:gd name="connsiteX6" fmla="*/ 576263 w 2105025"/>
                <a:gd name="connsiteY6" fmla="*/ 151606 h 251003"/>
                <a:gd name="connsiteX7" fmla="*/ 641350 w 2105025"/>
                <a:gd name="connsiteY7" fmla="*/ 196850 h 251003"/>
                <a:gd name="connsiteX8" fmla="*/ 748506 w 2105025"/>
                <a:gd name="connsiteY8" fmla="*/ 232568 h 251003"/>
                <a:gd name="connsiteX9" fmla="*/ 860425 w 2105025"/>
                <a:gd name="connsiteY9" fmla="*/ 250825 h 251003"/>
                <a:gd name="connsiteX10" fmla="*/ 1044575 w 2105025"/>
                <a:gd name="connsiteY10" fmla="*/ 241300 h 251003"/>
                <a:gd name="connsiteX11" fmla="*/ 1209675 w 2105025"/>
                <a:gd name="connsiteY11" fmla="*/ 215900 h 251003"/>
                <a:gd name="connsiteX12" fmla="*/ 1298575 w 2105025"/>
                <a:gd name="connsiteY12" fmla="*/ 209550 h 251003"/>
                <a:gd name="connsiteX13" fmla="*/ 1371600 w 2105025"/>
                <a:gd name="connsiteY13" fmla="*/ 222250 h 251003"/>
                <a:gd name="connsiteX14" fmla="*/ 1492250 w 2105025"/>
                <a:gd name="connsiteY14" fmla="*/ 241300 h 251003"/>
                <a:gd name="connsiteX15" fmla="*/ 1584325 w 2105025"/>
                <a:gd name="connsiteY15" fmla="*/ 241300 h 251003"/>
                <a:gd name="connsiteX16" fmla="*/ 1685925 w 2105025"/>
                <a:gd name="connsiteY16" fmla="*/ 225425 h 251003"/>
                <a:gd name="connsiteX17" fmla="*/ 1800225 w 2105025"/>
                <a:gd name="connsiteY17" fmla="*/ 196850 h 251003"/>
                <a:gd name="connsiteX18" fmla="*/ 1898650 w 2105025"/>
                <a:gd name="connsiteY18" fmla="*/ 174625 h 251003"/>
                <a:gd name="connsiteX19" fmla="*/ 1974850 w 2105025"/>
                <a:gd name="connsiteY19" fmla="*/ 158750 h 251003"/>
                <a:gd name="connsiteX20" fmla="*/ 2054225 w 2105025"/>
                <a:gd name="connsiteY20" fmla="*/ 149225 h 251003"/>
                <a:gd name="connsiteX21" fmla="*/ 2105025 w 2105025"/>
                <a:gd name="connsiteY21" fmla="*/ 158750 h 251003"/>
                <a:gd name="connsiteX0" fmla="*/ 0 w 2105025"/>
                <a:gd name="connsiteY0" fmla="*/ 0 h 251003"/>
                <a:gd name="connsiteX1" fmla="*/ 123825 w 2105025"/>
                <a:gd name="connsiteY1" fmla="*/ 47625 h 251003"/>
                <a:gd name="connsiteX2" fmla="*/ 228600 w 2105025"/>
                <a:gd name="connsiteY2" fmla="*/ 127000 h 251003"/>
                <a:gd name="connsiteX3" fmla="*/ 317500 w 2105025"/>
                <a:gd name="connsiteY3" fmla="*/ 155575 h 251003"/>
                <a:gd name="connsiteX4" fmla="*/ 406400 w 2105025"/>
                <a:gd name="connsiteY4" fmla="*/ 152400 h 251003"/>
                <a:gd name="connsiteX5" fmla="*/ 457200 w 2105025"/>
                <a:gd name="connsiteY5" fmla="*/ 146050 h 251003"/>
                <a:gd name="connsiteX6" fmla="*/ 576263 w 2105025"/>
                <a:gd name="connsiteY6" fmla="*/ 151606 h 251003"/>
                <a:gd name="connsiteX7" fmla="*/ 641350 w 2105025"/>
                <a:gd name="connsiteY7" fmla="*/ 196850 h 251003"/>
                <a:gd name="connsiteX8" fmla="*/ 748506 w 2105025"/>
                <a:gd name="connsiteY8" fmla="*/ 232568 h 251003"/>
                <a:gd name="connsiteX9" fmla="*/ 879475 w 2105025"/>
                <a:gd name="connsiteY9" fmla="*/ 250825 h 251003"/>
                <a:gd name="connsiteX10" fmla="*/ 1044575 w 2105025"/>
                <a:gd name="connsiteY10" fmla="*/ 241300 h 251003"/>
                <a:gd name="connsiteX11" fmla="*/ 1209675 w 2105025"/>
                <a:gd name="connsiteY11" fmla="*/ 215900 h 251003"/>
                <a:gd name="connsiteX12" fmla="*/ 1298575 w 2105025"/>
                <a:gd name="connsiteY12" fmla="*/ 209550 h 251003"/>
                <a:gd name="connsiteX13" fmla="*/ 1371600 w 2105025"/>
                <a:gd name="connsiteY13" fmla="*/ 222250 h 251003"/>
                <a:gd name="connsiteX14" fmla="*/ 1492250 w 2105025"/>
                <a:gd name="connsiteY14" fmla="*/ 241300 h 251003"/>
                <a:gd name="connsiteX15" fmla="*/ 1584325 w 2105025"/>
                <a:gd name="connsiteY15" fmla="*/ 241300 h 251003"/>
                <a:gd name="connsiteX16" fmla="*/ 1685925 w 2105025"/>
                <a:gd name="connsiteY16" fmla="*/ 225425 h 251003"/>
                <a:gd name="connsiteX17" fmla="*/ 1800225 w 2105025"/>
                <a:gd name="connsiteY17" fmla="*/ 196850 h 251003"/>
                <a:gd name="connsiteX18" fmla="*/ 1898650 w 2105025"/>
                <a:gd name="connsiteY18" fmla="*/ 174625 h 251003"/>
                <a:gd name="connsiteX19" fmla="*/ 1974850 w 2105025"/>
                <a:gd name="connsiteY19" fmla="*/ 158750 h 251003"/>
                <a:gd name="connsiteX20" fmla="*/ 2054225 w 2105025"/>
                <a:gd name="connsiteY20" fmla="*/ 149225 h 251003"/>
                <a:gd name="connsiteX21" fmla="*/ 2105025 w 2105025"/>
                <a:gd name="connsiteY21" fmla="*/ 158750 h 251003"/>
                <a:gd name="connsiteX0" fmla="*/ 0 w 2105025"/>
                <a:gd name="connsiteY0" fmla="*/ 0 h 251003"/>
                <a:gd name="connsiteX1" fmla="*/ 123825 w 2105025"/>
                <a:gd name="connsiteY1" fmla="*/ 47625 h 251003"/>
                <a:gd name="connsiteX2" fmla="*/ 228600 w 2105025"/>
                <a:gd name="connsiteY2" fmla="*/ 124619 h 251003"/>
                <a:gd name="connsiteX3" fmla="*/ 317500 w 2105025"/>
                <a:gd name="connsiteY3" fmla="*/ 155575 h 251003"/>
                <a:gd name="connsiteX4" fmla="*/ 406400 w 2105025"/>
                <a:gd name="connsiteY4" fmla="*/ 152400 h 251003"/>
                <a:gd name="connsiteX5" fmla="*/ 457200 w 2105025"/>
                <a:gd name="connsiteY5" fmla="*/ 146050 h 251003"/>
                <a:gd name="connsiteX6" fmla="*/ 576263 w 2105025"/>
                <a:gd name="connsiteY6" fmla="*/ 151606 h 251003"/>
                <a:gd name="connsiteX7" fmla="*/ 641350 w 2105025"/>
                <a:gd name="connsiteY7" fmla="*/ 196850 h 251003"/>
                <a:gd name="connsiteX8" fmla="*/ 748506 w 2105025"/>
                <a:gd name="connsiteY8" fmla="*/ 232568 h 251003"/>
                <a:gd name="connsiteX9" fmla="*/ 879475 w 2105025"/>
                <a:gd name="connsiteY9" fmla="*/ 250825 h 251003"/>
                <a:gd name="connsiteX10" fmla="*/ 1044575 w 2105025"/>
                <a:gd name="connsiteY10" fmla="*/ 241300 h 251003"/>
                <a:gd name="connsiteX11" fmla="*/ 1209675 w 2105025"/>
                <a:gd name="connsiteY11" fmla="*/ 215900 h 251003"/>
                <a:gd name="connsiteX12" fmla="*/ 1298575 w 2105025"/>
                <a:gd name="connsiteY12" fmla="*/ 209550 h 251003"/>
                <a:gd name="connsiteX13" fmla="*/ 1371600 w 2105025"/>
                <a:gd name="connsiteY13" fmla="*/ 222250 h 251003"/>
                <a:gd name="connsiteX14" fmla="*/ 1492250 w 2105025"/>
                <a:gd name="connsiteY14" fmla="*/ 241300 h 251003"/>
                <a:gd name="connsiteX15" fmla="*/ 1584325 w 2105025"/>
                <a:gd name="connsiteY15" fmla="*/ 241300 h 251003"/>
                <a:gd name="connsiteX16" fmla="*/ 1685925 w 2105025"/>
                <a:gd name="connsiteY16" fmla="*/ 225425 h 251003"/>
                <a:gd name="connsiteX17" fmla="*/ 1800225 w 2105025"/>
                <a:gd name="connsiteY17" fmla="*/ 196850 h 251003"/>
                <a:gd name="connsiteX18" fmla="*/ 1898650 w 2105025"/>
                <a:gd name="connsiteY18" fmla="*/ 174625 h 251003"/>
                <a:gd name="connsiteX19" fmla="*/ 1974850 w 2105025"/>
                <a:gd name="connsiteY19" fmla="*/ 158750 h 251003"/>
                <a:gd name="connsiteX20" fmla="*/ 2054225 w 2105025"/>
                <a:gd name="connsiteY20" fmla="*/ 149225 h 251003"/>
                <a:gd name="connsiteX21" fmla="*/ 2105025 w 2105025"/>
                <a:gd name="connsiteY21" fmla="*/ 158750 h 251003"/>
                <a:gd name="connsiteX0" fmla="*/ 0 w 2105025"/>
                <a:gd name="connsiteY0" fmla="*/ 0 h 251003"/>
                <a:gd name="connsiteX1" fmla="*/ 126206 w 2105025"/>
                <a:gd name="connsiteY1" fmla="*/ 59531 h 251003"/>
                <a:gd name="connsiteX2" fmla="*/ 228600 w 2105025"/>
                <a:gd name="connsiteY2" fmla="*/ 124619 h 251003"/>
                <a:gd name="connsiteX3" fmla="*/ 317500 w 2105025"/>
                <a:gd name="connsiteY3" fmla="*/ 155575 h 251003"/>
                <a:gd name="connsiteX4" fmla="*/ 406400 w 2105025"/>
                <a:gd name="connsiteY4" fmla="*/ 152400 h 251003"/>
                <a:gd name="connsiteX5" fmla="*/ 457200 w 2105025"/>
                <a:gd name="connsiteY5" fmla="*/ 146050 h 251003"/>
                <a:gd name="connsiteX6" fmla="*/ 576263 w 2105025"/>
                <a:gd name="connsiteY6" fmla="*/ 151606 h 251003"/>
                <a:gd name="connsiteX7" fmla="*/ 641350 w 2105025"/>
                <a:gd name="connsiteY7" fmla="*/ 196850 h 251003"/>
                <a:gd name="connsiteX8" fmla="*/ 748506 w 2105025"/>
                <a:gd name="connsiteY8" fmla="*/ 232568 h 251003"/>
                <a:gd name="connsiteX9" fmla="*/ 879475 w 2105025"/>
                <a:gd name="connsiteY9" fmla="*/ 250825 h 251003"/>
                <a:gd name="connsiteX10" fmla="*/ 1044575 w 2105025"/>
                <a:gd name="connsiteY10" fmla="*/ 241300 h 251003"/>
                <a:gd name="connsiteX11" fmla="*/ 1209675 w 2105025"/>
                <a:gd name="connsiteY11" fmla="*/ 215900 h 251003"/>
                <a:gd name="connsiteX12" fmla="*/ 1298575 w 2105025"/>
                <a:gd name="connsiteY12" fmla="*/ 209550 h 251003"/>
                <a:gd name="connsiteX13" fmla="*/ 1371600 w 2105025"/>
                <a:gd name="connsiteY13" fmla="*/ 222250 h 251003"/>
                <a:gd name="connsiteX14" fmla="*/ 1492250 w 2105025"/>
                <a:gd name="connsiteY14" fmla="*/ 241300 h 251003"/>
                <a:gd name="connsiteX15" fmla="*/ 1584325 w 2105025"/>
                <a:gd name="connsiteY15" fmla="*/ 241300 h 251003"/>
                <a:gd name="connsiteX16" fmla="*/ 1685925 w 2105025"/>
                <a:gd name="connsiteY16" fmla="*/ 225425 h 251003"/>
                <a:gd name="connsiteX17" fmla="*/ 1800225 w 2105025"/>
                <a:gd name="connsiteY17" fmla="*/ 196850 h 251003"/>
                <a:gd name="connsiteX18" fmla="*/ 1898650 w 2105025"/>
                <a:gd name="connsiteY18" fmla="*/ 174625 h 251003"/>
                <a:gd name="connsiteX19" fmla="*/ 1974850 w 2105025"/>
                <a:gd name="connsiteY19" fmla="*/ 158750 h 251003"/>
                <a:gd name="connsiteX20" fmla="*/ 2054225 w 2105025"/>
                <a:gd name="connsiteY20" fmla="*/ 149225 h 251003"/>
                <a:gd name="connsiteX21" fmla="*/ 2105025 w 2105025"/>
                <a:gd name="connsiteY21" fmla="*/ 158750 h 251003"/>
                <a:gd name="connsiteX0" fmla="*/ 0 w 2105025"/>
                <a:gd name="connsiteY0" fmla="*/ 0 h 251003"/>
                <a:gd name="connsiteX1" fmla="*/ 126206 w 2105025"/>
                <a:gd name="connsiteY1" fmla="*/ 59531 h 251003"/>
                <a:gd name="connsiteX2" fmla="*/ 228600 w 2105025"/>
                <a:gd name="connsiteY2" fmla="*/ 124619 h 251003"/>
                <a:gd name="connsiteX3" fmla="*/ 317500 w 2105025"/>
                <a:gd name="connsiteY3" fmla="*/ 155575 h 251003"/>
                <a:gd name="connsiteX4" fmla="*/ 406400 w 2105025"/>
                <a:gd name="connsiteY4" fmla="*/ 152400 h 251003"/>
                <a:gd name="connsiteX5" fmla="*/ 457200 w 2105025"/>
                <a:gd name="connsiteY5" fmla="*/ 146050 h 251003"/>
                <a:gd name="connsiteX6" fmla="*/ 576263 w 2105025"/>
                <a:gd name="connsiteY6" fmla="*/ 151606 h 251003"/>
                <a:gd name="connsiteX7" fmla="*/ 641350 w 2105025"/>
                <a:gd name="connsiteY7" fmla="*/ 196850 h 251003"/>
                <a:gd name="connsiteX8" fmla="*/ 748506 w 2105025"/>
                <a:gd name="connsiteY8" fmla="*/ 232568 h 251003"/>
                <a:gd name="connsiteX9" fmla="*/ 879475 w 2105025"/>
                <a:gd name="connsiteY9" fmla="*/ 250825 h 251003"/>
                <a:gd name="connsiteX10" fmla="*/ 1044575 w 2105025"/>
                <a:gd name="connsiteY10" fmla="*/ 241300 h 251003"/>
                <a:gd name="connsiteX11" fmla="*/ 1209675 w 2105025"/>
                <a:gd name="connsiteY11" fmla="*/ 215900 h 251003"/>
                <a:gd name="connsiteX12" fmla="*/ 1298575 w 2105025"/>
                <a:gd name="connsiteY12" fmla="*/ 211932 h 251003"/>
                <a:gd name="connsiteX13" fmla="*/ 1371600 w 2105025"/>
                <a:gd name="connsiteY13" fmla="*/ 222250 h 251003"/>
                <a:gd name="connsiteX14" fmla="*/ 1492250 w 2105025"/>
                <a:gd name="connsiteY14" fmla="*/ 241300 h 251003"/>
                <a:gd name="connsiteX15" fmla="*/ 1584325 w 2105025"/>
                <a:gd name="connsiteY15" fmla="*/ 241300 h 251003"/>
                <a:gd name="connsiteX16" fmla="*/ 1685925 w 2105025"/>
                <a:gd name="connsiteY16" fmla="*/ 225425 h 251003"/>
                <a:gd name="connsiteX17" fmla="*/ 1800225 w 2105025"/>
                <a:gd name="connsiteY17" fmla="*/ 196850 h 251003"/>
                <a:gd name="connsiteX18" fmla="*/ 1898650 w 2105025"/>
                <a:gd name="connsiteY18" fmla="*/ 174625 h 251003"/>
                <a:gd name="connsiteX19" fmla="*/ 1974850 w 2105025"/>
                <a:gd name="connsiteY19" fmla="*/ 158750 h 251003"/>
                <a:gd name="connsiteX20" fmla="*/ 2054225 w 2105025"/>
                <a:gd name="connsiteY20" fmla="*/ 149225 h 251003"/>
                <a:gd name="connsiteX21" fmla="*/ 2105025 w 2105025"/>
                <a:gd name="connsiteY21" fmla="*/ 158750 h 251003"/>
                <a:gd name="connsiteX0" fmla="*/ 0 w 2105025"/>
                <a:gd name="connsiteY0" fmla="*/ 0 h 251003"/>
                <a:gd name="connsiteX1" fmla="*/ 126206 w 2105025"/>
                <a:gd name="connsiteY1" fmla="*/ 59531 h 251003"/>
                <a:gd name="connsiteX2" fmla="*/ 228600 w 2105025"/>
                <a:gd name="connsiteY2" fmla="*/ 124619 h 251003"/>
                <a:gd name="connsiteX3" fmla="*/ 317500 w 2105025"/>
                <a:gd name="connsiteY3" fmla="*/ 155575 h 251003"/>
                <a:gd name="connsiteX4" fmla="*/ 406400 w 2105025"/>
                <a:gd name="connsiteY4" fmla="*/ 152400 h 251003"/>
                <a:gd name="connsiteX5" fmla="*/ 457200 w 2105025"/>
                <a:gd name="connsiteY5" fmla="*/ 146050 h 251003"/>
                <a:gd name="connsiteX6" fmla="*/ 576263 w 2105025"/>
                <a:gd name="connsiteY6" fmla="*/ 151606 h 251003"/>
                <a:gd name="connsiteX7" fmla="*/ 622300 w 2105025"/>
                <a:gd name="connsiteY7" fmla="*/ 187325 h 251003"/>
                <a:gd name="connsiteX8" fmla="*/ 748506 w 2105025"/>
                <a:gd name="connsiteY8" fmla="*/ 232568 h 251003"/>
                <a:gd name="connsiteX9" fmla="*/ 879475 w 2105025"/>
                <a:gd name="connsiteY9" fmla="*/ 250825 h 251003"/>
                <a:gd name="connsiteX10" fmla="*/ 1044575 w 2105025"/>
                <a:gd name="connsiteY10" fmla="*/ 241300 h 251003"/>
                <a:gd name="connsiteX11" fmla="*/ 1209675 w 2105025"/>
                <a:gd name="connsiteY11" fmla="*/ 215900 h 251003"/>
                <a:gd name="connsiteX12" fmla="*/ 1298575 w 2105025"/>
                <a:gd name="connsiteY12" fmla="*/ 211932 h 251003"/>
                <a:gd name="connsiteX13" fmla="*/ 1371600 w 2105025"/>
                <a:gd name="connsiteY13" fmla="*/ 222250 h 251003"/>
                <a:gd name="connsiteX14" fmla="*/ 1492250 w 2105025"/>
                <a:gd name="connsiteY14" fmla="*/ 241300 h 251003"/>
                <a:gd name="connsiteX15" fmla="*/ 1584325 w 2105025"/>
                <a:gd name="connsiteY15" fmla="*/ 241300 h 251003"/>
                <a:gd name="connsiteX16" fmla="*/ 1685925 w 2105025"/>
                <a:gd name="connsiteY16" fmla="*/ 225425 h 251003"/>
                <a:gd name="connsiteX17" fmla="*/ 1800225 w 2105025"/>
                <a:gd name="connsiteY17" fmla="*/ 196850 h 251003"/>
                <a:gd name="connsiteX18" fmla="*/ 1898650 w 2105025"/>
                <a:gd name="connsiteY18" fmla="*/ 174625 h 251003"/>
                <a:gd name="connsiteX19" fmla="*/ 1974850 w 2105025"/>
                <a:gd name="connsiteY19" fmla="*/ 158750 h 251003"/>
                <a:gd name="connsiteX20" fmla="*/ 2054225 w 2105025"/>
                <a:gd name="connsiteY20" fmla="*/ 149225 h 251003"/>
                <a:gd name="connsiteX21" fmla="*/ 2105025 w 2105025"/>
                <a:gd name="connsiteY21" fmla="*/ 158750 h 251003"/>
                <a:gd name="connsiteX0" fmla="*/ 0 w 2105025"/>
                <a:gd name="connsiteY0" fmla="*/ 0 h 251003"/>
                <a:gd name="connsiteX1" fmla="*/ 114300 w 2105025"/>
                <a:gd name="connsiteY1" fmla="*/ 47625 h 251003"/>
                <a:gd name="connsiteX2" fmla="*/ 228600 w 2105025"/>
                <a:gd name="connsiteY2" fmla="*/ 124619 h 251003"/>
                <a:gd name="connsiteX3" fmla="*/ 317500 w 2105025"/>
                <a:gd name="connsiteY3" fmla="*/ 155575 h 251003"/>
                <a:gd name="connsiteX4" fmla="*/ 406400 w 2105025"/>
                <a:gd name="connsiteY4" fmla="*/ 152400 h 251003"/>
                <a:gd name="connsiteX5" fmla="*/ 457200 w 2105025"/>
                <a:gd name="connsiteY5" fmla="*/ 146050 h 251003"/>
                <a:gd name="connsiteX6" fmla="*/ 576263 w 2105025"/>
                <a:gd name="connsiteY6" fmla="*/ 151606 h 251003"/>
                <a:gd name="connsiteX7" fmla="*/ 622300 w 2105025"/>
                <a:gd name="connsiteY7" fmla="*/ 187325 h 251003"/>
                <a:gd name="connsiteX8" fmla="*/ 748506 w 2105025"/>
                <a:gd name="connsiteY8" fmla="*/ 232568 h 251003"/>
                <a:gd name="connsiteX9" fmla="*/ 879475 w 2105025"/>
                <a:gd name="connsiteY9" fmla="*/ 250825 h 251003"/>
                <a:gd name="connsiteX10" fmla="*/ 1044575 w 2105025"/>
                <a:gd name="connsiteY10" fmla="*/ 241300 h 251003"/>
                <a:gd name="connsiteX11" fmla="*/ 1209675 w 2105025"/>
                <a:gd name="connsiteY11" fmla="*/ 215900 h 251003"/>
                <a:gd name="connsiteX12" fmla="*/ 1298575 w 2105025"/>
                <a:gd name="connsiteY12" fmla="*/ 211932 h 251003"/>
                <a:gd name="connsiteX13" fmla="*/ 1371600 w 2105025"/>
                <a:gd name="connsiteY13" fmla="*/ 222250 h 251003"/>
                <a:gd name="connsiteX14" fmla="*/ 1492250 w 2105025"/>
                <a:gd name="connsiteY14" fmla="*/ 241300 h 251003"/>
                <a:gd name="connsiteX15" fmla="*/ 1584325 w 2105025"/>
                <a:gd name="connsiteY15" fmla="*/ 241300 h 251003"/>
                <a:gd name="connsiteX16" fmla="*/ 1685925 w 2105025"/>
                <a:gd name="connsiteY16" fmla="*/ 225425 h 251003"/>
                <a:gd name="connsiteX17" fmla="*/ 1800225 w 2105025"/>
                <a:gd name="connsiteY17" fmla="*/ 196850 h 251003"/>
                <a:gd name="connsiteX18" fmla="*/ 1898650 w 2105025"/>
                <a:gd name="connsiteY18" fmla="*/ 174625 h 251003"/>
                <a:gd name="connsiteX19" fmla="*/ 1974850 w 2105025"/>
                <a:gd name="connsiteY19" fmla="*/ 158750 h 251003"/>
                <a:gd name="connsiteX20" fmla="*/ 2054225 w 2105025"/>
                <a:gd name="connsiteY20" fmla="*/ 149225 h 251003"/>
                <a:gd name="connsiteX21" fmla="*/ 2105025 w 2105025"/>
                <a:gd name="connsiteY21" fmla="*/ 158750 h 25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05025" h="251003">
                  <a:moveTo>
                    <a:pt x="0" y="0"/>
                  </a:moveTo>
                  <a:lnTo>
                    <a:pt x="114300" y="47625"/>
                  </a:lnTo>
                  <a:lnTo>
                    <a:pt x="228600" y="124619"/>
                  </a:lnTo>
                  <a:lnTo>
                    <a:pt x="317500" y="155575"/>
                  </a:lnTo>
                  <a:lnTo>
                    <a:pt x="406400" y="152400"/>
                  </a:lnTo>
                  <a:lnTo>
                    <a:pt x="457200" y="146050"/>
                  </a:lnTo>
                  <a:lnTo>
                    <a:pt x="576263" y="151606"/>
                  </a:lnTo>
                  <a:lnTo>
                    <a:pt x="622300" y="187325"/>
                  </a:lnTo>
                  <a:lnTo>
                    <a:pt x="748506" y="232568"/>
                  </a:lnTo>
                  <a:cubicBezTo>
                    <a:pt x="788988" y="245797"/>
                    <a:pt x="830130" y="249370"/>
                    <a:pt x="879475" y="250825"/>
                  </a:cubicBezTo>
                  <a:cubicBezTo>
                    <a:pt x="928820" y="252280"/>
                    <a:pt x="983192" y="244475"/>
                    <a:pt x="1044575" y="241300"/>
                  </a:cubicBezTo>
                  <a:lnTo>
                    <a:pt x="1209675" y="215900"/>
                  </a:lnTo>
                  <a:lnTo>
                    <a:pt x="1298575" y="211932"/>
                  </a:lnTo>
                  <a:lnTo>
                    <a:pt x="1371600" y="222250"/>
                  </a:lnTo>
                  <a:lnTo>
                    <a:pt x="1492250" y="241300"/>
                  </a:lnTo>
                  <a:lnTo>
                    <a:pt x="1584325" y="241300"/>
                  </a:lnTo>
                  <a:lnTo>
                    <a:pt x="1685925" y="225425"/>
                  </a:lnTo>
                  <a:lnTo>
                    <a:pt x="1800225" y="196850"/>
                  </a:lnTo>
                  <a:lnTo>
                    <a:pt x="1898650" y="174625"/>
                  </a:lnTo>
                  <a:lnTo>
                    <a:pt x="1974850" y="158750"/>
                  </a:lnTo>
                  <a:lnTo>
                    <a:pt x="2054225" y="149225"/>
                  </a:lnTo>
                  <a:lnTo>
                    <a:pt x="2105025" y="158750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  <a:alpha val="80000"/>
                </a:schemeClr>
              </a:solidFill>
              <a:round/>
              <a:headEnd type="triangle" w="lg" len="sm"/>
              <a:tailEnd type="triangle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자유형 50"/>
            <p:cNvSpPr/>
            <p:nvPr/>
          </p:nvSpPr>
          <p:spPr>
            <a:xfrm>
              <a:off x="5677740" y="1884937"/>
              <a:ext cx="222158" cy="351528"/>
            </a:xfrm>
            <a:custGeom>
              <a:avLst/>
              <a:gdLst>
                <a:gd name="connsiteX0" fmla="*/ 0 w 219075"/>
                <a:gd name="connsiteY0" fmla="*/ 347662 h 347662"/>
                <a:gd name="connsiteX1" fmla="*/ 23813 w 219075"/>
                <a:gd name="connsiteY1" fmla="*/ 340519 h 347662"/>
                <a:gd name="connsiteX2" fmla="*/ 45244 w 219075"/>
                <a:gd name="connsiteY2" fmla="*/ 326231 h 347662"/>
                <a:gd name="connsiteX3" fmla="*/ 69056 w 219075"/>
                <a:gd name="connsiteY3" fmla="*/ 309562 h 347662"/>
                <a:gd name="connsiteX4" fmla="*/ 111919 w 219075"/>
                <a:gd name="connsiteY4" fmla="*/ 295275 h 347662"/>
                <a:gd name="connsiteX5" fmla="*/ 133350 w 219075"/>
                <a:gd name="connsiteY5" fmla="*/ 273844 h 347662"/>
                <a:gd name="connsiteX6" fmla="*/ 150019 w 219075"/>
                <a:gd name="connsiteY6" fmla="*/ 242887 h 347662"/>
                <a:gd name="connsiteX7" fmla="*/ 152400 w 219075"/>
                <a:gd name="connsiteY7" fmla="*/ 195262 h 347662"/>
                <a:gd name="connsiteX8" fmla="*/ 152400 w 219075"/>
                <a:gd name="connsiteY8" fmla="*/ 140494 h 347662"/>
                <a:gd name="connsiteX9" fmla="*/ 159544 w 219075"/>
                <a:gd name="connsiteY9" fmla="*/ 95250 h 347662"/>
                <a:gd name="connsiteX10" fmla="*/ 185738 w 219075"/>
                <a:gd name="connsiteY10" fmla="*/ 50006 h 347662"/>
                <a:gd name="connsiteX11" fmla="*/ 219075 w 219075"/>
                <a:gd name="connsiteY11" fmla="*/ 16669 h 347662"/>
                <a:gd name="connsiteX12" fmla="*/ 219075 w 219075"/>
                <a:gd name="connsiteY12" fmla="*/ 0 h 347662"/>
                <a:gd name="connsiteX0" fmla="*/ 0 w 221528"/>
                <a:gd name="connsiteY0" fmla="*/ 354877 h 354877"/>
                <a:gd name="connsiteX1" fmla="*/ 26266 w 221528"/>
                <a:gd name="connsiteY1" fmla="*/ 340519 h 354877"/>
                <a:gd name="connsiteX2" fmla="*/ 47697 w 221528"/>
                <a:gd name="connsiteY2" fmla="*/ 326231 h 354877"/>
                <a:gd name="connsiteX3" fmla="*/ 71509 w 221528"/>
                <a:gd name="connsiteY3" fmla="*/ 309562 h 354877"/>
                <a:gd name="connsiteX4" fmla="*/ 114372 w 221528"/>
                <a:gd name="connsiteY4" fmla="*/ 295275 h 354877"/>
                <a:gd name="connsiteX5" fmla="*/ 135803 w 221528"/>
                <a:gd name="connsiteY5" fmla="*/ 273844 h 354877"/>
                <a:gd name="connsiteX6" fmla="*/ 152472 w 221528"/>
                <a:gd name="connsiteY6" fmla="*/ 242887 h 354877"/>
                <a:gd name="connsiteX7" fmla="*/ 154853 w 221528"/>
                <a:gd name="connsiteY7" fmla="*/ 195262 h 354877"/>
                <a:gd name="connsiteX8" fmla="*/ 154853 w 221528"/>
                <a:gd name="connsiteY8" fmla="*/ 140494 h 354877"/>
                <a:gd name="connsiteX9" fmla="*/ 161997 w 221528"/>
                <a:gd name="connsiteY9" fmla="*/ 95250 h 354877"/>
                <a:gd name="connsiteX10" fmla="*/ 188191 w 221528"/>
                <a:gd name="connsiteY10" fmla="*/ 50006 h 354877"/>
                <a:gd name="connsiteX11" fmla="*/ 221528 w 221528"/>
                <a:gd name="connsiteY11" fmla="*/ 16669 h 354877"/>
                <a:gd name="connsiteX12" fmla="*/ 221528 w 221528"/>
                <a:gd name="connsiteY12" fmla="*/ 0 h 354877"/>
                <a:gd name="connsiteX0" fmla="*/ 0 w 236249"/>
                <a:gd name="connsiteY0" fmla="*/ 350067 h 350067"/>
                <a:gd name="connsiteX1" fmla="*/ 26266 w 236249"/>
                <a:gd name="connsiteY1" fmla="*/ 335709 h 350067"/>
                <a:gd name="connsiteX2" fmla="*/ 47697 w 236249"/>
                <a:gd name="connsiteY2" fmla="*/ 321421 h 350067"/>
                <a:gd name="connsiteX3" fmla="*/ 71509 w 236249"/>
                <a:gd name="connsiteY3" fmla="*/ 304752 h 350067"/>
                <a:gd name="connsiteX4" fmla="*/ 114372 w 236249"/>
                <a:gd name="connsiteY4" fmla="*/ 290465 h 350067"/>
                <a:gd name="connsiteX5" fmla="*/ 135803 w 236249"/>
                <a:gd name="connsiteY5" fmla="*/ 269034 h 350067"/>
                <a:gd name="connsiteX6" fmla="*/ 152472 w 236249"/>
                <a:gd name="connsiteY6" fmla="*/ 238077 h 350067"/>
                <a:gd name="connsiteX7" fmla="*/ 154853 w 236249"/>
                <a:gd name="connsiteY7" fmla="*/ 190452 h 350067"/>
                <a:gd name="connsiteX8" fmla="*/ 154853 w 236249"/>
                <a:gd name="connsiteY8" fmla="*/ 135684 h 350067"/>
                <a:gd name="connsiteX9" fmla="*/ 161997 w 236249"/>
                <a:gd name="connsiteY9" fmla="*/ 90440 h 350067"/>
                <a:gd name="connsiteX10" fmla="*/ 188191 w 236249"/>
                <a:gd name="connsiteY10" fmla="*/ 45196 h 350067"/>
                <a:gd name="connsiteX11" fmla="*/ 221528 w 236249"/>
                <a:gd name="connsiteY11" fmla="*/ 11859 h 350067"/>
                <a:gd name="connsiteX12" fmla="*/ 236249 w 236249"/>
                <a:gd name="connsiteY12" fmla="*/ 0 h 350067"/>
                <a:gd name="connsiteX0" fmla="*/ 0 w 221528"/>
                <a:gd name="connsiteY0" fmla="*/ 338208 h 338208"/>
                <a:gd name="connsiteX1" fmla="*/ 26266 w 221528"/>
                <a:gd name="connsiteY1" fmla="*/ 323850 h 338208"/>
                <a:gd name="connsiteX2" fmla="*/ 47697 w 221528"/>
                <a:gd name="connsiteY2" fmla="*/ 309562 h 338208"/>
                <a:gd name="connsiteX3" fmla="*/ 71509 w 221528"/>
                <a:gd name="connsiteY3" fmla="*/ 292893 h 338208"/>
                <a:gd name="connsiteX4" fmla="*/ 114372 w 221528"/>
                <a:gd name="connsiteY4" fmla="*/ 278606 h 338208"/>
                <a:gd name="connsiteX5" fmla="*/ 135803 w 221528"/>
                <a:gd name="connsiteY5" fmla="*/ 257175 h 338208"/>
                <a:gd name="connsiteX6" fmla="*/ 152472 w 221528"/>
                <a:gd name="connsiteY6" fmla="*/ 226218 h 338208"/>
                <a:gd name="connsiteX7" fmla="*/ 154853 w 221528"/>
                <a:gd name="connsiteY7" fmla="*/ 178593 h 338208"/>
                <a:gd name="connsiteX8" fmla="*/ 154853 w 221528"/>
                <a:gd name="connsiteY8" fmla="*/ 123825 h 338208"/>
                <a:gd name="connsiteX9" fmla="*/ 161997 w 221528"/>
                <a:gd name="connsiteY9" fmla="*/ 78581 h 338208"/>
                <a:gd name="connsiteX10" fmla="*/ 188191 w 221528"/>
                <a:gd name="connsiteY10" fmla="*/ 33337 h 338208"/>
                <a:gd name="connsiteX11" fmla="*/ 221528 w 221528"/>
                <a:gd name="connsiteY11" fmla="*/ 0 h 338208"/>
                <a:gd name="connsiteX0" fmla="*/ 0 w 223982"/>
                <a:gd name="connsiteY0" fmla="*/ 350233 h 350233"/>
                <a:gd name="connsiteX1" fmla="*/ 26266 w 223982"/>
                <a:gd name="connsiteY1" fmla="*/ 335875 h 350233"/>
                <a:gd name="connsiteX2" fmla="*/ 47697 w 223982"/>
                <a:gd name="connsiteY2" fmla="*/ 321587 h 350233"/>
                <a:gd name="connsiteX3" fmla="*/ 71509 w 223982"/>
                <a:gd name="connsiteY3" fmla="*/ 304918 h 350233"/>
                <a:gd name="connsiteX4" fmla="*/ 114372 w 223982"/>
                <a:gd name="connsiteY4" fmla="*/ 290631 h 350233"/>
                <a:gd name="connsiteX5" fmla="*/ 135803 w 223982"/>
                <a:gd name="connsiteY5" fmla="*/ 269200 h 350233"/>
                <a:gd name="connsiteX6" fmla="*/ 152472 w 223982"/>
                <a:gd name="connsiteY6" fmla="*/ 238243 h 350233"/>
                <a:gd name="connsiteX7" fmla="*/ 154853 w 223982"/>
                <a:gd name="connsiteY7" fmla="*/ 190618 h 350233"/>
                <a:gd name="connsiteX8" fmla="*/ 154853 w 223982"/>
                <a:gd name="connsiteY8" fmla="*/ 135850 h 350233"/>
                <a:gd name="connsiteX9" fmla="*/ 161997 w 223982"/>
                <a:gd name="connsiteY9" fmla="*/ 90606 h 350233"/>
                <a:gd name="connsiteX10" fmla="*/ 188191 w 223982"/>
                <a:gd name="connsiteY10" fmla="*/ 45362 h 350233"/>
                <a:gd name="connsiteX11" fmla="*/ 223982 w 223982"/>
                <a:gd name="connsiteY11" fmla="*/ 0 h 350233"/>
                <a:gd name="connsiteX0" fmla="*/ 0 w 228889"/>
                <a:gd name="connsiteY0" fmla="*/ 355043 h 355043"/>
                <a:gd name="connsiteX1" fmla="*/ 26266 w 228889"/>
                <a:gd name="connsiteY1" fmla="*/ 340685 h 355043"/>
                <a:gd name="connsiteX2" fmla="*/ 47697 w 228889"/>
                <a:gd name="connsiteY2" fmla="*/ 326397 h 355043"/>
                <a:gd name="connsiteX3" fmla="*/ 71509 w 228889"/>
                <a:gd name="connsiteY3" fmla="*/ 309728 h 355043"/>
                <a:gd name="connsiteX4" fmla="*/ 114372 w 228889"/>
                <a:gd name="connsiteY4" fmla="*/ 295441 h 355043"/>
                <a:gd name="connsiteX5" fmla="*/ 135803 w 228889"/>
                <a:gd name="connsiteY5" fmla="*/ 274010 h 355043"/>
                <a:gd name="connsiteX6" fmla="*/ 152472 w 228889"/>
                <a:gd name="connsiteY6" fmla="*/ 243053 h 355043"/>
                <a:gd name="connsiteX7" fmla="*/ 154853 w 228889"/>
                <a:gd name="connsiteY7" fmla="*/ 195428 h 355043"/>
                <a:gd name="connsiteX8" fmla="*/ 154853 w 228889"/>
                <a:gd name="connsiteY8" fmla="*/ 140660 h 355043"/>
                <a:gd name="connsiteX9" fmla="*/ 161997 w 228889"/>
                <a:gd name="connsiteY9" fmla="*/ 95416 h 355043"/>
                <a:gd name="connsiteX10" fmla="*/ 188191 w 228889"/>
                <a:gd name="connsiteY10" fmla="*/ 50172 h 355043"/>
                <a:gd name="connsiteX11" fmla="*/ 228889 w 228889"/>
                <a:gd name="connsiteY11" fmla="*/ 0 h 35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889" h="355043">
                  <a:moveTo>
                    <a:pt x="0" y="355043"/>
                  </a:moveTo>
                  <a:lnTo>
                    <a:pt x="26266" y="340685"/>
                  </a:lnTo>
                  <a:lnTo>
                    <a:pt x="47697" y="326397"/>
                  </a:lnTo>
                  <a:lnTo>
                    <a:pt x="71509" y="309728"/>
                  </a:lnTo>
                  <a:lnTo>
                    <a:pt x="114372" y="295441"/>
                  </a:lnTo>
                  <a:lnTo>
                    <a:pt x="135803" y="274010"/>
                  </a:lnTo>
                  <a:lnTo>
                    <a:pt x="152472" y="243053"/>
                  </a:lnTo>
                  <a:lnTo>
                    <a:pt x="154853" y="195428"/>
                  </a:lnTo>
                  <a:lnTo>
                    <a:pt x="154853" y="140660"/>
                  </a:lnTo>
                  <a:lnTo>
                    <a:pt x="161997" y="95416"/>
                  </a:lnTo>
                  <a:lnTo>
                    <a:pt x="188191" y="50172"/>
                  </a:lnTo>
                  <a:lnTo>
                    <a:pt x="228889" y="0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  <a:alpha val="80000"/>
                </a:schemeClr>
              </a:solidFill>
              <a:round/>
              <a:tailEnd type="triangle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자유형 51"/>
            <p:cNvSpPr/>
            <p:nvPr/>
          </p:nvSpPr>
          <p:spPr>
            <a:xfrm>
              <a:off x="4888706" y="4486086"/>
              <a:ext cx="100013" cy="378620"/>
            </a:xfrm>
            <a:custGeom>
              <a:avLst/>
              <a:gdLst>
                <a:gd name="connsiteX0" fmla="*/ 11907 w 100013"/>
                <a:gd name="connsiteY0" fmla="*/ 0 h 385763"/>
                <a:gd name="connsiteX1" fmla="*/ 9525 w 100013"/>
                <a:gd name="connsiteY1" fmla="*/ 64294 h 385763"/>
                <a:gd name="connsiteX2" fmla="*/ 0 w 100013"/>
                <a:gd name="connsiteY2" fmla="*/ 90488 h 385763"/>
                <a:gd name="connsiteX3" fmla="*/ 7144 w 100013"/>
                <a:gd name="connsiteY3" fmla="*/ 107156 h 385763"/>
                <a:gd name="connsiteX4" fmla="*/ 16669 w 100013"/>
                <a:gd name="connsiteY4" fmla="*/ 130969 h 385763"/>
                <a:gd name="connsiteX5" fmla="*/ 23813 w 100013"/>
                <a:gd name="connsiteY5" fmla="*/ 157163 h 385763"/>
                <a:gd name="connsiteX6" fmla="*/ 23813 w 100013"/>
                <a:gd name="connsiteY6" fmla="*/ 180975 h 385763"/>
                <a:gd name="connsiteX7" fmla="*/ 30957 w 100013"/>
                <a:gd name="connsiteY7" fmla="*/ 207169 h 385763"/>
                <a:gd name="connsiteX8" fmla="*/ 57150 w 100013"/>
                <a:gd name="connsiteY8" fmla="*/ 250031 h 385763"/>
                <a:gd name="connsiteX9" fmla="*/ 80963 w 100013"/>
                <a:gd name="connsiteY9" fmla="*/ 288131 h 385763"/>
                <a:gd name="connsiteX10" fmla="*/ 97632 w 100013"/>
                <a:gd name="connsiteY10" fmla="*/ 319088 h 385763"/>
                <a:gd name="connsiteX11" fmla="*/ 100013 w 100013"/>
                <a:gd name="connsiteY11" fmla="*/ 352425 h 385763"/>
                <a:gd name="connsiteX12" fmla="*/ 97632 w 100013"/>
                <a:gd name="connsiteY12" fmla="*/ 385763 h 385763"/>
                <a:gd name="connsiteX0" fmla="*/ 19051 w 100013"/>
                <a:gd name="connsiteY0" fmla="*/ 0 h 378620"/>
                <a:gd name="connsiteX1" fmla="*/ 9525 w 100013"/>
                <a:gd name="connsiteY1" fmla="*/ 57151 h 378620"/>
                <a:gd name="connsiteX2" fmla="*/ 0 w 100013"/>
                <a:gd name="connsiteY2" fmla="*/ 83345 h 378620"/>
                <a:gd name="connsiteX3" fmla="*/ 7144 w 100013"/>
                <a:gd name="connsiteY3" fmla="*/ 100013 h 378620"/>
                <a:gd name="connsiteX4" fmla="*/ 16669 w 100013"/>
                <a:gd name="connsiteY4" fmla="*/ 123826 h 378620"/>
                <a:gd name="connsiteX5" fmla="*/ 23813 w 100013"/>
                <a:gd name="connsiteY5" fmla="*/ 150020 h 378620"/>
                <a:gd name="connsiteX6" fmla="*/ 23813 w 100013"/>
                <a:gd name="connsiteY6" fmla="*/ 173832 h 378620"/>
                <a:gd name="connsiteX7" fmla="*/ 30957 w 100013"/>
                <a:gd name="connsiteY7" fmla="*/ 200026 h 378620"/>
                <a:gd name="connsiteX8" fmla="*/ 57150 w 100013"/>
                <a:gd name="connsiteY8" fmla="*/ 242888 h 378620"/>
                <a:gd name="connsiteX9" fmla="*/ 80963 w 100013"/>
                <a:gd name="connsiteY9" fmla="*/ 280988 h 378620"/>
                <a:gd name="connsiteX10" fmla="*/ 97632 w 100013"/>
                <a:gd name="connsiteY10" fmla="*/ 311945 h 378620"/>
                <a:gd name="connsiteX11" fmla="*/ 100013 w 100013"/>
                <a:gd name="connsiteY11" fmla="*/ 345282 h 378620"/>
                <a:gd name="connsiteX12" fmla="*/ 97632 w 100013"/>
                <a:gd name="connsiteY12" fmla="*/ 378620 h 37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013" h="378620">
                  <a:moveTo>
                    <a:pt x="19051" y="0"/>
                  </a:moveTo>
                  <a:lnTo>
                    <a:pt x="9525" y="57151"/>
                  </a:lnTo>
                  <a:lnTo>
                    <a:pt x="0" y="83345"/>
                  </a:lnTo>
                  <a:lnTo>
                    <a:pt x="7144" y="100013"/>
                  </a:lnTo>
                  <a:lnTo>
                    <a:pt x="16669" y="123826"/>
                  </a:lnTo>
                  <a:lnTo>
                    <a:pt x="23813" y="150020"/>
                  </a:lnTo>
                  <a:lnTo>
                    <a:pt x="23813" y="173832"/>
                  </a:lnTo>
                  <a:lnTo>
                    <a:pt x="30957" y="200026"/>
                  </a:lnTo>
                  <a:lnTo>
                    <a:pt x="57150" y="242888"/>
                  </a:lnTo>
                  <a:lnTo>
                    <a:pt x="80963" y="280988"/>
                  </a:lnTo>
                  <a:lnTo>
                    <a:pt x="97632" y="311945"/>
                  </a:lnTo>
                  <a:lnTo>
                    <a:pt x="100013" y="345282"/>
                  </a:lnTo>
                  <a:lnTo>
                    <a:pt x="97632" y="378620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  <a:alpha val="80000"/>
                </a:schemeClr>
              </a:solidFill>
              <a:round/>
              <a:tailEnd type="triangle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2" name="그룹 151"/>
          <p:cNvGrpSpPr/>
          <p:nvPr/>
        </p:nvGrpSpPr>
        <p:grpSpPr>
          <a:xfrm>
            <a:off x="6099475" y="6036718"/>
            <a:ext cx="134237" cy="339111"/>
            <a:chOff x="3311612" y="2352995"/>
            <a:chExt cx="199683" cy="378330"/>
          </a:xfrm>
        </p:grpSpPr>
        <p:sp>
          <p:nvSpPr>
            <p:cNvPr id="153" name="직사각형 152"/>
            <p:cNvSpPr/>
            <p:nvPr/>
          </p:nvSpPr>
          <p:spPr>
            <a:xfrm>
              <a:off x="3311612" y="2352995"/>
              <a:ext cx="102126" cy="1743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en-US" altLang="ko-KR" sz="7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US" altLang="ko-KR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4" name="그룹 382"/>
            <p:cNvGrpSpPr/>
            <p:nvPr/>
          </p:nvGrpSpPr>
          <p:grpSpPr>
            <a:xfrm>
              <a:off x="3313796" y="2530350"/>
              <a:ext cx="197499" cy="200975"/>
              <a:chOff x="4300566" y="4226329"/>
              <a:chExt cx="432385" cy="434069"/>
            </a:xfrm>
          </p:grpSpPr>
          <p:cxnSp>
            <p:nvCxnSpPr>
              <p:cNvPr id="155" name="직선 연결선 154"/>
              <p:cNvCxnSpPr>
                <a:stCxn id="158" idx="4"/>
                <a:endCxn id="158" idx="0"/>
              </p:cNvCxnSpPr>
              <p:nvPr/>
            </p:nvCxnSpPr>
            <p:spPr>
              <a:xfrm rot="5400000" flipH="1">
                <a:off x="4300569" y="4442999"/>
                <a:ext cx="432383" cy="2364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6" name="직선 연결선 155"/>
              <p:cNvCxnSpPr>
                <a:stCxn id="158" idx="6"/>
                <a:endCxn id="158" idx="2"/>
              </p:cNvCxnSpPr>
              <p:nvPr/>
            </p:nvCxnSpPr>
            <p:spPr>
              <a:xfrm flipH="1">
                <a:off x="4300569" y="4442521"/>
                <a:ext cx="432382" cy="3307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7" name="직선 연결선 156"/>
              <p:cNvCxnSpPr>
                <a:endCxn id="158" idx="0"/>
              </p:cNvCxnSpPr>
              <p:nvPr/>
            </p:nvCxnSpPr>
            <p:spPr>
              <a:xfrm flipV="1">
                <a:off x="4516758" y="4226329"/>
                <a:ext cx="1" cy="216192"/>
              </a:xfrm>
              <a:prstGeom prst="line">
                <a:avLst/>
              </a:prstGeom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타원 157"/>
              <p:cNvSpPr/>
              <p:nvPr/>
            </p:nvSpPr>
            <p:spPr>
              <a:xfrm>
                <a:off x="4300566" y="4226351"/>
                <a:ext cx="432382" cy="432384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5" name="텍스트 개체 틀 2"/>
          <p:cNvSpPr txBox="1">
            <a:spLocks/>
          </p:cNvSpPr>
          <p:nvPr/>
        </p:nvSpPr>
        <p:spPr>
          <a:xfrm>
            <a:off x="0" y="0"/>
            <a:ext cx="9144000" cy="55399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 baseline="0">
                <a:solidFill>
                  <a:srgbClr val="39B1B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ko-KR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ko-KR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Investment Opportunities– </a:t>
            </a:r>
            <a:r>
              <a:rPr lang="en-GB" altLang="ko-KR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 City </a:t>
            </a:r>
            <a:endParaRPr lang="ko-KR" altLang="en-US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0" y="632882"/>
            <a:ext cx="4396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 smtClean="0">
                <a:latin typeface="Franklin Gothic Book" pitchFamily="34" charset="0"/>
              </a:rPr>
              <a:t>Housing </a:t>
            </a:r>
          </a:p>
          <a:p>
            <a:pPr marL="0" lvl="1"/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Book" pitchFamily="34" charset="0"/>
              </a:rPr>
              <a:t>Housing Complex Construction Project </a:t>
            </a:r>
            <a:endParaRPr lang="en-GB" sz="2000" b="1" dirty="0">
              <a:solidFill>
                <a:schemeClr val="tx2">
                  <a:lumMod val="60000"/>
                  <a:lumOff val="40000"/>
                </a:schemeClr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61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esktop\Renderings-Sep20\20.9.2016_render\13.bmp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54" t="-1" r="1268" b="2273"/>
          <a:stretch/>
        </p:blipFill>
        <p:spPr bwMode="auto">
          <a:xfrm>
            <a:off x="101832" y="1196753"/>
            <a:ext cx="3966922" cy="230425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8" name="TextBox 7"/>
          <p:cNvSpPr txBox="1"/>
          <p:nvPr/>
        </p:nvSpPr>
        <p:spPr>
          <a:xfrm>
            <a:off x="0" y="692696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01. Multi-modal Transport Hub /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Pettah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429755"/>
              </p:ext>
            </p:extLst>
          </p:nvPr>
        </p:nvGraphicFramePr>
        <p:xfrm>
          <a:off x="4139952" y="1196752"/>
          <a:ext cx="4896544" cy="23479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08112"/>
                <a:gridCol w="3888432"/>
              </a:tblGrid>
              <a:tr h="139937">
                <a:tc rowSpan="4"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Overview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Location: 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CBD / </a:t>
                      </a:r>
                      <a:r>
                        <a:rPr lang="en-US" sz="1800" kern="1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Pettah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Land Area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: </a:t>
                      </a: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Approx. 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267,093</a:t>
                      </a:r>
                      <a:r>
                        <a:rPr lang="ko-KR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㎡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Function</a:t>
                      </a:r>
                      <a:r>
                        <a:rPr lang="en-US" sz="1800" b="1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: </a:t>
                      </a:r>
                      <a:r>
                        <a:rPr lang="en-US" sz="1800" b="0" kern="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Construction</a:t>
                      </a:r>
                      <a:r>
                        <a:rPr lang="en-US" sz="1800" b="0" kern="1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of Commercial Buildings, Housing, Office Spaces, Transport hub (Bus Stand, Railway, Light Rail, Boat Services, Taxi)</a:t>
                      </a:r>
                      <a:endParaRPr lang="en-GB" sz="18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Duration: </a:t>
                      </a:r>
                      <a:r>
                        <a:rPr lang="en-US" sz="1800" b="0" kern="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7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</a:t>
                      </a: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years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 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Est.</a:t>
                      </a:r>
                      <a:r>
                        <a:rPr lang="en-US" sz="1800" kern="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Cost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TEC: </a:t>
                      </a: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USD 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2,300 </a:t>
                      </a:r>
                      <a:r>
                        <a:rPr lang="en-US" sz="1800" kern="1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Mn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3717032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02. Colombo Port Expansion 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Project (North Port – A / Phase II) 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022" t="54950" r="22538" b="894"/>
          <a:stretch/>
        </p:blipFill>
        <p:spPr>
          <a:xfrm>
            <a:off x="101832" y="4149080"/>
            <a:ext cx="3966922" cy="258888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468301"/>
              </p:ext>
            </p:extLst>
          </p:nvPr>
        </p:nvGraphicFramePr>
        <p:xfrm>
          <a:off x="4139952" y="4149080"/>
          <a:ext cx="4896544" cy="23479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08112"/>
                <a:gridCol w="3888432"/>
              </a:tblGrid>
              <a:tr h="139937">
                <a:tc rowSpan="4"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Overview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Location: </a:t>
                      </a:r>
                      <a:r>
                        <a:rPr lang="en-US" sz="1800" b="1" kern="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P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ort of Colombo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Land Area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: </a:t>
                      </a: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Approx. 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2.5e+6</a:t>
                      </a:r>
                      <a:r>
                        <a:rPr lang="ko-KR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㎡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Function</a:t>
                      </a:r>
                      <a:r>
                        <a:rPr lang="en-US" sz="1800" b="1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: </a:t>
                      </a:r>
                      <a:r>
                        <a:rPr lang="en-US" sz="1800" b="0" kern="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Construct</a:t>
                      </a:r>
                      <a:r>
                        <a:rPr lang="en-US" sz="1800" b="0" kern="1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more deep draft </a:t>
                      </a:r>
                    </a:p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container terminals, conventional cargo handling facilities and other essential </a:t>
                      </a:r>
                    </a:p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port facilities</a:t>
                      </a:r>
                      <a:endParaRPr lang="en-GB" sz="18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Duration: </a:t>
                      </a:r>
                      <a:r>
                        <a:rPr lang="en-US" sz="1800" b="0" kern="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10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</a:t>
                      </a: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years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 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Est.</a:t>
                      </a:r>
                      <a:r>
                        <a:rPr lang="en-US" sz="1800" kern="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Cost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TEC: </a:t>
                      </a: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USD 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2,130 </a:t>
                      </a:r>
                      <a:r>
                        <a:rPr lang="en-US" sz="1800" kern="1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Mn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>
            <a:off x="827584" y="5443520"/>
            <a:ext cx="1080120" cy="649776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0" y="3717032"/>
            <a:ext cx="9144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텍스트 개체 틀 2"/>
          <p:cNvSpPr txBox="1">
            <a:spLocks/>
          </p:cNvSpPr>
          <p:nvPr/>
        </p:nvSpPr>
        <p:spPr>
          <a:xfrm>
            <a:off x="4446" y="0"/>
            <a:ext cx="9144000" cy="6155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ko-K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Investment Opportunities – </a:t>
            </a:r>
            <a:r>
              <a:rPr lang="en-GB" altLang="ko-KR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 City</a:t>
            </a:r>
            <a:endParaRPr lang="ko-KR" alt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89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864" y="3779748"/>
            <a:ext cx="9129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04. Generation of Solar Electricity Power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96642"/>
            <a:ext cx="8892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03. Waste to Energy Project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321267"/>
              </p:ext>
            </p:extLst>
          </p:nvPr>
        </p:nvGraphicFramePr>
        <p:xfrm>
          <a:off x="4139952" y="1282571"/>
          <a:ext cx="4896544" cy="22904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08112"/>
                <a:gridCol w="3888432"/>
              </a:tblGrid>
              <a:tr h="139937">
                <a:tc rowSpan="5"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Overview</a:t>
                      </a:r>
                      <a:endParaRPr lang="en-GB" sz="18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Location: </a:t>
                      </a:r>
                      <a:r>
                        <a:rPr lang="en-US" sz="1800" b="0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</a:t>
                      </a:r>
                      <a:r>
                        <a:rPr lang="en-US" sz="1800" b="0" kern="1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Kaduwela</a:t>
                      </a:r>
                      <a:r>
                        <a:rPr lang="en-US" sz="1800" b="0" kern="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/ </a:t>
                      </a:r>
                      <a:r>
                        <a:rPr lang="en-US" sz="1800" b="0" kern="1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Nawagamuwa</a:t>
                      </a:r>
                      <a:endParaRPr lang="en-GB" sz="18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Land Area</a:t>
                      </a:r>
                      <a:r>
                        <a:rPr lang="en-US" sz="1800" b="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: </a:t>
                      </a:r>
                      <a:r>
                        <a:rPr lang="en-US" sz="1800" b="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Approx. </a:t>
                      </a:r>
                      <a:r>
                        <a:rPr lang="en-US" sz="1800" b="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20,234.4</a:t>
                      </a:r>
                      <a:r>
                        <a:rPr lang="ko-KR" sz="1800" b="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㎡</a:t>
                      </a:r>
                      <a:endParaRPr lang="en-GB" sz="18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en-US" sz="1800" b="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Function</a:t>
                      </a:r>
                      <a:r>
                        <a:rPr lang="en-US" sz="1800" b="0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: </a:t>
                      </a:r>
                      <a:r>
                        <a:rPr lang="en-US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Solid waste processing plant with incineration and power generation facility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Duration: </a:t>
                      </a:r>
                      <a:r>
                        <a:rPr lang="en-US" sz="1800" b="0" kern="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Less</a:t>
                      </a:r>
                      <a:r>
                        <a:rPr lang="en-US" sz="1800" b="0" kern="1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than 2</a:t>
                      </a:r>
                      <a:r>
                        <a:rPr lang="en-US" sz="1800" b="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</a:t>
                      </a:r>
                      <a:r>
                        <a:rPr lang="en-US" sz="1800" b="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years</a:t>
                      </a:r>
                      <a:endParaRPr lang="en-GB" sz="18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  <a:ea typeface="Malgun Gothic"/>
                          <a:cs typeface="Times New Roman"/>
                        </a:rPr>
                        <a:t>Capacity: </a:t>
                      </a:r>
                      <a:r>
                        <a:rPr lang="en-GB" sz="1800" b="0" kern="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  <a:ea typeface="Malgun Gothic"/>
                          <a:cs typeface="Times New Roman"/>
                        </a:rPr>
                        <a:t>300 Tons per day</a:t>
                      </a:r>
                      <a:endParaRPr lang="en-GB" sz="1800" b="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 </a:t>
                      </a:r>
                      <a:r>
                        <a:rPr lang="en-US" sz="1800" b="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Est.</a:t>
                      </a:r>
                      <a:r>
                        <a:rPr lang="en-US" sz="1800" b="0" kern="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Cost</a:t>
                      </a:r>
                      <a:endParaRPr lang="en-GB" sz="18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TEC: </a:t>
                      </a:r>
                      <a:r>
                        <a:rPr lang="en-US" sz="1800" b="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USD </a:t>
                      </a:r>
                      <a:r>
                        <a:rPr lang="en-US" sz="1800" b="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8</a:t>
                      </a:r>
                      <a:r>
                        <a:rPr lang="en-US" sz="1800" b="0" kern="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</a:t>
                      </a:r>
                      <a:r>
                        <a:rPr lang="en-US" sz="1800" b="0" kern="1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Mn</a:t>
                      </a:r>
                      <a:endParaRPr lang="en-GB" sz="18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317094"/>
              </p:ext>
            </p:extLst>
          </p:nvPr>
        </p:nvGraphicFramePr>
        <p:xfrm>
          <a:off x="4139952" y="4221088"/>
          <a:ext cx="4896544" cy="25647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08112"/>
                <a:gridCol w="3888432"/>
              </a:tblGrid>
              <a:tr h="139937">
                <a:tc rowSpan="4"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Overview</a:t>
                      </a:r>
                      <a:endParaRPr lang="en-GB" sz="18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Location: </a:t>
                      </a:r>
                      <a:r>
                        <a:rPr lang="en-US" sz="1800" b="0" kern="1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Battaramulla</a:t>
                      </a:r>
                      <a:endParaRPr lang="en-GB" sz="18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Land Area</a:t>
                      </a:r>
                      <a:r>
                        <a:rPr lang="en-US" sz="1800" b="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: </a:t>
                      </a:r>
                      <a:r>
                        <a:rPr lang="en-GB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All identified roof tops, car  parks of government offices</a:t>
                      </a:r>
                      <a:endParaRPr lang="en-GB" sz="18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Function</a:t>
                      </a:r>
                      <a:r>
                        <a:rPr lang="en-US" sz="1800" b="0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: </a:t>
                      </a:r>
                      <a:r>
                        <a:rPr lang="en-GB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Generation of solar electricity power using roof surfaces and premises of government building at administrative city </a:t>
                      </a:r>
                      <a:endParaRPr lang="en-US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Duration: </a:t>
                      </a:r>
                      <a:r>
                        <a:rPr lang="en-US" sz="1800" b="0" kern="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1</a:t>
                      </a:r>
                      <a:r>
                        <a:rPr lang="en-US" sz="1800" b="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year</a:t>
                      </a:r>
                      <a:endParaRPr lang="en-GB" sz="18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 </a:t>
                      </a:r>
                      <a:r>
                        <a:rPr lang="en-US" sz="1800" b="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Est.</a:t>
                      </a:r>
                      <a:r>
                        <a:rPr lang="en-US" sz="1800" b="0" kern="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Cost</a:t>
                      </a:r>
                      <a:endParaRPr lang="en-GB" sz="18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TEC: </a:t>
                      </a:r>
                      <a:r>
                        <a:rPr lang="en-US" sz="1800" b="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USD </a:t>
                      </a:r>
                      <a:r>
                        <a:rPr lang="en-US" sz="1800" b="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16 </a:t>
                      </a:r>
                      <a:r>
                        <a:rPr lang="en-US" sz="1800" b="0" kern="1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Mn</a:t>
                      </a:r>
                      <a:endParaRPr lang="en-GB" sz="18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</a:tbl>
          </a:graphicData>
        </a:graphic>
      </p:graphicFrame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6"/>
          <a:stretch>
            <a:fillRect/>
          </a:stretch>
        </p:blipFill>
        <p:spPr bwMode="auto">
          <a:xfrm>
            <a:off x="107504" y="4227945"/>
            <a:ext cx="3960440" cy="25134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0" y="3789040"/>
            <a:ext cx="9144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82571"/>
            <a:ext cx="3960440" cy="2286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텍스트 개체 틀 2"/>
          <p:cNvSpPr txBox="1">
            <a:spLocks/>
          </p:cNvSpPr>
          <p:nvPr/>
        </p:nvSpPr>
        <p:spPr>
          <a:xfrm>
            <a:off x="4446" y="0"/>
            <a:ext cx="9144000" cy="6155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ko-K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Investment Opportunities – </a:t>
            </a:r>
            <a:r>
              <a:rPr lang="en-GB" altLang="ko-KR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Administrative City</a:t>
            </a:r>
            <a:endParaRPr lang="ko-KR" alt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15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496" y="776898"/>
            <a:ext cx="79208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ea typeface="Times New Roman" pitchFamily="18" charset="0"/>
                <a:cs typeface="Iskoola Pota" pitchFamily="34" charset="0"/>
              </a:rPr>
              <a:t>01. Development of Recreational Beach Area/Sea Waterfront from   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ea typeface="Times New Roman" pitchFamily="18" charset="0"/>
                <a:cs typeface="Iskoola Pota" pitchFamily="34" charset="0"/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ea typeface="Times New Roman" pitchFamily="18" charset="0"/>
                <a:cs typeface="Iskoola Pota" pitchFamily="34" charset="0"/>
              </a:rPr>
              <a:t>    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ea typeface="Times New Roman" pitchFamily="18" charset="0"/>
                <a:cs typeface="Iskoola Pota" pitchFamily="34" charset="0"/>
              </a:rPr>
              <a:t>Colpetty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ea typeface="Times New Roman" pitchFamily="18" charset="0"/>
                <a:cs typeface="Iskoola Pota" pitchFamily="34" charset="0"/>
              </a:rPr>
              <a:t> to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ea typeface="Times New Roman" pitchFamily="18" charset="0"/>
                <a:cs typeface="Iskoola Pota" pitchFamily="34" charset="0"/>
              </a:rPr>
              <a:t>Dehiwala</a:t>
            </a:r>
            <a:endParaRPr kumimoji="0" lang="en-US" sz="11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0" y="1484785"/>
            <a:ext cx="3971474" cy="230425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908889"/>
              </p:ext>
            </p:extLst>
          </p:nvPr>
        </p:nvGraphicFramePr>
        <p:xfrm>
          <a:off x="4139952" y="1484784"/>
          <a:ext cx="4896544" cy="205447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08112"/>
                <a:gridCol w="3888432"/>
              </a:tblGrid>
              <a:tr h="139937">
                <a:tc rowSpan="4"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Overview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Location: </a:t>
                      </a:r>
                      <a:r>
                        <a:rPr lang="en-US" sz="1800" b="0" kern="1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Colpetty</a:t>
                      </a:r>
                      <a:r>
                        <a:rPr lang="en-US" sz="1800" b="0" kern="1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to </a:t>
                      </a:r>
                      <a:r>
                        <a:rPr lang="en-US" sz="1800" b="0" kern="1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Dehiwala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Land Area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: </a:t>
                      </a: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Approx. </a:t>
                      </a:r>
                      <a:r>
                        <a:rPr lang="en-GB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7km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Function</a:t>
                      </a:r>
                      <a:r>
                        <a:rPr lang="en-US" sz="1800" b="1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: </a:t>
                      </a: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  <a:ea typeface="+mn-ea"/>
                          <a:cs typeface="+mn-cs"/>
                        </a:rPr>
                        <a:t>The development of recreational beach area (approx.85 ha) from </a:t>
                      </a:r>
                      <a:r>
                        <a:rPr lang="en-GB" sz="18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  <a:ea typeface="+mn-ea"/>
                          <a:cs typeface="+mn-cs"/>
                        </a:rPr>
                        <a:t>Colpetty</a:t>
                      </a: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  <a:ea typeface="+mn-ea"/>
                          <a:cs typeface="+mn-cs"/>
                        </a:rPr>
                        <a:t> to </a:t>
                      </a:r>
                      <a:r>
                        <a:rPr lang="en-GB" sz="18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  <a:ea typeface="+mn-ea"/>
                          <a:cs typeface="+mn-cs"/>
                        </a:rPr>
                        <a:t>Dehiwala</a:t>
                      </a: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GB" sz="1800" b="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Duration: </a:t>
                      </a:r>
                      <a:r>
                        <a:rPr lang="en-US" sz="1800" b="0" kern="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3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</a:t>
                      </a: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years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 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Est.</a:t>
                      </a:r>
                      <a:r>
                        <a:rPr lang="en-US" sz="1800" kern="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Cost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TEC: 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USD</a:t>
                      </a:r>
                      <a:r>
                        <a:rPr lang="en-US" sz="1800" kern="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200 </a:t>
                      </a:r>
                      <a:r>
                        <a:rPr lang="en-US" sz="1800" kern="100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Mn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5496" y="3964994"/>
            <a:ext cx="4354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02. Development Of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Bloemendhal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Area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C:\Users\MCDP_ASUS_0002\AppData\Local\Microsoft\Windows\INetCache\Content.Word\custom 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" y="4365104"/>
            <a:ext cx="3990962" cy="23042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521933"/>
              </p:ext>
            </p:extLst>
          </p:nvPr>
        </p:nvGraphicFramePr>
        <p:xfrm>
          <a:off x="4139952" y="4365104"/>
          <a:ext cx="4896544" cy="227126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08112"/>
                <a:gridCol w="3888432"/>
              </a:tblGrid>
              <a:tr h="139937">
                <a:tc rowSpan="4"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Overview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Location: </a:t>
                      </a:r>
                      <a:r>
                        <a:rPr lang="en-US" sz="1800" b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Bloemendhal</a:t>
                      </a:r>
                      <a:r>
                        <a:rPr lang="en-US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Area</a:t>
                      </a:r>
                      <a:endParaRPr lang="en-GB" sz="18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Land Area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: </a:t>
                      </a: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Approx. 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16 Acres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Function</a:t>
                      </a:r>
                      <a:r>
                        <a:rPr lang="en-US" sz="1800" b="1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: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  <a:ea typeface="+mn-ea"/>
                          <a:cs typeface="+mn-cs"/>
                        </a:rPr>
                        <a:t>Development Of A Logistic Center, Customs Scanning Facility, Urban Recreation Park And Wetland Park In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  <a:ea typeface="+mn-ea"/>
                          <a:cs typeface="+mn-cs"/>
                        </a:rPr>
                        <a:t>Bloemendhal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  <a:ea typeface="+mn-ea"/>
                          <a:cs typeface="+mn-cs"/>
                        </a:rPr>
                        <a:t> Area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Duration: </a:t>
                      </a:r>
                      <a:r>
                        <a:rPr lang="en-US" sz="1800" b="0" kern="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5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</a:t>
                      </a: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years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  <a:tr h="139937">
                <a:tc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 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Est.</a:t>
                      </a:r>
                      <a:r>
                        <a:rPr lang="en-US" sz="1800" kern="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Cost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TEC: </a:t>
                      </a:r>
                      <a:r>
                        <a:rPr 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USD</a:t>
                      </a:r>
                      <a:r>
                        <a:rPr lang="en-US" sz="1800" kern="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 61.88 </a:t>
                      </a:r>
                      <a:r>
                        <a:rPr lang="en-US" sz="1800" kern="100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Franklin Gothic Book" pitchFamily="34" charset="0"/>
                        </a:rPr>
                        <a:t>Mn</a:t>
                      </a:r>
                      <a:endParaRPr lang="en-GB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Franklin Gothic Book" pitchFamily="34" charset="0"/>
                        <a:ea typeface="Malgun Gothic"/>
                        <a:cs typeface="Times New Roman"/>
                      </a:endParaRPr>
                    </a:p>
                  </a:txBody>
                  <a:tcPr marL="44320" marR="44320" marT="0" marB="0" anchor="ctr"/>
                </a:tc>
              </a:tr>
            </a:tbl>
          </a:graphicData>
        </a:graphic>
      </p:graphicFrame>
      <p:sp>
        <p:nvSpPr>
          <p:cNvPr id="11" name="텍스트 개체 틀 2"/>
          <p:cNvSpPr txBox="1">
            <a:spLocks/>
          </p:cNvSpPr>
          <p:nvPr/>
        </p:nvSpPr>
        <p:spPr>
          <a:xfrm>
            <a:off x="4446" y="0"/>
            <a:ext cx="9144000" cy="6155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ko-K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Investment Opportunities – </a:t>
            </a:r>
            <a:r>
              <a:rPr lang="en-US" sz="2000" b="1" dirty="0" smtClean="0">
                <a:solidFill>
                  <a:srgbClr val="00B0F0"/>
                </a:solidFill>
                <a:latin typeface="Franklin Gothic Book" pitchFamily="34" charset="0"/>
              </a:rPr>
              <a:t>Logistics, Tourism </a:t>
            </a:r>
            <a:r>
              <a:rPr lang="en-US" sz="2000" b="1" dirty="0">
                <a:solidFill>
                  <a:srgbClr val="00B0F0"/>
                </a:solidFill>
                <a:latin typeface="Franklin Gothic Book" pitchFamily="34" charset="0"/>
              </a:rPr>
              <a:t>&amp; Marine City </a:t>
            </a:r>
            <a:endParaRPr lang="ko-KR" alt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79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0688"/>
            <a:ext cx="9144000" cy="62373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텍스트 개체 틀 2"/>
          <p:cNvSpPr txBox="1">
            <a:spLocks/>
          </p:cNvSpPr>
          <p:nvPr/>
        </p:nvSpPr>
        <p:spPr>
          <a:xfrm>
            <a:off x="0" y="0"/>
            <a:ext cx="9144000" cy="55399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 baseline="0">
                <a:solidFill>
                  <a:srgbClr val="39B1B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ko-KR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ko-KR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Investment Opportunities– </a:t>
            </a:r>
            <a:r>
              <a:rPr lang="en-GB" altLang="ko-KR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 City </a:t>
            </a:r>
            <a:endParaRPr lang="ko-KR" altLang="en-US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823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2"/>
          <p:cNvSpPr txBox="1">
            <a:spLocks/>
          </p:cNvSpPr>
          <p:nvPr/>
        </p:nvSpPr>
        <p:spPr>
          <a:xfrm>
            <a:off x="0" y="0"/>
            <a:ext cx="9144000" cy="55399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 baseline="0">
                <a:solidFill>
                  <a:srgbClr val="39B1B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ko-KR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ko-KR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Investment Opportunities– </a:t>
            </a:r>
            <a:r>
              <a:rPr lang="en-GB" altLang="ko-KR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 City </a:t>
            </a:r>
            <a:endParaRPr lang="ko-KR" altLang="en-US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382"/>
            <a:ext cx="9144000" cy="630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" y="2060848"/>
            <a:ext cx="2141413" cy="3600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52" y="2060848"/>
            <a:ext cx="2160521" cy="3600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87" y="2061870"/>
            <a:ext cx="2214534" cy="35993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23" y="2060848"/>
            <a:ext cx="2247758" cy="3600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58983" y="1403484"/>
            <a:ext cx="1674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Central Tourism Zone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059094" y="1403484"/>
            <a:ext cx="1779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Sothern Tourism Zone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80026" y="1403484"/>
            <a:ext cx="205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Northern Tourism Zone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284344" y="1403485"/>
            <a:ext cx="2179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Muthurajawela</a:t>
            </a:r>
            <a:r>
              <a:rPr lang="en-GB" b="1" dirty="0" smtClean="0"/>
              <a:t> Tourism Zone</a:t>
            </a:r>
            <a:endParaRPr lang="en-US" b="1" dirty="0"/>
          </a:p>
        </p:txBody>
      </p:sp>
      <p:sp>
        <p:nvSpPr>
          <p:cNvPr id="13" name="텍스트 개체 틀 2"/>
          <p:cNvSpPr txBox="1">
            <a:spLocks/>
          </p:cNvSpPr>
          <p:nvPr/>
        </p:nvSpPr>
        <p:spPr>
          <a:xfrm>
            <a:off x="4446" y="0"/>
            <a:ext cx="9144000" cy="6155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Tourism Development Zones</a:t>
            </a:r>
            <a:endParaRPr lang="ko-KR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7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5605586" cy="5184576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/>
              <a:t>Control ribbon development and sprawl.</a:t>
            </a:r>
          </a:p>
          <a:p>
            <a:pPr algn="just"/>
            <a:r>
              <a:rPr lang="en-US" sz="2400" dirty="0" smtClean="0"/>
              <a:t>Minimize the congestion.</a:t>
            </a:r>
          </a:p>
          <a:p>
            <a:pPr algn="just"/>
            <a:r>
              <a:rPr lang="en-US" sz="2400" dirty="0" smtClean="0"/>
              <a:t>A gentrifying city.</a:t>
            </a:r>
          </a:p>
          <a:p>
            <a:pPr algn="just"/>
            <a:r>
              <a:rPr lang="en-US" sz="2400" dirty="0" smtClean="0"/>
              <a:t>Improve the waste management systems. </a:t>
            </a:r>
            <a:endParaRPr lang="en-US" sz="2400" dirty="0"/>
          </a:p>
          <a:p>
            <a:pPr algn="just"/>
            <a:r>
              <a:rPr lang="en-US" sz="2400" dirty="0" smtClean="0"/>
              <a:t>Manage haphazard land use.</a:t>
            </a:r>
          </a:p>
          <a:p>
            <a:pPr algn="just"/>
            <a:r>
              <a:rPr lang="en-US" sz="2400" dirty="0">
                <a:cs typeface="Century Gothic"/>
              </a:rPr>
              <a:t>Pro</a:t>
            </a:r>
            <a:r>
              <a:rPr lang="en-US" sz="2400" spc="9" dirty="0">
                <a:cs typeface="Century Gothic"/>
              </a:rPr>
              <a:t>t</a:t>
            </a:r>
            <a:r>
              <a:rPr lang="en-US" sz="2400" dirty="0">
                <a:cs typeface="Century Gothic"/>
              </a:rPr>
              <a:t>ect</a:t>
            </a:r>
            <a:r>
              <a:rPr lang="en-US" sz="2400" spc="-77" dirty="0">
                <a:cs typeface="Century Gothic"/>
              </a:rPr>
              <a:t> </a:t>
            </a:r>
            <a:r>
              <a:rPr lang="en-US" sz="2400" dirty="0" smtClean="0">
                <a:cs typeface="Century Gothic"/>
              </a:rPr>
              <a:t>s</a:t>
            </a:r>
            <a:r>
              <a:rPr lang="en-US" sz="2400" spc="14" dirty="0" smtClean="0">
                <a:cs typeface="Century Gothic"/>
              </a:rPr>
              <a:t>i</a:t>
            </a:r>
            <a:r>
              <a:rPr lang="en-US" sz="2400" dirty="0" smtClean="0">
                <a:cs typeface="Century Gothic"/>
              </a:rPr>
              <a:t>gn</a:t>
            </a:r>
            <a:r>
              <a:rPr lang="en-US" sz="2400" spc="4" dirty="0" smtClean="0">
                <a:cs typeface="Century Gothic"/>
              </a:rPr>
              <a:t>i</a:t>
            </a:r>
            <a:r>
              <a:rPr lang="en-US" sz="2400" dirty="0" smtClean="0">
                <a:cs typeface="Century Gothic"/>
              </a:rPr>
              <a:t>ficant wetlands &amp; natural assets</a:t>
            </a:r>
          </a:p>
          <a:p>
            <a:pPr algn="just"/>
            <a:r>
              <a:rPr lang="en-US" sz="2400" dirty="0">
                <a:cs typeface="Century Gothic"/>
              </a:rPr>
              <a:t>Crea</a:t>
            </a:r>
            <a:r>
              <a:rPr lang="en-US" sz="2400" spc="19" dirty="0">
                <a:cs typeface="Century Gothic"/>
              </a:rPr>
              <a:t>t</a:t>
            </a:r>
            <a:r>
              <a:rPr lang="en-US" sz="2400" dirty="0">
                <a:cs typeface="Century Gothic"/>
              </a:rPr>
              <a:t>e</a:t>
            </a:r>
            <a:r>
              <a:rPr lang="en-US" sz="2400" spc="-39" dirty="0">
                <a:cs typeface="Century Gothic"/>
              </a:rPr>
              <a:t> </a:t>
            </a:r>
            <a:r>
              <a:rPr lang="en-US" sz="2400" spc="14" dirty="0">
                <a:cs typeface="Century Gothic"/>
              </a:rPr>
              <a:t>t</a:t>
            </a:r>
            <a:r>
              <a:rPr lang="en-US" sz="2400" dirty="0">
                <a:cs typeface="Century Gothic"/>
              </a:rPr>
              <a:t>he</a:t>
            </a:r>
            <a:r>
              <a:rPr lang="en-US" sz="2400" spc="-24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e</a:t>
            </a:r>
            <a:r>
              <a:rPr lang="en-US" sz="2400" spc="4" dirty="0">
                <a:cs typeface="Century Gothic"/>
              </a:rPr>
              <a:t>n</a:t>
            </a:r>
            <a:r>
              <a:rPr lang="en-US" sz="2400" dirty="0">
                <a:cs typeface="Century Gothic"/>
              </a:rPr>
              <a:t>ab</a:t>
            </a:r>
            <a:r>
              <a:rPr lang="en-US" sz="2400" spc="4" dirty="0">
                <a:cs typeface="Century Gothic"/>
              </a:rPr>
              <a:t>l</a:t>
            </a:r>
            <a:r>
              <a:rPr lang="en-US" sz="2400" dirty="0">
                <a:cs typeface="Century Gothic"/>
              </a:rPr>
              <a:t>ing</a:t>
            </a:r>
            <a:r>
              <a:rPr lang="en-US" sz="2400" spc="-19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e</a:t>
            </a:r>
            <a:r>
              <a:rPr lang="en-US" sz="2400" spc="4" dirty="0">
                <a:cs typeface="Century Gothic"/>
              </a:rPr>
              <a:t>n</a:t>
            </a:r>
            <a:r>
              <a:rPr lang="en-US" sz="2400" spc="14" dirty="0">
                <a:cs typeface="Century Gothic"/>
              </a:rPr>
              <a:t>v</a:t>
            </a:r>
            <a:r>
              <a:rPr lang="en-US" sz="2400" dirty="0">
                <a:cs typeface="Century Gothic"/>
              </a:rPr>
              <a:t>i</a:t>
            </a:r>
            <a:r>
              <a:rPr lang="en-US" sz="2400" spc="-9" dirty="0">
                <a:cs typeface="Century Gothic"/>
              </a:rPr>
              <a:t>r</a:t>
            </a:r>
            <a:r>
              <a:rPr lang="en-US" sz="2400" dirty="0">
                <a:cs typeface="Century Gothic"/>
              </a:rPr>
              <a:t>onm</a:t>
            </a:r>
            <a:r>
              <a:rPr lang="en-US" sz="2400" spc="4" dirty="0">
                <a:cs typeface="Century Gothic"/>
              </a:rPr>
              <a:t>e</a:t>
            </a:r>
            <a:r>
              <a:rPr lang="en-US" sz="2400" dirty="0">
                <a:cs typeface="Century Gothic"/>
              </a:rPr>
              <a:t>nt</a:t>
            </a:r>
            <a:r>
              <a:rPr lang="en-US" sz="2400" spc="-25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f</a:t>
            </a:r>
            <a:r>
              <a:rPr lang="en-US" sz="2400" spc="-9" dirty="0">
                <a:cs typeface="Century Gothic"/>
              </a:rPr>
              <a:t>o</a:t>
            </a:r>
            <a:r>
              <a:rPr lang="en-US" sz="2400" dirty="0">
                <a:cs typeface="Century Gothic"/>
              </a:rPr>
              <a:t>r an</a:t>
            </a:r>
            <a:r>
              <a:rPr lang="en-US" sz="2400" spc="-9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economic </a:t>
            </a:r>
            <a:r>
              <a:rPr lang="en-US" sz="2400" spc="14" dirty="0" smtClean="0">
                <a:cs typeface="Century Gothic"/>
              </a:rPr>
              <a:t>t</a:t>
            </a:r>
            <a:r>
              <a:rPr lang="en-US" sz="2400" dirty="0" smtClean="0">
                <a:cs typeface="Century Gothic"/>
              </a:rPr>
              <a:t>ransf</a:t>
            </a:r>
            <a:r>
              <a:rPr lang="en-US" sz="2400" spc="-9" dirty="0" smtClean="0">
                <a:cs typeface="Century Gothic"/>
              </a:rPr>
              <a:t>o</a:t>
            </a:r>
            <a:r>
              <a:rPr lang="en-US" sz="2400" dirty="0" smtClean="0">
                <a:cs typeface="Century Gothic"/>
              </a:rPr>
              <a:t>rm</a:t>
            </a:r>
            <a:r>
              <a:rPr lang="en-US" sz="2400" spc="-9" dirty="0" smtClean="0">
                <a:cs typeface="Century Gothic"/>
              </a:rPr>
              <a:t>a</a:t>
            </a:r>
            <a:r>
              <a:rPr lang="en-US" sz="2400" dirty="0" smtClean="0">
                <a:cs typeface="Century Gothic"/>
              </a:rPr>
              <a:t>tion.</a:t>
            </a:r>
          </a:p>
          <a:p>
            <a:pPr algn="just"/>
            <a:r>
              <a:rPr lang="en-US" sz="2400" dirty="0">
                <a:cs typeface="Century Gothic"/>
              </a:rPr>
              <a:t>Impro</a:t>
            </a:r>
            <a:r>
              <a:rPr lang="en-US" sz="2400" spc="19" dirty="0">
                <a:cs typeface="Century Gothic"/>
              </a:rPr>
              <a:t>v</a:t>
            </a:r>
            <a:r>
              <a:rPr lang="en-US" sz="2400" dirty="0">
                <a:cs typeface="Century Gothic"/>
              </a:rPr>
              <a:t>e</a:t>
            </a:r>
            <a:r>
              <a:rPr lang="en-US" sz="2400" spc="-92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hous</a:t>
            </a:r>
            <a:r>
              <a:rPr lang="en-US" sz="2400" spc="19" dirty="0">
                <a:cs typeface="Century Gothic"/>
              </a:rPr>
              <a:t>i</a:t>
            </a:r>
            <a:r>
              <a:rPr lang="en-US" sz="2400" dirty="0">
                <a:cs typeface="Century Gothic"/>
              </a:rPr>
              <a:t>ng/</a:t>
            </a:r>
            <a:r>
              <a:rPr lang="en-US" sz="2400" spc="4" dirty="0">
                <a:cs typeface="Century Gothic"/>
              </a:rPr>
              <a:t>l</a:t>
            </a:r>
            <a:r>
              <a:rPr lang="en-US" sz="2400" dirty="0">
                <a:cs typeface="Century Gothic"/>
              </a:rPr>
              <a:t>i</a:t>
            </a:r>
            <a:r>
              <a:rPr lang="en-US" sz="2400" spc="9" dirty="0">
                <a:cs typeface="Century Gothic"/>
              </a:rPr>
              <a:t>v</a:t>
            </a:r>
            <a:r>
              <a:rPr lang="en-US" sz="2400" spc="-4" dirty="0">
                <a:cs typeface="Century Gothic"/>
              </a:rPr>
              <a:t>i</a:t>
            </a:r>
            <a:r>
              <a:rPr lang="en-US" sz="2400" dirty="0">
                <a:cs typeface="Century Gothic"/>
              </a:rPr>
              <a:t>ng</a:t>
            </a:r>
            <a:r>
              <a:rPr lang="en-US" sz="2400" spc="-175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s</a:t>
            </a:r>
            <a:r>
              <a:rPr lang="en-US" sz="2400" spc="9" dirty="0">
                <a:cs typeface="Century Gothic"/>
              </a:rPr>
              <a:t>t</a:t>
            </a:r>
            <a:r>
              <a:rPr lang="en-US" sz="2400" dirty="0">
                <a:cs typeface="Century Gothic"/>
              </a:rPr>
              <a:t>andards</a:t>
            </a:r>
            <a:r>
              <a:rPr lang="en-US" sz="2400" spc="-94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and</a:t>
            </a:r>
            <a:r>
              <a:rPr lang="en-US" sz="2400" spc="-43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crea</a:t>
            </a:r>
            <a:r>
              <a:rPr lang="en-US" sz="2400" spc="9" dirty="0">
                <a:cs typeface="Century Gothic"/>
              </a:rPr>
              <a:t>t</a:t>
            </a:r>
            <a:r>
              <a:rPr lang="en-US" sz="2400" dirty="0">
                <a:cs typeface="Century Gothic"/>
              </a:rPr>
              <a:t>e</a:t>
            </a:r>
            <a:r>
              <a:rPr lang="en-US" sz="2400" spc="-71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a</a:t>
            </a:r>
            <a:r>
              <a:rPr lang="en-US" sz="2400" spc="-9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soc</a:t>
            </a:r>
            <a:r>
              <a:rPr lang="en-US" sz="2400" spc="9" dirty="0">
                <a:cs typeface="Century Gothic"/>
              </a:rPr>
              <a:t>i</a:t>
            </a:r>
            <a:r>
              <a:rPr lang="en-US" sz="2400" dirty="0">
                <a:cs typeface="Century Gothic"/>
              </a:rPr>
              <a:t>al </a:t>
            </a:r>
            <a:r>
              <a:rPr lang="en-US" sz="2400" spc="9" dirty="0">
                <a:cs typeface="Century Gothic"/>
              </a:rPr>
              <a:t>t</a:t>
            </a:r>
            <a:r>
              <a:rPr lang="en-US" sz="2400" dirty="0">
                <a:cs typeface="Century Gothic"/>
              </a:rPr>
              <a:t>ransforma</a:t>
            </a:r>
            <a:r>
              <a:rPr lang="en-US" sz="2400" spc="14" dirty="0">
                <a:cs typeface="Century Gothic"/>
              </a:rPr>
              <a:t>ti</a:t>
            </a:r>
            <a:r>
              <a:rPr lang="en-US" sz="2400" dirty="0">
                <a:cs typeface="Century Gothic"/>
              </a:rPr>
              <a:t>on</a:t>
            </a:r>
          </a:p>
          <a:p>
            <a:pPr algn="just"/>
            <a:r>
              <a:rPr lang="en-US" sz="2400" dirty="0">
                <a:cs typeface="Century Gothic"/>
              </a:rPr>
              <a:t>Co</a:t>
            </a:r>
            <a:r>
              <a:rPr lang="en-US" sz="2400" spc="4" dirty="0">
                <a:cs typeface="Century Gothic"/>
              </a:rPr>
              <a:t>n</a:t>
            </a:r>
            <a:r>
              <a:rPr lang="en-US" sz="2400" dirty="0">
                <a:cs typeface="Century Gothic"/>
              </a:rPr>
              <a:t>cen</a:t>
            </a:r>
            <a:r>
              <a:rPr lang="en-US" sz="2400" spc="9" dirty="0">
                <a:cs typeface="Century Gothic"/>
              </a:rPr>
              <a:t>t</a:t>
            </a:r>
            <a:r>
              <a:rPr lang="en-US" sz="2400" dirty="0">
                <a:cs typeface="Century Gothic"/>
              </a:rPr>
              <a:t>ra</a:t>
            </a:r>
            <a:r>
              <a:rPr lang="en-US" sz="2400" spc="9" dirty="0">
                <a:cs typeface="Century Gothic"/>
              </a:rPr>
              <a:t>t</a:t>
            </a:r>
            <a:r>
              <a:rPr lang="en-US" sz="2400" dirty="0">
                <a:cs typeface="Century Gothic"/>
              </a:rPr>
              <a:t>e</a:t>
            </a:r>
            <a:r>
              <a:rPr lang="en-US" sz="2400" spc="-158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and</a:t>
            </a:r>
            <a:r>
              <a:rPr lang="en-US" sz="2400" spc="-28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be</a:t>
            </a:r>
            <a:r>
              <a:rPr lang="en-US" sz="2400" spc="14" dirty="0">
                <a:cs typeface="Century Gothic"/>
              </a:rPr>
              <a:t>t</a:t>
            </a:r>
            <a:r>
              <a:rPr lang="en-US" sz="2400" spc="9" dirty="0">
                <a:cs typeface="Century Gothic"/>
              </a:rPr>
              <a:t>t</a:t>
            </a:r>
            <a:r>
              <a:rPr lang="en-US" sz="2400" dirty="0">
                <a:cs typeface="Century Gothic"/>
              </a:rPr>
              <a:t>er</a:t>
            </a:r>
            <a:r>
              <a:rPr lang="en-US" sz="2400" spc="-77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ma</a:t>
            </a:r>
            <a:r>
              <a:rPr lang="en-US" sz="2400" spc="4" dirty="0">
                <a:cs typeface="Century Gothic"/>
              </a:rPr>
              <a:t>n</a:t>
            </a:r>
            <a:r>
              <a:rPr lang="en-US" sz="2400" dirty="0">
                <a:cs typeface="Century Gothic"/>
              </a:rPr>
              <a:t>age</a:t>
            </a:r>
            <a:r>
              <a:rPr lang="en-US" sz="2400" spc="-93" dirty="0">
                <a:cs typeface="Century Gothic"/>
              </a:rPr>
              <a:t> </a:t>
            </a:r>
            <a:r>
              <a:rPr lang="en-US" sz="2400" spc="14" dirty="0">
                <a:cs typeface="Century Gothic"/>
              </a:rPr>
              <a:t>i</a:t>
            </a:r>
            <a:r>
              <a:rPr lang="en-US" sz="2400" dirty="0">
                <a:cs typeface="Century Gothic"/>
              </a:rPr>
              <a:t>ndus</a:t>
            </a:r>
            <a:r>
              <a:rPr lang="en-US" sz="2400" spc="4" dirty="0">
                <a:cs typeface="Century Gothic"/>
              </a:rPr>
              <a:t>t</a:t>
            </a:r>
            <a:r>
              <a:rPr lang="en-US" sz="2400" dirty="0">
                <a:cs typeface="Century Gothic"/>
              </a:rPr>
              <a:t>ry</a:t>
            </a:r>
          </a:p>
          <a:p>
            <a:pPr algn="just"/>
            <a:r>
              <a:rPr lang="en-US" sz="2400" dirty="0" smtClean="0">
                <a:cs typeface="Century Gothic"/>
              </a:rPr>
              <a:t>Crea</a:t>
            </a:r>
            <a:r>
              <a:rPr lang="en-US" sz="2400" spc="19" dirty="0" smtClean="0">
                <a:cs typeface="Century Gothic"/>
              </a:rPr>
              <a:t>t</a:t>
            </a:r>
            <a:r>
              <a:rPr lang="en-US" sz="2400" dirty="0" smtClean="0">
                <a:cs typeface="Century Gothic"/>
              </a:rPr>
              <a:t>e</a:t>
            </a:r>
            <a:r>
              <a:rPr lang="en-US" sz="2400" spc="-44" dirty="0" smtClean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a</a:t>
            </a:r>
            <a:r>
              <a:rPr lang="en-US" sz="2400" spc="-14" dirty="0">
                <a:cs typeface="Century Gothic"/>
              </a:rPr>
              <a:t> </a:t>
            </a:r>
            <a:r>
              <a:rPr lang="en-US" sz="2400" spc="14" dirty="0">
                <a:cs typeface="Century Gothic"/>
              </a:rPr>
              <a:t>t</a:t>
            </a:r>
            <a:r>
              <a:rPr lang="en-US" sz="2400" dirty="0">
                <a:cs typeface="Century Gothic"/>
              </a:rPr>
              <a:t>ru</a:t>
            </a:r>
            <a:r>
              <a:rPr lang="en-US" sz="2400" spc="9" dirty="0">
                <a:cs typeface="Century Gothic"/>
              </a:rPr>
              <a:t>l</a:t>
            </a:r>
            <a:r>
              <a:rPr lang="en-US" sz="2400" dirty="0">
                <a:cs typeface="Century Gothic"/>
              </a:rPr>
              <a:t>y</a:t>
            </a:r>
            <a:r>
              <a:rPr lang="en-US" sz="2400" spc="-44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u</a:t>
            </a:r>
            <a:r>
              <a:rPr lang="en-US" sz="2400" spc="4" dirty="0">
                <a:cs typeface="Century Gothic"/>
              </a:rPr>
              <a:t>n</a:t>
            </a:r>
            <a:r>
              <a:rPr lang="en-US" sz="2400" dirty="0">
                <a:cs typeface="Century Gothic"/>
              </a:rPr>
              <a:t>ique</a:t>
            </a:r>
            <a:r>
              <a:rPr lang="en-US" sz="2400" spc="521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ne</a:t>
            </a:r>
            <a:r>
              <a:rPr lang="en-US" sz="2400" spc="19" dirty="0">
                <a:cs typeface="Century Gothic"/>
              </a:rPr>
              <a:t>t</a:t>
            </a:r>
            <a:r>
              <a:rPr lang="en-US" sz="2400" dirty="0">
                <a:cs typeface="Century Gothic"/>
              </a:rPr>
              <a:t>work</a:t>
            </a:r>
            <a:r>
              <a:rPr lang="en-US" sz="2400" spc="-39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of</a:t>
            </a:r>
            <a:r>
              <a:rPr lang="en-US" sz="2400" spc="-4" dirty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c</a:t>
            </a:r>
            <a:r>
              <a:rPr lang="en-US" sz="2400" spc="-9" dirty="0">
                <a:cs typeface="Century Gothic"/>
              </a:rPr>
              <a:t>i</a:t>
            </a:r>
            <a:r>
              <a:rPr lang="en-US" sz="2400" spc="14" dirty="0">
                <a:cs typeface="Century Gothic"/>
              </a:rPr>
              <a:t>t</a:t>
            </a:r>
            <a:r>
              <a:rPr lang="en-US" sz="2400" dirty="0">
                <a:cs typeface="Century Gothic"/>
              </a:rPr>
              <a:t>ies</a:t>
            </a:r>
          </a:p>
          <a:p>
            <a:pPr algn="just"/>
            <a:endParaRPr lang="en-US" sz="2400" dirty="0" smtClean="0"/>
          </a:p>
        </p:txBody>
      </p:sp>
      <p:sp>
        <p:nvSpPr>
          <p:cNvPr id="5" name="object 34"/>
          <p:cNvSpPr/>
          <p:nvPr/>
        </p:nvSpPr>
        <p:spPr>
          <a:xfrm>
            <a:off x="5796136" y="950410"/>
            <a:ext cx="3240360" cy="17585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32"/>
          <p:cNvSpPr/>
          <p:nvPr/>
        </p:nvSpPr>
        <p:spPr>
          <a:xfrm>
            <a:off x="5796136" y="2924944"/>
            <a:ext cx="3240360" cy="18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38"/>
          <p:cNvSpPr/>
          <p:nvPr/>
        </p:nvSpPr>
        <p:spPr>
          <a:xfrm>
            <a:off x="5796136" y="5041305"/>
            <a:ext cx="3240360" cy="16546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텍스트 개체 틀 2"/>
          <p:cNvSpPr txBox="1">
            <a:spLocks/>
          </p:cNvSpPr>
          <p:nvPr/>
        </p:nvSpPr>
        <p:spPr>
          <a:xfrm>
            <a:off x="0" y="0"/>
            <a:ext cx="9144000" cy="6155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</a:t>
            </a:r>
            <a:r>
              <a:rPr lang="en-US" sz="3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Megapolis</a:t>
            </a: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..?</a:t>
            </a:r>
            <a:endParaRPr lang="ko-KR" alt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357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8229" y="3766388"/>
            <a:ext cx="55380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Develop Logistics </a:t>
            </a:r>
            <a:r>
              <a:rPr lang="en-US" sz="1600" dirty="0"/>
              <a:t>Hub at Horana industrial  city center with access from either expressway or railway network.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Use </a:t>
            </a:r>
            <a:r>
              <a:rPr lang="en-US" sz="1600" dirty="0"/>
              <a:t>existing wetlands, </a:t>
            </a:r>
            <a:r>
              <a:rPr lang="en-US" sz="1600" dirty="0" smtClean="0"/>
              <a:t> </a:t>
            </a:r>
            <a:r>
              <a:rPr lang="en-US" sz="1600" dirty="0"/>
              <a:t>forest </a:t>
            </a:r>
            <a:r>
              <a:rPr lang="en-US" sz="1600" dirty="0" smtClean="0"/>
              <a:t>areas </a:t>
            </a:r>
            <a:r>
              <a:rPr lang="en-US" sz="1600" dirty="0"/>
              <a:t>and  expressways reservation </a:t>
            </a:r>
            <a:r>
              <a:rPr lang="en-US" sz="1600" dirty="0" smtClean="0"/>
              <a:t>areas as </a:t>
            </a:r>
            <a:r>
              <a:rPr lang="en-US" sz="1600" dirty="0"/>
              <a:t>green buffers for the industrial development.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Redevelop </a:t>
            </a:r>
            <a:r>
              <a:rPr lang="en-US" sz="1600" dirty="0"/>
              <a:t>the existing Horana town center to cater future demand.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Preserve </a:t>
            </a:r>
            <a:r>
              <a:rPr lang="en-US" sz="1600" dirty="0"/>
              <a:t>environmentally sensitive areas through regulation.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01" y="764704"/>
            <a:ext cx="3240781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96944" y="764705"/>
            <a:ext cx="5509329" cy="3170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 Five  specialized large scale </a:t>
            </a:r>
            <a:r>
              <a:rPr lang="en-US" sz="2000" dirty="0" smtClean="0"/>
              <a:t>industrial clusters</a:t>
            </a:r>
            <a:r>
              <a:rPr lang="en-US" sz="2000" dirty="0"/>
              <a:t>.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Rubber industries and Mechanical Engineering Cluster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SME Cluster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Value added textile and apparel Cluster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Biotechnology, Pharmaceuticals and Modernized Ayurveda Cluster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Electrical and Electronic Industries Developing Cluster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00" y="3321114"/>
            <a:ext cx="3240782" cy="3490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01" y="2926318"/>
            <a:ext cx="1909224" cy="373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텍스트 개체 틀 2"/>
          <p:cNvSpPr txBox="1">
            <a:spLocks/>
          </p:cNvSpPr>
          <p:nvPr/>
        </p:nvSpPr>
        <p:spPr>
          <a:xfrm>
            <a:off x="0" y="0"/>
            <a:ext cx="9144000" cy="6155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ko-KR" sz="3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Horana</a:t>
            </a:r>
            <a:r>
              <a:rPr lang="en-GB" altLang="ko-K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Industrial Township </a:t>
            </a:r>
            <a:endParaRPr lang="ko-KR" alt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184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918" y="692696"/>
            <a:ext cx="302473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Integrated, Smart &amp; Self Contained Industrial City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67661" y="2924945"/>
            <a:ext cx="4104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Key Components </a:t>
            </a:r>
            <a:endParaRPr lang="en-GB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675" y="692696"/>
            <a:ext cx="5833407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4"/>
          <a:stretch/>
        </p:blipFill>
        <p:spPr>
          <a:xfrm>
            <a:off x="3221674" y="3356993"/>
            <a:ext cx="5833407" cy="3381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" y="1988841"/>
            <a:ext cx="3024730" cy="4752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텍스트 개체 틀 2"/>
          <p:cNvSpPr txBox="1">
            <a:spLocks/>
          </p:cNvSpPr>
          <p:nvPr/>
        </p:nvSpPr>
        <p:spPr>
          <a:xfrm>
            <a:off x="0" y="0"/>
            <a:ext cx="9144000" cy="6155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Mirigama</a:t>
            </a: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Industrial Township</a:t>
            </a:r>
            <a:endParaRPr lang="ko-KR" alt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54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4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8809"/>
            <a:ext cx="9144000" cy="30765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7784" y="4005064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Thank You..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73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5471344" y="0"/>
            <a:ext cx="367265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Content Placeholder 7" descr="Structure Plan Ba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713191"/>
            <a:ext cx="3831402" cy="6144810"/>
          </a:xfrm>
          <a:prstGeom prst="rect">
            <a:avLst/>
          </a:prstGeom>
          <a:ln w="3175">
            <a:noFill/>
          </a:ln>
        </p:spPr>
      </p:pic>
      <p:sp>
        <p:nvSpPr>
          <p:cNvPr id="7" name="Freeform 6"/>
          <p:cNvSpPr/>
          <p:nvPr/>
        </p:nvSpPr>
        <p:spPr>
          <a:xfrm>
            <a:off x="6551775" y="2014648"/>
            <a:ext cx="594230" cy="1998866"/>
          </a:xfrm>
          <a:custGeom>
            <a:avLst/>
            <a:gdLst>
              <a:gd name="connsiteX0" fmla="*/ 0 w 792306"/>
              <a:gd name="connsiteY0" fmla="*/ 49263 h 2110362"/>
              <a:gd name="connsiteX1" fmla="*/ 204788 w 792306"/>
              <a:gd name="connsiteY1" fmla="*/ 6400 h 2110362"/>
              <a:gd name="connsiteX2" fmla="*/ 252413 w 792306"/>
              <a:gd name="connsiteY2" fmla="*/ 1638 h 2110362"/>
              <a:gd name="connsiteX3" fmla="*/ 271463 w 792306"/>
              <a:gd name="connsiteY3" fmla="*/ 20688 h 2110362"/>
              <a:gd name="connsiteX4" fmla="*/ 271463 w 792306"/>
              <a:gd name="connsiteY4" fmla="*/ 87363 h 2110362"/>
              <a:gd name="connsiteX5" fmla="*/ 300038 w 792306"/>
              <a:gd name="connsiteY5" fmla="*/ 196900 h 2110362"/>
              <a:gd name="connsiteX6" fmla="*/ 390525 w 792306"/>
              <a:gd name="connsiteY6" fmla="*/ 301675 h 2110362"/>
              <a:gd name="connsiteX7" fmla="*/ 542925 w 792306"/>
              <a:gd name="connsiteY7" fmla="*/ 377875 h 2110362"/>
              <a:gd name="connsiteX8" fmla="*/ 642938 w 792306"/>
              <a:gd name="connsiteY8" fmla="*/ 458838 h 2110362"/>
              <a:gd name="connsiteX9" fmla="*/ 747713 w 792306"/>
              <a:gd name="connsiteY9" fmla="*/ 739825 h 2110362"/>
              <a:gd name="connsiteX10" fmla="*/ 781050 w 792306"/>
              <a:gd name="connsiteY10" fmla="*/ 973188 h 2110362"/>
              <a:gd name="connsiteX11" fmla="*/ 757238 w 792306"/>
              <a:gd name="connsiteY11" fmla="*/ 1168450 h 2110362"/>
              <a:gd name="connsiteX12" fmla="*/ 752475 w 792306"/>
              <a:gd name="connsiteY12" fmla="*/ 1316088 h 2110362"/>
              <a:gd name="connsiteX13" fmla="*/ 790575 w 792306"/>
              <a:gd name="connsiteY13" fmla="*/ 1511350 h 2110362"/>
              <a:gd name="connsiteX14" fmla="*/ 785813 w 792306"/>
              <a:gd name="connsiteY14" fmla="*/ 1697088 h 2110362"/>
              <a:gd name="connsiteX15" fmla="*/ 785813 w 792306"/>
              <a:gd name="connsiteY15" fmla="*/ 1749475 h 2110362"/>
              <a:gd name="connsiteX16" fmla="*/ 762000 w 792306"/>
              <a:gd name="connsiteY16" fmla="*/ 1806625 h 2110362"/>
              <a:gd name="connsiteX17" fmla="*/ 600075 w 792306"/>
              <a:gd name="connsiteY17" fmla="*/ 1963788 h 2110362"/>
              <a:gd name="connsiteX18" fmla="*/ 442913 w 792306"/>
              <a:gd name="connsiteY18" fmla="*/ 2106663 h 2110362"/>
              <a:gd name="connsiteX19" fmla="*/ 352425 w 792306"/>
              <a:gd name="connsiteY19" fmla="*/ 2054275 h 2110362"/>
              <a:gd name="connsiteX0" fmla="*/ 0 w 792306"/>
              <a:gd name="connsiteY0" fmla="*/ 49263 h 2204876"/>
              <a:gd name="connsiteX1" fmla="*/ 204788 w 792306"/>
              <a:gd name="connsiteY1" fmla="*/ 6400 h 2204876"/>
              <a:gd name="connsiteX2" fmla="*/ 252413 w 792306"/>
              <a:gd name="connsiteY2" fmla="*/ 1638 h 2204876"/>
              <a:gd name="connsiteX3" fmla="*/ 271463 w 792306"/>
              <a:gd name="connsiteY3" fmla="*/ 20688 h 2204876"/>
              <a:gd name="connsiteX4" fmla="*/ 271463 w 792306"/>
              <a:gd name="connsiteY4" fmla="*/ 87363 h 2204876"/>
              <a:gd name="connsiteX5" fmla="*/ 300038 w 792306"/>
              <a:gd name="connsiteY5" fmla="*/ 196900 h 2204876"/>
              <a:gd name="connsiteX6" fmla="*/ 390525 w 792306"/>
              <a:gd name="connsiteY6" fmla="*/ 301675 h 2204876"/>
              <a:gd name="connsiteX7" fmla="*/ 542925 w 792306"/>
              <a:gd name="connsiteY7" fmla="*/ 377875 h 2204876"/>
              <a:gd name="connsiteX8" fmla="*/ 642938 w 792306"/>
              <a:gd name="connsiteY8" fmla="*/ 458838 h 2204876"/>
              <a:gd name="connsiteX9" fmla="*/ 747713 w 792306"/>
              <a:gd name="connsiteY9" fmla="*/ 739825 h 2204876"/>
              <a:gd name="connsiteX10" fmla="*/ 781050 w 792306"/>
              <a:gd name="connsiteY10" fmla="*/ 973188 h 2204876"/>
              <a:gd name="connsiteX11" fmla="*/ 757238 w 792306"/>
              <a:gd name="connsiteY11" fmla="*/ 1168450 h 2204876"/>
              <a:gd name="connsiteX12" fmla="*/ 752475 w 792306"/>
              <a:gd name="connsiteY12" fmla="*/ 1316088 h 2204876"/>
              <a:gd name="connsiteX13" fmla="*/ 790575 w 792306"/>
              <a:gd name="connsiteY13" fmla="*/ 1511350 h 2204876"/>
              <a:gd name="connsiteX14" fmla="*/ 785813 w 792306"/>
              <a:gd name="connsiteY14" fmla="*/ 1697088 h 2204876"/>
              <a:gd name="connsiteX15" fmla="*/ 785813 w 792306"/>
              <a:gd name="connsiteY15" fmla="*/ 1749475 h 2204876"/>
              <a:gd name="connsiteX16" fmla="*/ 762000 w 792306"/>
              <a:gd name="connsiteY16" fmla="*/ 1806625 h 2204876"/>
              <a:gd name="connsiteX17" fmla="*/ 600075 w 792306"/>
              <a:gd name="connsiteY17" fmla="*/ 1963788 h 2204876"/>
              <a:gd name="connsiteX18" fmla="*/ 442913 w 792306"/>
              <a:gd name="connsiteY18" fmla="*/ 2106663 h 2204876"/>
              <a:gd name="connsiteX19" fmla="*/ 295275 w 792306"/>
              <a:gd name="connsiteY19" fmla="*/ 2197150 h 2204876"/>
              <a:gd name="connsiteX0" fmla="*/ 0 w 792306"/>
              <a:gd name="connsiteY0" fmla="*/ 49263 h 2227525"/>
              <a:gd name="connsiteX1" fmla="*/ 204788 w 792306"/>
              <a:gd name="connsiteY1" fmla="*/ 6400 h 2227525"/>
              <a:gd name="connsiteX2" fmla="*/ 252413 w 792306"/>
              <a:gd name="connsiteY2" fmla="*/ 1638 h 2227525"/>
              <a:gd name="connsiteX3" fmla="*/ 271463 w 792306"/>
              <a:gd name="connsiteY3" fmla="*/ 20688 h 2227525"/>
              <a:gd name="connsiteX4" fmla="*/ 271463 w 792306"/>
              <a:gd name="connsiteY4" fmla="*/ 87363 h 2227525"/>
              <a:gd name="connsiteX5" fmla="*/ 300038 w 792306"/>
              <a:gd name="connsiteY5" fmla="*/ 196900 h 2227525"/>
              <a:gd name="connsiteX6" fmla="*/ 390525 w 792306"/>
              <a:gd name="connsiteY6" fmla="*/ 301675 h 2227525"/>
              <a:gd name="connsiteX7" fmla="*/ 542925 w 792306"/>
              <a:gd name="connsiteY7" fmla="*/ 377875 h 2227525"/>
              <a:gd name="connsiteX8" fmla="*/ 642938 w 792306"/>
              <a:gd name="connsiteY8" fmla="*/ 458838 h 2227525"/>
              <a:gd name="connsiteX9" fmla="*/ 747713 w 792306"/>
              <a:gd name="connsiteY9" fmla="*/ 739825 h 2227525"/>
              <a:gd name="connsiteX10" fmla="*/ 781050 w 792306"/>
              <a:gd name="connsiteY10" fmla="*/ 973188 h 2227525"/>
              <a:gd name="connsiteX11" fmla="*/ 757238 w 792306"/>
              <a:gd name="connsiteY11" fmla="*/ 1168450 h 2227525"/>
              <a:gd name="connsiteX12" fmla="*/ 752475 w 792306"/>
              <a:gd name="connsiteY12" fmla="*/ 1316088 h 2227525"/>
              <a:gd name="connsiteX13" fmla="*/ 790575 w 792306"/>
              <a:gd name="connsiteY13" fmla="*/ 1511350 h 2227525"/>
              <a:gd name="connsiteX14" fmla="*/ 785813 w 792306"/>
              <a:gd name="connsiteY14" fmla="*/ 1697088 h 2227525"/>
              <a:gd name="connsiteX15" fmla="*/ 785813 w 792306"/>
              <a:gd name="connsiteY15" fmla="*/ 1749475 h 2227525"/>
              <a:gd name="connsiteX16" fmla="*/ 762000 w 792306"/>
              <a:gd name="connsiteY16" fmla="*/ 1806625 h 2227525"/>
              <a:gd name="connsiteX17" fmla="*/ 600075 w 792306"/>
              <a:gd name="connsiteY17" fmla="*/ 1963788 h 2227525"/>
              <a:gd name="connsiteX18" fmla="*/ 442913 w 792306"/>
              <a:gd name="connsiteY18" fmla="*/ 2106663 h 2227525"/>
              <a:gd name="connsiteX19" fmla="*/ 309562 w 792306"/>
              <a:gd name="connsiteY19" fmla="*/ 2220963 h 2227525"/>
              <a:gd name="connsiteX0" fmla="*/ 0 w 792306"/>
              <a:gd name="connsiteY0" fmla="*/ 49263 h 2220963"/>
              <a:gd name="connsiteX1" fmla="*/ 204788 w 792306"/>
              <a:gd name="connsiteY1" fmla="*/ 6400 h 2220963"/>
              <a:gd name="connsiteX2" fmla="*/ 252413 w 792306"/>
              <a:gd name="connsiteY2" fmla="*/ 1638 h 2220963"/>
              <a:gd name="connsiteX3" fmla="*/ 271463 w 792306"/>
              <a:gd name="connsiteY3" fmla="*/ 20688 h 2220963"/>
              <a:gd name="connsiteX4" fmla="*/ 271463 w 792306"/>
              <a:gd name="connsiteY4" fmla="*/ 87363 h 2220963"/>
              <a:gd name="connsiteX5" fmla="*/ 300038 w 792306"/>
              <a:gd name="connsiteY5" fmla="*/ 196900 h 2220963"/>
              <a:gd name="connsiteX6" fmla="*/ 390525 w 792306"/>
              <a:gd name="connsiteY6" fmla="*/ 301675 h 2220963"/>
              <a:gd name="connsiteX7" fmla="*/ 542925 w 792306"/>
              <a:gd name="connsiteY7" fmla="*/ 377875 h 2220963"/>
              <a:gd name="connsiteX8" fmla="*/ 642938 w 792306"/>
              <a:gd name="connsiteY8" fmla="*/ 458838 h 2220963"/>
              <a:gd name="connsiteX9" fmla="*/ 747713 w 792306"/>
              <a:gd name="connsiteY9" fmla="*/ 739825 h 2220963"/>
              <a:gd name="connsiteX10" fmla="*/ 781050 w 792306"/>
              <a:gd name="connsiteY10" fmla="*/ 973188 h 2220963"/>
              <a:gd name="connsiteX11" fmla="*/ 757238 w 792306"/>
              <a:gd name="connsiteY11" fmla="*/ 1168450 h 2220963"/>
              <a:gd name="connsiteX12" fmla="*/ 752475 w 792306"/>
              <a:gd name="connsiteY12" fmla="*/ 1316088 h 2220963"/>
              <a:gd name="connsiteX13" fmla="*/ 790575 w 792306"/>
              <a:gd name="connsiteY13" fmla="*/ 1511350 h 2220963"/>
              <a:gd name="connsiteX14" fmla="*/ 785813 w 792306"/>
              <a:gd name="connsiteY14" fmla="*/ 1697088 h 2220963"/>
              <a:gd name="connsiteX15" fmla="*/ 785813 w 792306"/>
              <a:gd name="connsiteY15" fmla="*/ 1749475 h 2220963"/>
              <a:gd name="connsiteX16" fmla="*/ 762000 w 792306"/>
              <a:gd name="connsiteY16" fmla="*/ 1806625 h 2220963"/>
              <a:gd name="connsiteX17" fmla="*/ 600075 w 792306"/>
              <a:gd name="connsiteY17" fmla="*/ 1963788 h 2220963"/>
              <a:gd name="connsiteX18" fmla="*/ 442913 w 792306"/>
              <a:gd name="connsiteY18" fmla="*/ 2106663 h 2220963"/>
              <a:gd name="connsiteX19" fmla="*/ 309562 w 792306"/>
              <a:gd name="connsiteY19" fmla="*/ 2220963 h 222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92306" h="2220963">
                <a:moveTo>
                  <a:pt x="0" y="49263"/>
                </a:moveTo>
                <a:lnTo>
                  <a:pt x="204788" y="6400"/>
                </a:lnTo>
                <a:cubicBezTo>
                  <a:pt x="246857" y="-1538"/>
                  <a:pt x="241301" y="-743"/>
                  <a:pt x="252413" y="1638"/>
                </a:cubicBezTo>
                <a:cubicBezTo>
                  <a:pt x="263525" y="4019"/>
                  <a:pt x="268288" y="6401"/>
                  <a:pt x="271463" y="20688"/>
                </a:cubicBezTo>
                <a:cubicBezTo>
                  <a:pt x="274638" y="34975"/>
                  <a:pt x="266701" y="57994"/>
                  <a:pt x="271463" y="87363"/>
                </a:cubicBezTo>
                <a:cubicBezTo>
                  <a:pt x="276225" y="116732"/>
                  <a:pt x="280194" y="161181"/>
                  <a:pt x="300038" y="196900"/>
                </a:cubicBezTo>
                <a:cubicBezTo>
                  <a:pt x="319882" y="232619"/>
                  <a:pt x="350044" y="271513"/>
                  <a:pt x="390525" y="301675"/>
                </a:cubicBezTo>
                <a:cubicBezTo>
                  <a:pt x="431006" y="331837"/>
                  <a:pt x="500856" y="351681"/>
                  <a:pt x="542925" y="377875"/>
                </a:cubicBezTo>
                <a:cubicBezTo>
                  <a:pt x="584994" y="404069"/>
                  <a:pt x="608807" y="398513"/>
                  <a:pt x="642938" y="458838"/>
                </a:cubicBezTo>
                <a:cubicBezTo>
                  <a:pt x="677069" y="519163"/>
                  <a:pt x="724694" y="654100"/>
                  <a:pt x="747713" y="739825"/>
                </a:cubicBezTo>
                <a:cubicBezTo>
                  <a:pt x="770732" y="825550"/>
                  <a:pt x="779463" y="901751"/>
                  <a:pt x="781050" y="973188"/>
                </a:cubicBezTo>
                <a:cubicBezTo>
                  <a:pt x="782638" y="1044626"/>
                  <a:pt x="762001" y="1111300"/>
                  <a:pt x="757238" y="1168450"/>
                </a:cubicBezTo>
                <a:cubicBezTo>
                  <a:pt x="752476" y="1225600"/>
                  <a:pt x="746919" y="1258938"/>
                  <a:pt x="752475" y="1316088"/>
                </a:cubicBezTo>
                <a:cubicBezTo>
                  <a:pt x="758031" y="1373238"/>
                  <a:pt x="785019" y="1447850"/>
                  <a:pt x="790575" y="1511350"/>
                </a:cubicBezTo>
                <a:cubicBezTo>
                  <a:pt x="796131" y="1574850"/>
                  <a:pt x="786607" y="1657401"/>
                  <a:pt x="785813" y="1697088"/>
                </a:cubicBezTo>
                <a:cubicBezTo>
                  <a:pt x="785019" y="1736775"/>
                  <a:pt x="789782" y="1731219"/>
                  <a:pt x="785813" y="1749475"/>
                </a:cubicBezTo>
                <a:cubicBezTo>
                  <a:pt x="781844" y="1767731"/>
                  <a:pt x="792956" y="1770906"/>
                  <a:pt x="762000" y="1806625"/>
                </a:cubicBezTo>
                <a:cubicBezTo>
                  <a:pt x="731044" y="1842344"/>
                  <a:pt x="653256" y="1913782"/>
                  <a:pt x="600075" y="1963788"/>
                </a:cubicBezTo>
                <a:cubicBezTo>
                  <a:pt x="546894" y="2013794"/>
                  <a:pt x="491332" y="2063801"/>
                  <a:pt x="442913" y="2106663"/>
                </a:cubicBezTo>
                <a:cubicBezTo>
                  <a:pt x="394494" y="2149525"/>
                  <a:pt x="343693" y="2197547"/>
                  <a:pt x="309562" y="2220963"/>
                </a:cubicBezTo>
              </a:path>
            </a:pathLst>
          </a:custGeom>
          <a:noFill/>
          <a:ln w="44450">
            <a:solidFill>
              <a:schemeClr val="accent3">
                <a:lumMod val="60000"/>
                <a:lumOff val="40000"/>
                <a:alpha val="70000"/>
              </a:schemeClr>
            </a:solidFill>
            <a:prstDash val="sysDot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64" name="Freeform 63"/>
          <p:cNvSpPr/>
          <p:nvPr/>
        </p:nvSpPr>
        <p:spPr>
          <a:xfrm rot="20616519">
            <a:off x="6617210" y="1127487"/>
            <a:ext cx="676902" cy="499351"/>
          </a:xfrm>
          <a:custGeom>
            <a:avLst/>
            <a:gdLst>
              <a:gd name="connsiteX0" fmla="*/ 6 w 521208"/>
              <a:gd name="connsiteY0" fmla="*/ 124453 h 540084"/>
              <a:gd name="connsiteX1" fmla="*/ 158756 w 521208"/>
              <a:gd name="connsiteY1" fmla="*/ 473703 h 540084"/>
              <a:gd name="connsiteX2" fmla="*/ 241306 w 521208"/>
              <a:gd name="connsiteY2" fmla="*/ 518153 h 540084"/>
              <a:gd name="connsiteX3" fmla="*/ 520706 w 521208"/>
              <a:gd name="connsiteY3" fmla="*/ 219703 h 540084"/>
              <a:gd name="connsiteX4" fmla="*/ 165106 w 521208"/>
              <a:gd name="connsiteY4" fmla="*/ 3803 h 540084"/>
              <a:gd name="connsiteX5" fmla="*/ 6 w 521208"/>
              <a:gd name="connsiteY5" fmla="*/ 124453 h 540084"/>
              <a:gd name="connsiteX0" fmla="*/ 8622 w 529869"/>
              <a:gd name="connsiteY0" fmla="*/ 124311 h 533619"/>
              <a:gd name="connsiteX1" fmla="*/ 47166 w 529869"/>
              <a:gd name="connsiteY1" fmla="*/ 452958 h 533619"/>
              <a:gd name="connsiteX2" fmla="*/ 249922 w 529869"/>
              <a:gd name="connsiteY2" fmla="*/ 518011 h 533619"/>
              <a:gd name="connsiteX3" fmla="*/ 529322 w 529869"/>
              <a:gd name="connsiteY3" fmla="*/ 219561 h 533619"/>
              <a:gd name="connsiteX4" fmla="*/ 173722 w 529869"/>
              <a:gd name="connsiteY4" fmla="*/ 3661 h 533619"/>
              <a:gd name="connsiteX5" fmla="*/ 8622 w 529869"/>
              <a:gd name="connsiteY5" fmla="*/ 124311 h 533619"/>
              <a:gd name="connsiteX0" fmla="*/ 22742 w 501901"/>
              <a:gd name="connsiteY0" fmla="*/ 88128 h 538682"/>
              <a:gd name="connsiteX1" fmla="*/ 19198 w 501901"/>
              <a:gd name="connsiteY1" fmla="*/ 456854 h 538682"/>
              <a:gd name="connsiteX2" fmla="*/ 221954 w 501901"/>
              <a:gd name="connsiteY2" fmla="*/ 521907 h 538682"/>
              <a:gd name="connsiteX3" fmla="*/ 501354 w 501901"/>
              <a:gd name="connsiteY3" fmla="*/ 223457 h 538682"/>
              <a:gd name="connsiteX4" fmla="*/ 145754 w 501901"/>
              <a:gd name="connsiteY4" fmla="*/ 7557 h 538682"/>
              <a:gd name="connsiteX5" fmla="*/ 22742 w 501901"/>
              <a:gd name="connsiteY5" fmla="*/ 88128 h 53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1901" h="538682">
                <a:moveTo>
                  <a:pt x="22742" y="88128"/>
                </a:moveTo>
                <a:cubicBezTo>
                  <a:pt x="1649" y="163011"/>
                  <a:pt x="-14004" y="384557"/>
                  <a:pt x="19198" y="456854"/>
                </a:cubicBezTo>
                <a:cubicBezTo>
                  <a:pt x="52400" y="529151"/>
                  <a:pt x="141595" y="560807"/>
                  <a:pt x="221954" y="521907"/>
                </a:cubicBezTo>
                <a:cubicBezTo>
                  <a:pt x="302313" y="483007"/>
                  <a:pt x="514054" y="309182"/>
                  <a:pt x="501354" y="223457"/>
                </a:cubicBezTo>
                <a:cubicBezTo>
                  <a:pt x="488654" y="137732"/>
                  <a:pt x="225523" y="30112"/>
                  <a:pt x="145754" y="7557"/>
                </a:cubicBezTo>
                <a:cubicBezTo>
                  <a:pt x="65985" y="-14998"/>
                  <a:pt x="43835" y="13245"/>
                  <a:pt x="22742" y="88128"/>
                </a:cubicBezTo>
                <a:close/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7195915" y="3613782"/>
            <a:ext cx="806183" cy="919740"/>
          </a:xfrm>
          <a:custGeom>
            <a:avLst/>
            <a:gdLst>
              <a:gd name="connsiteX0" fmla="*/ 328599 w 1017895"/>
              <a:gd name="connsiteY0" fmla="*/ 166 h 967727"/>
              <a:gd name="connsiteX1" fmla="*/ 938199 w 1017895"/>
              <a:gd name="connsiteY1" fmla="*/ 204953 h 967727"/>
              <a:gd name="connsiteX2" fmla="*/ 971536 w 1017895"/>
              <a:gd name="connsiteY2" fmla="*/ 452603 h 967727"/>
              <a:gd name="connsiteX3" fmla="*/ 576249 w 1017895"/>
              <a:gd name="connsiteY3" fmla="*/ 866941 h 967727"/>
              <a:gd name="connsiteX4" fmla="*/ 142861 w 1017895"/>
              <a:gd name="connsiteY4" fmla="*/ 962191 h 967727"/>
              <a:gd name="connsiteX5" fmla="*/ 90474 w 1017895"/>
              <a:gd name="connsiteY5" fmla="*/ 943141 h 967727"/>
              <a:gd name="connsiteX6" fmla="*/ 76186 w 1017895"/>
              <a:gd name="connsiteY6" fmla="*/ 833603 h 967727"/>
              <a:gd name="connsiteX7" fmla="*/ 9511 w 1017895"/>
              <a:gd name="connsiteY7" fmla="*/ 238291 h 967727"/>
              <a:gd name="connsiteX8" fmla="*/ 328599 w 1017895"/>
              <a:gd name="connsiteY8" fmla="*/ 166 h 967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7895" h="967727">
                <a:moveTo>
                  <a:pt x="328599" y="166"/>
                </a:moveTo>
                <a:cubicBezTo>
                  <a:pt x="483380" y="-5390"/>
                  <a:pt x="831043" y="129547"/>
                  <a:pt x="938199" y="204953"/>
                </a:cubicBezTo>
                <a:cubicBezTo>
                  <a:pt x="1045355" y="280359"/>
                  <a:pt x="1031861" y="342272"/>
                  <a:pt x="971536" y="452603"/>
                </a:cubicBezTo>
                <a:cubicBezTo>
                  <a:pt x="911211" y="562934"/>
                  <a:pt x="714362" y="782010"/>
                  <a:pt x="576249" y="866941"/>
                </a:cubicBezTo>
                <a:cubicBezTo>
                  <a:pt x="438137" y="951872"/>
                  <a:pt x="223824" y="949491"/>
                  <a:pt x="142861" y="962191"/>
                </a:cubicBezTo>
                <a:cubicBezTo>
                  <a:pt x="61898" y="974891"/>
                  <a:pt x="101586" y="964572"/>
                  <a:pt x="90474" y="943141"/>
                </a:cubicBezTo>
                <a:cubicBezTo>
                  <a:pt x="79362" y="921710"/>
                  <a:pt x="89680" y="951078"/>
                  <a:pt x="76186" y="833603"/>
                </a:cubicBezTo>
                <a:cubicBezTo>
                  <a:pt x="62692" y="716128"/>
                  <a:pt x="-29383" y="376403"/>
                  <a:pt x="9511" y="238291"/>
                </a:cubicBezTo>
                <a:cubicBezTo>
                  <a:pt x="48405" y="100179"/>
                  <a:pt x="173818" y="5722"/>
                  <a:pt x="328599" y="166"/>
                </a:cubicBezTo>
                <a:close/>
              </a:path>
            </a:pathLst>
          </a:custGeom>
          <a:solidFill>
            <a:srgbClr val="9966FF">
              <a:alpha val="50196"/>
            </a:srgbClr>
          </a:solidFill>
          <a:ln w="28575">
            <a:solidFill>
              <a:schemeClr val="accent6">
                <a:lumMod val="50000"/>
              </a:schemeClr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7518266" y="748655"/>
            <a:ext cx="646531" cy="760092"/>
          </a:xfrm>
          <a:custGeom>
            <a:avLst/>
            <a:gdLst>
              <a:gd name="connsiteX0" fmla="*/ 6 w 862041"/>
              <a:gd name="connsiteY0" fmla="*/ 317556 h 844547"/>
              <a:gd name="connsiteX1" fmla="*/ 281946 w 862041"/>
              <a:gd name="connsiteY1" fmla="*/ 27996 h 844547"/>
              <a:gd name="connsiteX2" fmla="*/ 662946 w 862041"/>
              <a:gd name="connsiteY2" fmla="*/ 43236 h 844547"/>
              <a:gd name="connsiteX3" fmla="*/ 845826 w 862041"/>
              <a:gd name="connsiteY3" fmla="*/ 309936 h 844547"/>
              <a:gd name="connsiteX4" fmla="*/ 830586 w 862041"/>
              <a:gd name="connsiteY4" fmla="*/ 553776 h 844547"/>
              <a:gd name="connsiteX5" fmla="*/ 647706 w 862041"/>
              <a:gd name="connsiteY5" fmla="*/ 843336 h 844547"/>
              <a:gd name="connsiteX6" fmla="*/ 289566 w 862041"/>
              <a:gd name="connsiteY6" fmla="*/ 645216 h 844547"/>
              <a:gd name="connsiteX7" fmla="*/ 6 w 862041"/>
              <a:gd name="connsiteY7" fmla="*/ 317556 h 84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2041" h="844547">
                <a:moveTo>
                  <a:pt x="6" y="317556"/>
                </a:moveTo>
                <a:cubicBezTo>
                  <a:pt x="-1264" y="214686"/>
                  <a:pt x="171456" y="73716"/>
                  <a:pt x="281946" y="27996"/>
                </a:cubicBezTo>
                <a:cubicBezTo>
                  <a:pt x="392436" y="-17724"/>
                  <a:pt x="568966" y="-3754"/>
                  <a:pt x="662946" y="43236"/>
                </a:cubicBezTo>
                <a:cubicBezTo>
                  <a:pt x="756926" y="90226"/>
                  <a:pt x="817886" y="224846"/>
                  <a:pt x="845826" y="309936"/>
                </a:cubicBezTo>
                <a:cubicBezTo>
                  <a:pt x="873766" y="395026"/>
                  <a:pt x="863606" y="464876"/>
                  <a:pt x="830586" y="553776"/>
                </a:cubicBezTo>
                <a:cubicBezTo>
                  <a:pt x="797566" y="642676"/>
                  <a:pt x="737876" y="828096"/>
                  <a:pt x="647706" y="843336"/>
                </a:cubicBezTo>
                <a:cubicBezTo>
                  <a:pt x="557536" y="858576"/>
                  <a:pt x="396246" y="726496"/>
                  <a:pt x="289566" y="645216"/>
                </a:cubicBezTo>
                <a:cubicBezTo>
                  <a:pt x="182886" y="563936"/>
                  <a:pt x="1276" y="420426"/>
                  <a:pt x="6" y="317556"/>
                </a:cubicBezTo>
                <a:close/>
              </a:path>
            </a:pathLst>
          </a:custGeom>
          <a:solidFill>
            <a:srgbClr val="9966FF">
              <a:alpha val="50196"/>
            </a:srgbClr>
          </a:solidFill>
          <a:ln w="28575">
            <a:solidFill>
              <a:srgbClr val="7030A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7675684" y="2249031"/>
            <a:ext cx="964527" cy="1213577"/>
          </a:xfrm>
          <a:custGeom>
            <a:avLst/>
            <a:gdLst>
              <a:gd name="connsiteX0" fmla="*/ 16934 w 1207719"/>
              <a:gd name="connsiteY0" fmla="*/ 272853 h 1266303"/>
              <a:gd name="connsiteX1" fmla="*/ 264584 w 1207719"/>
              <a:gd name="connsiteY1" fmla="*/ 1111053 h 1266303"/>
              <a:gd name="connsiteX2" fmla="*/ 769409 w 1207719"/>
              <a:gd name="connsiteY2" fmla="*/ 1225353 h 1266303"/>
              <a:gd name="connsiteX3" fmla="*/ 1207559 w 1207719"/>
              <a:gd name="connsiteY3" fmla="*/ 634803 h 1266303"/>
              <a:gd name="connsiteX4" fmla="*/ 721784 w 1207719"/>
              <a:gd name="connsiteY4" fmla="*/ 15678 h 1266303"/>
              <a:gd name="connsiteX5" fmla="*/ 16934 w 1207719"/>
              <a:gd name="connsiteY5" fmla="*/ 272853 h 126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7719" h="1266303">
                <a:moveTo>
                  <a:pt x="16934" y="272853"/>
                </a:moveTo>
                <a:cubicBezTo>
                  <a:pt x="-59266" y="455415"/>
                  <a:pt x="139171" y="952303"/>
                  <a:pt x="264584" y="1111053"/>
                </a:cubicBezTo>
                <a:cubicBezTo>
                  <a:pt x="389997" y="1269803"/>
                  <a:pt x="612247" y="1304728"/>
                  <a:pt x="769409" y="1225353"/>
                </a:cubicBezTo>
                <a:cubicBezTo>
                  <a:pt x="926572" y="1145978"/>
                  <a:pt x="1215497" y="836416"/>
                  <a:pt x="1207559" y="634803"/>
                </a:cubicBezTo>
                <a:cubicBezTo>
                  <a:pt x="1199621" y="433190"/>
                  <a:pt x="915459" y="79178"/>
                  <a:pt x="721784" y="15678"/>
                </a:cubicBezTo>
                <a:cubicBezTo>
                  <a:pt x="528109" y="-47822"/>
                  <a:pt x="93134" y="90291"/>
                  <a:pt x="16934" y="272853"/>
                </a:cubicBezTo>
                <a:close/>
              </a:path>
            </a:pathLst>
          </a:custGeom>
          <a:solidFill>
            <a:srgbClr val="689824">
              <a:alpha val="30196"/>
            </a:srgbClr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7504238" y="4061266"/>
            <a:ext cx="1436469" cy="2042354"/>
          </a:xfrm>
          <a:custGeom>
            <a:avLst/>
            <a:gdLst>
              <a:gd name="connsiteX0" fmla="*/ 342134 w 1915292"/>
              <a:gd name="connsiteY0" fmla="*/ 1880623 h 2269283"/>
              <a:gd name="connsiteX1" fmla="*/ 559849 w 1915292"/>
              <a:gd name="connsiteY1" fmla="*/ 1982223 h 2269283"/>
              <a:gd name="connsiteX2" fmla="*/ 1111391 w 1915292"/>
              <a:gd name="connsiteY2" fmla="*/ 2185423 h 2269283"/>
              <a:gd name="connsiteX3" fmla="*/ 1590363 w 1915292"/>
              <a:gd name="connsiteY3" fmla="*/ 2214452 h 2269283"/>
              <a:gd name="connsiteX4" fmla="*/ 1909677 w 1915292"/>
              <a:gd name="connsiteY4" fmla="*/ 1459709 h 2269283"/>
              <a:gd name="connsiteX5" fmla="*/ 1735506 w 1915292"/>
              <a:gd name="connsiteY5" fmla="*/ 545309 h 2269283"/>
              <a:gd name="connsiteX6" fmla="*/ 1038820 w 1915292"/>
              <a:gd name="connsiteY6" fmla="*/ 8281 h 2269283"/>
              <a:gd name="connsiteX7" fmla="*/ 22820 w 1915292"/>
              <a:gd name="connsiteY7" fmla="*/ 951709 h 2269283"/>
              <a:gd name="connsiteX8" fmla="*/ 342134 w 1915292"/>
              <a:gd name="connsiteY8" fmla="*/ 1880623 h 226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5292" h="2269283">
                <a:moveTo>
                  <a:pt x="342134" y="1880623"/>
                </a:moveTo>
                <a:cubicBezTo>
                  <a:pt x="431639" y="2052375"/>
                  <a:pt x="431640" y="1931423"/>
                  <a:pt x="559849" y="1982223"/>
                </a:cubicBezTo>
                <a:cubicBezTo>
                  <a:pt x="688059" y="2033023"/>
                  <a:pt x="939639" y="2146718"/>
                  <a:pt x="1111391" y="2185423"/>
                </a:cubicBezTo>
                <a:cubicBezTo>
                  <a:pt x="1283143" y="2224128"/>
                  <a:pt x="1457315" y="2335404"/>
                  <a:pt x="1590363" y="2214452"/>
                </a:cubicBezTo>
                <a:cubicBezTo>
                  <a:pt x="1723411" y="2093500"/>
                  <a:pt x="1885486" y="1737900"/>
                  <a:pt x="1909677" y="1459709"/>
                </a:cubicBezTo>
                <a:cubicBezTo>
                  <a:pt x="1933868" y="1181518"/>
                  <a:pt x="1880649" y="787214"/>
                  <a:pt x="1735506" y="545309"/>
                </a:cubicBezTo>
                <a:cubicBezTo>
                  <a:pt x="1590363" y="303404"/>
                  <a:pt x="1324267" y="-59452"/>
                  <a:pt x="1038820" y="8281"/>
                </a:cubicBezTo>
                <a:cubicBezTo>
                  <a:pt x="753373" y="76014"/>
                  <a:pt x="136515" y="639652"/>
                  <a:pt x="22820" y="951709"/>
                </a:cubicBezTo>
                <a:cubicBezTo>
                  <a:pt x="-90875" y="1263766"/>
                  <a:pt x="252629" y="1708871"/>
                  <a:pt x="342134" y="1880623"/>
                </a:cubicBezTo>
                <a:close/>
              </a:path>
            </a:pathLst>
          </a:custGeom>
          <a:solidFill>
            <a:srgbClr val="00B050">
              <a:alpha val="30196"/>
            </a:srgb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6491014" y="2758206"/>
            <a:ext cx="218653" cy="467440"/>
          </a:xfrm>
          <a:custGeom>
            <a:avLst/>
            <a:gdLst>
              <a:gd name="connsiteX0" fmla="*/ 83343 w 228600"/>
              <a:gd name="connsiteY0" fmla="*/ 350044 h 350044"/>
              <a:gd name="connsiteX1" fmla="*/ 228600 w 228600"/>
              <a:gd name="connsiteY1" fmla="*/ 271462 h 350044"/>
              <a:gd name="connsiteX2" fmla="*/ 228600 w 228600"/>
              <a:gd name="connsiteY2" fmla="*/ 14287 h 350044"/>
              <a:gd name="connsiteX3" fmla="*/ 169068 w 228600"/>
              <a:gd name="connsiteY3" fmla="*/ 38100 h 350044"/>
              <a:gd name="connsiteX4" fmla="*/ 119062 w 228600"/>
              <a:gd name="connsiteY4" fmla="*/ 66675 h 350044"/>
              <a:gd name="connsiteX5" fmla="*/ 73818 w 228600"/>
              <a:gd name="connsiteY5" fmla="*/ 80962 h 350044"/>
              <a:gd name="connsiteX6" fmla="*/ 35718 w 228600"/>
              <a:gd name="connsiteY6" fmla="*/ 95250 h 350044"/>
              <a:gd name="connsiteX7" fmla="*/ 26193 w 228600"/>
              <a:gd name="connsiteY7" fmla="*/ 78581 h 350044"/>
              <a:gd name="connsiteX8" fmla="*/ 33337 w 228600"/>
              <a:gd name="connsiteY8" fmla="*/ 0 h 350044"/>
              <a:gd name="connsiteX9" fmla="*/ 7143 w 228600"/>
              <a:gd name="connsiteY9" fmla="*/ 119062 h 350044"/>
              <a:gd name="connsiteX10" fmla="*/ 0 w 228600"/>
              <a:gd name="connsiteY10" fmla="*/ 180975 h 350044"/>
              <a:gd name="connsiteX11" fmla="*/ 35718 w 228600"/>
              <a:gd name="connsiteY11" fmla="*/ 190500 h 350044"/>
              <a:gd name="connsiteX12" fmla="*/ 45243 w 228600"/>
              <a:gd name="connsiteY12" fmla="*/ 190500 h 350044"/>
              <a:gd name="connsiteX13" fmla="*/ 83343 w 228600"/>
              <a:gd name="connsiteY13" fmla="*/ 350044 h 350044"/>
              <a:gd name="connsiteX0" fmla="*/ 83343 w 287867"/>
              <a:gd name="connsiteY0" fmla="*/ 350044 h 350044"/>
              <a:gd name="connsiteX1" fmla="*/ 228600 w 287867"/>
              <a:gd name="connsiteY1" fmla="*/ 271462 h 350044"/>
              <a:gd name="connsiteX2" fmla="*/ 287867 w 287867"/>
              <a:gd name="connsiteY2" fmla="*/ 69320 h 350044"/>
              <a:gd name="connsiteX3" fmla="*/ 169068 w 287867"/>
              <a:gd name="connsiteY3" fmla="*/ 38100 h 350044"/>
              <a:gd name="connsiteX4" fmla="*/ 119062 w 287867"/>
              <a:gd name="connsiteY4" fmla="*/ 66675 h 350044"/>
              <a:gd name="connsiteX5" fmla="*/ 73818 w 287867"/>
              <a:gd name="connsiteY5" fmla="*/ 80962 h 350044"/>
              <a:gd name="connsiteX6" fmla="*/ 35718 w 287867"/>
              <a:gd name="connsiteY6" fmla="*/ 95250 h 350044"/>
              <a:gd name="connsiteX7" fmla="*/ 26193 w 287867"/>
              <a:gd name="connsiteY7" fmla="*/ 78581 h 350044"/>
              <a:gd name="connsiteX8" fmla="*/ 33337 w 287867"/>
              <a:gd name="connsiteY8" fmla="*/ 0 h 350044"/>
              <a:gd name="connsiteX9" fmla="*/ 7143 w 287867"/>
              <a:gd name="connsiteY9" fmla="*/ 119062 h 350044"/>
              <a:gd name="connsiteX10" fmla="*/ 0 w 287867"/>
              <a:gd name="connsiteY10" fmla="*/ 180975 h 350044"/>
              <a:gd name="connsiteX11" fmla="*/ 35718 w 287867"/>
              <a:gd name="connsiteY11" fmla="*/ 190500 h 350044"/>
              <a:gd name="connsiteX12" fmla="*/ 45243 w 287867"/>
              <a:gd name="connsiteY12" fmla="*/ 190500 h 350044"/>
              <a:gd name="connsiteX13" fmla="*/ 83343 w 287867"/>
              <a:gd name="connsiteY13" fmla="*/ 350044 h 350044"/>
              <a:gd name="connsiteX0" fmla="*/ 83343 w 288351"/>
              <a:gd name="connsiteY0" fmla="*/ 350044 h 350044"/>
              <a:gd name="connsiteX1" fmla="*/ 228600 w 288351"/>
              <a:gd name="connsiteY1" fmla="*/ 271462 h 350044"/>
              <a:gd name="connsiteX2" fmla="*/ 287867 w 288351"/>
              <a:gd name="connsiteY2" fmla="*/ 69320 h 350044"/>
              <a:gd name="connsiteX3" fmla="*/ 169068 w 288351"/>
              <a:gd name="connsiteY3" fmla="*/ 38100 h 350044"/>
              <a:gd name="connsiteX4" fmla="*/ 119062 w 288351"/>
              <a:gd name="connsiteY4" fmla="*/ 66675 h 350044"/>
              <a:gd name="connsiteX5" fmla="*/ 73818 w 288351"/>
              <a:gd name="connsiteY5" fmla="*/ 80962 h 350044"/>
              <a:gd name="connsiteX6" fmla="*/ 35718 w 288351"/>
              <a:gd name="connsiteY6" fmla="*/ 95250 h 350044"/>
              <a:gd name="connsiteX7" fmla="*/ 26193 w 288351"/>
              <a:gd name="connsiteY7" fmla="*/ 78581 h 350044"/>
              <a:gd name="connsiteX8" fmla="*/ 33337 w 288351"/>
              <a:gd name="connsiteY8" fmla="*/ 0 h 350044"/>
              <a:gd name="connsiteX9" fmla="*/ 7143 w 288351"/>
              <a:gd name="connsiteY9" fmla="*/ 119062 h 350044"/>
              <a:gd name="connsiteX10" fmla="*/ 0 w 288351"/>
              <a:gd name="connsiteY10" fmla="*/ 180975 h 350044"/>
              <a:gd name="connsiteX11" fmla="*/ 35718 w 288351"/>
              <a:gd name="connsiteY11" fmla="*/ 190500 h 350044"/>
              <a:gd name="connsiteX12" fmla="*/ 45243 w 288351"/>
              <a:gd name="connsiteY12" fmla="*/ 190500 h 350044"/>
              <a:gd name="connsiteX13" fmla="*/ 83343 w 288351"/>
              <a:gd name="connsiteY13" fmla="*/ 350044 h 350044"/>
              <a:gd name="connsiteX0" fmla="*/ 108743 w 288351"/>
              <a:gd name="connsiteY0" fmla="*/ 468577 h 468577"/>
              <a:gd name="connsiteX1" fmla="*/ 228600 w 288351"/>
              <a:gd name="connsiteY1" fmla="*/ 271462 h 468577"/>
              <a:gd name="connsiteX2" fmla="*/ 287867 w 288351"/>
              <a:gd name="connsiteY2" fmla="*/ 69320 h 468577"/>
              <a:gd name="connsiteX3" fmla="*/ 169068 w 288351"/>
              <a:gd name="connsiteY3" fmla="*/ 38100 h 468577"/>
              <a:gd name="connsiteX4" fmla="*/ 119062 w 288351"/>
              <a:gd name="connsiteY4" fmla="*/ 66675 h 468577"/>
              <a:gd name="connsiteX5" fmla="*/ 73818 w 288351"/>
              <a:gd name="connsiteY5" fmla="*/ 80962 h 468577"/>
              <a:gd name="connsiteX6" fmla="*/ 35718 w 288351"/>
              <a:gd name="connsiteY6" fmla="*/ 95250 h 468577"/>
              <a:gd name="connsiteX7" fmla="*/ 26193 w 288351"/>
              <a:gd name="connsiteY7" fmla="*/ 78581 h 468577"/>
              <a:gd name="connsiteX8" fmla="*/ 33337 w 288351"/>
              <a:gd name="connsiteY8" fmla="*/ 0 h 468577"/>
              <a:gd name="connsiteX9" fmla="*/ 7143 w 288351"/>
              <a:gd name="connsiteY9" fmla="*/ 119062 h 468577"/>
              <a:gd name="connsiteX10" fmla="*/ 0 w 288351"/>
              <a:gd name="connsiteY10" fmla="*/ 180975 h 468577"/>
              <a:gd name="connsiteX11" fmla="*/ 35718 w 288351"/>
              <a:gd name="connsiteY11" fmla="*/ 190500 h 468577"/>
              <a:gd name="connsiteX12" fmla="*/ 45243 w 288351"/>
              <a:gd name="connsiteY12" fmla="*/ 190500 h 468577"/>
              <a:gd name="connsiteX13" fmla="*/ 108743 w 288351"/>
              <a:gd name="connsiteY13" fmla="*/ 468577 h 468577"/>
              <a:gd name="connsiteX0" fmla="*/ 108743 w 291538"/>
              <a:gd name="connsiteY0" fmla="*/ 468577 h 468577"/>
              <a:gd name="connsiteX1" fmla="*/ 275167 w 291538"/>
              <a:gd name="connsiteY1" fmla="*/ 326496 h 468577"/>
              <a:gd name="connsiteX2" fmla="*/ 287867 w 291538"/>
              <a:gd name="connsiteY2" fmla="*/ 69320 h 468577"/>
              <a:gd name="connsiteX3" fmla="*/ 169068 w 291538"/>
              <a:gd name="connsiteY3" fmla="*/ 38100 h 468577"/>
              <a:gd name="connsiteX4" fmla="*/ 119062 w 291538"/>
              <a:gd name="connsiteY4" fmla="*/ 66675 h 468577"/>
              <a:gd name="connsiteX5" fmla="*/ 73818 w 291538"/>
              <a:gd name="connsiteY5" fmla="*/ 80962 h 468577"/>
              <a:gd name="connsiteX6" fmla="*/ 35718 w 291538"/>
              <a:gd name="connsiteY6" fmla="*/ 95250 h 468577"/>
              <a:gd name="connsiteX7" fmla="*/ 26193 w 291538"/>
              <a:gd name="connsiteY7" fmla="*/ 78581 h 468577"/>
              <a:gd name="connsiteX8" fmla="*/ 33337 w 291538"/>
              <a:gd name="connsiteY8" fmla="*/ 0 h 468577"/>
              <a:gd name="connsiteX9" fmla="*/ 7143 w 291538"/>
              <a:gd name="connsiteY9" fmla="*/ 119062 h 468577"/>
              <a:gd name="connsiteX10" fmla="*/ 0 w 291538"/>
              <a:gd name="connsiteY10" fmla="*/ 180975 h 468577"/>
              <a:gd name="connsiteX11" fmla="*/ 35718 w 291538"/>
              <a:gd name="connsiteY11" fmla="*/ 190500 h 468577"/>
              <a:gd name="connsiteX12" fmla="*/ 45243 w 291538"/>
              <a:gd name="connsiteY12" fmla="*/ 190500 h 468577"/>
              <a:gd name="connsiteX13" fmla="*/ 108743 w 291538"/>
              <a:gd name="connsiteY13" fmla="*/ 468577 h 468577"/>
              <a:gd name="connsiteX0" fmla="*/ 108743 w 291538"/>
              <a:gd name="connsiteY0" fmla="*/ 468577 h 468577"/>
              <a:gd name="connsiteX1" fmla="*/ 275167 w 291538"/>
              <a:gd name="connsiteY1" fmla="*/ 326496 h 468577"/>
              <a:gd name="connsiteX2" fmla="*/ 287867 w 291538"/>
              <a:gd name="connsiteY2" fmla="*/ 69320 h 468577"/>
              <a:gd name="connsiteX3" fmla="*/ 169068 w 291538"/>
              <a:gd name="connsiteY3" fmla="*/ 38100 h 468577"/>
              <a:gd name="connsiteX4" fmla="*/ 119062 w 291538"/>
              <a:gd name="connsiteY4" fmla="*/ 66675 h 468577"/>
              <a:gd name="connsiteX5" fmla="*/ 73818 w 291538"/>
              <a:gd name="connsiteY5" fmla="*/ 80962 h 468577"/>
              <a:gd name="connsiteX6" fmla="*/ 35718 w 291538"/>
              <a:gd name="connsiteY6" fmla="*/ 95250 h 468577"/>
              <a:gd name="connsiteX7" fmla="*/ 26193 w 291538"/>
              <a:gd name="connsiteY7" fmla="*/ 78581 h 468577"/>
              <a:gd name="connsiteX8" fmla="*/ 33337 w 291538"/>
              <a:gd name="connsiteY8" fmla="*/ 0 h 468577"/>
              <a:gd name="connsiteX9" fmla="*/ 7143 w 291538"/>
              <a:gd name="connsiteY9" fmla="*/ 119062 h 468577"/>
              <a:gd name="connsiteX10" fmla="*/ 0 w 291538"/>
              <a:gd name="connsiteY10" fmla="*/ 180975 h 468577"/>
              <a:gd name="connsiteX11" fmla="*/ 35718 w 291538"/>
              <a:gd name="connsiteY11" fmla="*/ 190500 h 468577"/>
              <a:gd name="connsiteX12" fmla="*/ 45243 w 291538"/>
              <a:gd name="connsiteY12" fmla="*/ 190500 h 468577"/>
              <a:gd name="connsiteX13" fmla="*/ 108743 w 291538"/>
              <a:gd name="connsiteY13" fmla="*/ 468577 h 468577"/>
              <a:gd name="connsiteX0" fmla="*/ 138376 w 291538"/>
              <a:gd name="connsiteY0" fmla="*/ 544777 h 544777"/>
              <a:gd name="connsiteX1" fmla="*/ 275167 w 291538"/>
              <a:gd name="connsiteY1" fmla="*/ 326496 h 544777"/>
              <a:gd name="connsiteX2" fmla="*/ 287867 w 291538"/>
              <a:gd name="connsiteY2" fmla="*/ 69320 h 544777"/>
              <a:gd name="connsiteX3" fmla="*/ 169068 w 291538"/>
              <a:gd name="connsiteY3" fmla="*/ 38100 h 544777"/>
              <a:gd name="connsiteX4" fmla="*/ 119062 w 291538"/>
              <a:gd name="connsiteY4" fmla="*/ 66675 h 544777"/>
              <a:gd name="connsiteX5" fmla="*/ 73818 w 291538"/>
              <a:gd name="connsiteY5" fmla="*/ 80962 h 544777"/>
              <a:gd name="connsiteX6" fmla="*/ 35718 w 291538"/>
              <a:gd name="connsiteY6" fmla="*/ 95250 h 544777"/>
              <a:gd name="connsiteX7" fmla="*/ 26193 w 291538"/>
              <a:gd name="connsiteY7" fmla="*/ 78581 h 544777"/>
              <a:gd name="connsiteX8" fmla="*/ 33337 w 291538"/>
              <a:gd name="connsiteY8" fmla="*/ 0 h 544777"/>
              <a:gd name="connsiteX9" fmla="*/ 7143 w 291538"/>
              <a:gd name="connsiteY9" fmla="*/ 119062 h 544777"/>
              <a:gd name="connsiteX10" fmla="*/ 0 w 291538"/>
              <a:gd name="connsiteY10" fmla="*/ 180975 h 544777"/>
              <a:gd name="connsiteX11" fmla="*/ 35718 w 291538"/>
              <a:gd name="connsiteY11" fmla="*/ 190500 h 544777"/>
              <a:gd name="connsiteX12" fmla="*/ 45243 w 291538"/>
              <a:gd name="connsiteY12" fmla="*/ 190500 h 544777"/>
              <a:gd name="connsiteX13" fmla="*/ 138376 w 291538"/>
              <a:gd name="connsiteY13" fmla="*/ 544777 h 544777"/>
              <a:gd name="connsiteX0" fmla="*/ 138376 w 291538"/>
              <a:gd name="connsiteY0" fmla="*/ 506677 h 506677"/>
              <a:gd name="connsiteX1" fmla="*/ 275167 w 291538"/>
              <a:gd name="connsiteY1" fmla="*/ 288396 h 506677"/>
              <a:gd name="connsiteX2" fmla="*/ 287867 w 291538"/>
              <a:gd name="connsiteY2" fmla="*/ 31220 h 506677"/>
              <a:gd name="connsiteX3" fmla="*/ 169068 w 291538"/>
              <a:gd name="connsiteY3" fmla="*/ 0 h 506677"/>
              <a:gd name="connsiteX4" fmla="*/ 119062 w 291538"/>
              <a:gd name="connsiteY4" fmla="*/ 28575 h 506677"/>
              <a:gd name="connsiteX5" fmla="*/ 73818 w 291538"/>
              <a:gd name="connsiteY5" fmla="*/ 42862 h 506677"/>
              <a:gd name="connsiteX6" fmla="*/ 35718 w 291538"/>
              <a:gd name="connsiteY6" fmla="*/ 57150 h 506677"/>
              <a:gd name="connsiteX7" fmla="*/ 26193 w 291538"/>
              <a:gd name="connsiteY7" fmla="*/ 40481 h 506677"/>
              <a:gd name="connsiteX8" fmla="*/ 7143 w 291538"/>
              <a:gd name="connsiteY8" fmla="*/ 80962 h 506677"/>
              <a:gd name="connsiteX9" fmla="*/ 0 w 291538"/>
              <a:gd name="connsiteY9" fmla="*/ 142875 h 506677"/>
              <a:gd name="connsiteX10" fmla="*/ 35718 w 291538"/>
              <a:gd name="connsiteY10" fmla="*/ 152400 h 506677"/>
              <a:gd name="connsiteX11" fmla="*/ 45243 w 291538"/>
              <a:gd name="connsiteY11" fmla="*/ 152400 h 506677"/>
              <a:gd name="connsiteX12" fmla="*/ 138376 w 291538"/>
              <a:gd name="connsiteY12" fmla="*/ 506677 h 506677"/>
              <a:gd name="connsiteX0" fmla="*/ 138376 w 291538"/>
              <a:gd name="connsiteY0" fmla="*/ 506677 h 506677"/>
              <a:gd name="connsiteX1" fmla="*/ 275167 w 291538"/>
              <a:gd name="connsiteY1" fmla="*/ 288396 h 506677"/>
              <a:gd name="connsiteX2" fmla="*/ 287867 w 291538"/>
              <a:gd name="connsiteY2" fmla="*/ 31220 h 506677"/>
              <a:gd name="connsiteX3" fmla="*/ 169068 w 291538"/>
              <a:gd name="connsiteY3" fmla="*/ 0 h 506677"/>
              <a:gd name="connsiteX4" fmla="*/ 119062 w 291538"/>
              <a:gd name="connsiteY4" fmla="*/ 28575 h 506677"/>
              <a:gd name="connsiteX5" fmla="*/ 73818 w 291538"/>
              <a:gd name="connsiteY5" fmla="*/ 42862 h 506677"/>
              <a:gd name="connsiteX6" fmla="*/ 35718 w 291538"/>
              <a:gd name="connsiteY6" fmla="*/ 57150 h 506677"/>
              <a:gd name="connsiteX7" fmla="*/ 7143 w 291538"/>
              <a:gd name="connsiteY7" fmla="*/ 80962 h 506677"/>
              <a:gd name="connsiteX8" fmla="*/ 0 w 291538"/>
              <a:gd name="connsiteY8" fmla="*/ 142875 h 506677"/>
              <a:gd name="connsiteX9" fmla="*/ 35718 w 291538"/>
              <a:gd name="connsiteY9" fmla="*/ 152400 h 506677"/>
              <a:gd name="connsiteX10" fmla="*/ 45243 w 291538"/>
              <a:gd name="connsiteY10" fmla="*/ 152400 h 506677"/>
              <a:gd name="connsiteX11" fmla="*/ 138376 w 291538"/>
              <a:gd name="connsiteY11" fmla="*/ 506677 h 506677"/>
              <a:gd name="connsiteX0" fmla="*/ 138376 w 291538"/>
              <a:gd name="connsiteY0" fmla="*/ 506677 h 506677"/>
              <a:gd name="connsiteX1" fmla="*/ 275167 w 291538"/>
              <a:gd name="connsiteY1" fmla="*/ 288396 h 506677"/>
              <a:gd name="connsiteX2" fmla="*/ 287867 w 291538"/>
              <a:gd name="connsiteY2" fmla="*/ 31220 h 506677"/>
              <a:gd name="connsiteX3" fmla="*/ 169068 w 291538"/>
              <a:gd name="connsiteY3" fmla="*/ 0 h 506677"/>
              <a:gd name="connsiteX4" fmla="*/ 119062 w 291538"/>
              <a:gd name="connsiteY4" fmla="*/ 28575 h 506677"/>
              <a:gd name="connsiteX5" fmla="*/ 73818 w 291538"/>
              <a:gd name="connsiteY5" fmla="*/ 42862 h 506677"/>
              <a:gd name="connsiteX6" fmla="*/ 35718 w 291538"/>
              <a:gd name="connsiteY6" fmla="*/ 57150 h 506677"/>
              <a:gd name="connsiteX7" fmla="*/ 7143 w 291538"/>
              <a:gd name="connsiteY7" fmla="*/ 80962 h 506677"/>
              <a:gd name="connsiteX8" fmla="*/ 0 w 291538"/>
              <a:gd name="connsiteY8" fmla="*/ 142875 h 506677"/>
              <a:gd name="connsiteX9" fmla="*/ 35718 w 291538"/>
              <a:gd name="connsiteY9" fmla="*/ 152400 h 506677"/>
              <a:gd name="connsiteX10" fmla="*/ 138376 w 291538"/>
              <a:gd name="connsiteY10" fmla="*/ 506677 h 506677"/>
              <a:gd name="connsiteX0" fmla="*/ 112976 w 291538"/>
              <a:gd name="connsiteY0" fmla="*/ 519377 h 519377"/>
              <a:gd name="connsiteX1" fmla="*/ 275167 w 291538"/>
              <a:gd name="connsiteY1" fmla="*/ 288396 h 519377"/>
              <a:gd name="connsiteX2" fmla="*/ 287867 w 291538"/>
              <a:gd name="connsiteY2" fmla="*/ 31220 h 519377"/>
              <a:gd name="connsiteX3" fmla="*/ 169068 w 291538"/>
              <a:gd name="connsiteY3" fmla="*/ 0 h 519377"/>
              <a:gd name="connsiteX4" fmla="*/ 119062 w 291538"/>
              <a:gd name="connsiteY4" fmla="*/ 28575 h 519377"/>
              <a:gd name="connsiteX5" fmla="*/ 73818 w 291538"/>
              <a:gd name="connsiteY5" fmla="*/ 42862 h 519377"/>
              <a:gd name="connsiteX6" fmla="*/ 35718 w 291538"/>
              <a:gd name="connsiteY6" fmla="*/ 57150 h 519377"/>
              <a:gd name="connsiteX7" fmla="*/ 7143 w 291538"/>
              <a:gd name="connsiteY7" fmla="*/ 80962 h 519377"/>
              <a:gd name="connsiteX8" fmla="*/ 0 w 291538"/>
              <a:gd name="connsiteY8" fmla="*/ 142875 h 519377"/>
              <a:gd name="connsiteX9" fmla="*/ 35718 w 291538"/>
              <a:gd name="connsiteY9" fmla="*/ 152400 h 519377"/>
              <a:gd name="connsiteX10" fmla="*/ 112976 w 291538"/>
              <a:gd name="connsiteY10" fmla="*/ 519377 h 51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1538" h="519377">
                <a:moveTo>
                  <a:pt x="112976" y="519377"/>
                </a:moveTo>
                <a:cubicBezTo>
                  <a:pt x="168451" y="472017"/>
                  <a:pt x="236626" y="378089"/>
                  <a:pt x="275167" y="288396"/>
                </a:cubicBezTo>
                <a:cubicBezTo>
                  <a:pt x="294923" y="221015"/>
                  <a:pt x="293511" y="149401"/>
                  <a:pt x="287867" y="31220"/>
                </a:cubicBezTo>
                <a:lnTo>
                  <a:pt x="169068" y="0"/>
                </a:lnTo>
                <a:lnTo>
                  <a:pt x="119062" y="28575"/>
                </a:lnTo>
                <a:lnTo>
                  <a:pt x="73818" y="42862"/>
                </a:lnTo>
                <a:lnTo>
                  <a:pt x="35718" y="57150"/>
                </a:lnTo>
                <a:lnTo>
                  <a:pt x="7143" y="80962"/>
                </a:lnTo>
                <a:lnTo>
                  <a:pt x="0" y="142875"/>
                </a:lnTo>
                <a:lnTo>
                  <a:pt x="35718" y="152400"/>
                </a:lnTo>
                <a:lnTo>
                  <a:pt x="112976" y="519377"/>
                </a:lnTo>
                <a:close/>
              </a:path>
            </a:pathLst>
          </a:cu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 sz="1300" dirty="0"/>
          </a:p>
        </p:txBody>
      </p:sp>
      <p:sp>
        <p:nvSpPr>
          <p:cNvPr id="17" name="Freeform 16"/>
          <p:cNvSpPr/>
          <p:nvPr/>
        </p:nvSpPr>
        <p:spPr>
          <a:xfrm>
            <a:off x="6993933" y="2811341"/>
            <a:ext cx="477515" cy="720666"/>
          </a:xfrm>
          <a:custGeom>
            <a:avLst/>
            <a:gdLst>
              <a:gd name="connsiteX0" fmla="*/ 120587 w 466126"/>
              <a:gd name="connsiteY0" fmla="*/ 13039 h 666118"/>
              <a:gd name="connsiteX1" fmla="*/ 23051 w 466126"/>
              <a:gd name="connsiteY1" fmla="*/ 17103 h 666118"/>
              <a:gd name="connsiteX2" fmla="*/ 2731 w 466126"/>
              <a:gd name="connsiteY2" fmla="*/ 175599 h 666118"/>
              <a:gd name="connsiteX3" fmla="*/ 67755 w 466126"/>
              <a:gd name="connsiteY3" fmla="*/ 354415 h 666118"/>
              <a:gd name="connsiteX4" fmla="*/ 266891 w 466126"/>
              <a:gd name="connsiteY4" fmla="*/ 557615 h 666118"/>
              <a:gd name="connsiteX5" fmla="*/ 352235 w 466126"/>
              <a:gd name="connsiteY5" fmla="*/ 663279 h 666118"/>
              <a:gd name="connsiteX6" fmla="*/ 466027 w 466126"/>
              <a:gd name="connsiteY6" fmla="*/ 618575 h 666118"/>
              <a:gd name="connsiteX7" fmla="*/ 331915 w 466126"/>
              <a:gd name="connsiteY7" fmla="*/ 439759 h 666118"/>
              <a:gd name="connsiteX8" fmla="*/ 266891 w 466126"/>
              <a:gd name="connsiteY8" fmla="*/ 252815 h 666118"/>
              <a:gd name="connsiteX9" fmla="*/ 242507 w 466126"/>
              <a:gd name="connsiteY9" fmla="*/ 94319 h 666118"/>
              <a:gd name="connsiteX10" fmla="*/ 120587 w 466126"/>
              <a:gd name="connsiteY10" fmla="*/ 13039 h 666118"/>
              <a:gd name="connsiteX0" fmla="*/ 120587 w 484579"/>
              <a:gd name="connsiteY0" fmla="*/ 16746 h 669825"/>
              <a:gd name="connsiteX1" fmla="*/ 23051 w 484579"/>
              <a:gd name="connsiteY1" fmla="*/ 20810 h 669825"/>
              <a:gd name="connsiteX2" fmla="*/ 2731 w 484579"/>
              <a:gd name="connsiteY2" fmla="*/ 179306 h 669825"/>
              <a:gd name="connsiteX3" fmla="*/ 67755 w 484579"/>
              <a:gd name="connsiteY3" fmla="*/ 358122 h 669825"/>
              <a:gd name="connsiteX4" fmla="*/ 266891 w 484579"/>
              <a:gd name="connsiteY4" fmla="*/ 561322 h 669825"/>
              <a:gd name="connsiteX5" fmla="*/ 352235 w 484579"/>
              <a:gd name="connsiteY5" fmla="*/ 666986 h 669825"/>
              <a:gd name="connsiteX6" fmla="*/ 466027 w 484579"/>
              <a:gd name="connsiteY6" fmla="*/ 622282 h 669825"/>
              <a:gd name="connsiteX7" fmla="*/ 331915 w 484579"/>
              <a:gd name="connsiteY7" fmla="*/ 443466 h 669825"/>
              <a:gd name="connsiteX8" fmla="*/ 266891 w 484579"/>
              <a:gd name="connsiteY8" fmla="*/ 256522 h 669825"/>
              <a:gd name="connsiteX9" fmla="*/ 483337 w 484579"/>
              <a:gd name="connsiteY9" fmla="*/ 158234 h 669825"/>
              <a:gd name="connsiteX10" fmla="*/ 120587 w 484579"/>
              <a:gd name="connsiteY10" fmla="*/ 16746 h 669825"/>
              <a:gd name="connsiteX0" fmla="*/ 120587 w 553595"/>
              <a:gd name="connsiteY0" fmla="*/ 16746 h 669825"/>
              <a:gd name="connsiteX1" fmla="*/ 23051 w 553595"/>
              <a:gd name="connsiteY1" fmla="*/ 20810 h 669825"/>
              <a:gd name="connsiteX2" fmla="*/ 2731 w 553595"/>
              <a:gd name="connsiteY2" fmla="*/ 179306 h 669825"/>
              <a:gd name="connsiteX3" fmla="*/ 67755 w 553595"/>
              <a:gd name="connsiteY3" fmla="*/ 358122 h 669825"/>
              <a:gd name="connsiteX4" fmla="*/ 266891 w 553595"/>
              <a:gd name="connsiteY4" fmla="*/ 561322 h 669825"/>
              <a:gd name="connsiteX5" fmla="*/ 352235 w 553595"/>
              <a:gd name="connsiteY5" fmla="*/ 666986 h 669825"/>
              <a:gd name="connsiteX6" fmla="*/ 466027 w 553595"/>
              <a:gd name="connsiteY6" fmla="*/ 622282 h 669825"/>
              <a:gd name="connsiteX7" fmla="*/ 331915 w 553595"/>
              <a:gd name="connsiteY7" fmla="*/ 443466 h 669825"/>
              <a:gd name="connsiteX8" fmla="*/ 552876 w 553595"/>
              <a:gd name="connsiteY8" fmla="*/ 361885 h 669825"/>
              <a:gd name="connsiteX9" fmla="*/ 483337 w 553595"/>
              <a:gd name="connsiteY9" fmla="*/ 158234 h 669825"/>
              <a:gd name="connsiteX10" fmla="*/ 120587 w 553595"/>
              <a:gd name="connsiteY10" fmla="*/ 16746 h 669825"/>
              <a:gd name="connsiteX0" fmla="*/ 120587 w 634700"/>
              <a:gd name="connsiteY0" fmla="*/ 16746 h 668894"/>
              <a:gd name="connsiteX1" fmla="*/ 23051 w 634700"/>
              <a:gd name="connsiteY1" fmla="*/ 20810 h 668894"/>
              <a:gd name="connsiteX2" fmla="*/ 2731 w 634700"/>
              <a:gd name="connsiteY2" fmla="*/ 179306 h 668894"/>
              <a:gd name="connsiteX3" fmla="*/ 67755 w 634700"/>
              <a:gd name="connsiteY3" fmla="*/ 358122 h 668894"/>
              <a:gd name="connsiteX4" fmla="*/ 266891 w 634700"/>
              <a:gd name="connsiteY4" fmla="*/ 561322 h 668894"/>
              <a:gd name="connsiteX5" fmla="*/ 352235 w 634700"/>
              <a:gd name="connsiteY5" fmla="*/ 666986 h 668894"/>
              <a:gd name="connsiteX6" fmla="*/ 466027 w 634700"/>
              <a:gd name="connsiteY6" fmla="*/ 622282 h 668894"/>
              <a:gd name="connsiteX7" fmla="*/ 632951 w 634700"/>
              <a:gd name="connsiteY7" fmla="*/ 533777 h 668894"/>
              <a:gd name="connsiteX8" fmla="*/ 552876 w 634700"/>
              <a:gd name="connsiteY8" fmla="*/ 361885 h 668894"/>
              <a:gd name="connsiteX9" fmla="*/ 483337 w 634700"/>
              <a:gd name="connsiteY9" fmla="*/ 158234 h 668894"/>
              <a:gd name="connsiteX10" fmla="*/ 120587 w 634700"/>
              <a:gd name="connsiteY10" fmla="*/ 16746 h 668894"/>
              <a:gd name="connsiteX0" fmla="*/ 120587 w 638895"/>
              <a:gd name="connsiteY0" fmla="*/ 16746 h 776191"/>
              <a:gd name="connsiteX1" fmla="*/ 23051 w 638895"/>
              <a:gd name="connsiteY1" fmla="*/ 20810 h 776191"/>
              <a:gd name="connsiteX2" fmla="*/ 2731 w 638895"/>
              <a:gd name="connsiteY2" fmla="*/ 179306 h 776191"/>
              <a:gd name="connsiteX3" fmla="*/ 67755 w 638895"/>
              <a:gd name="connsiteY3" fmla="*/ 358122 h 776191"/>
              <a:gd name="connsiteX4" fmla="*/ 266891 w 638895"/>
              <a:gd name="connsiteY4" fmla="*/ 561322 h 776191"/>
              <a:gd name="connsiteX5" fmla="*/ 352235 w 638895"/>
              <a:gd name="connsiteY5" fmla="*/ 666986 h 776191"/>
              <a:gd name="connsiteX6" fmla="*/ 601493 w 638895"/>
              <a:gd name="connsiteY6" fmla="*/ 772801 h 776191"/>
              <a:gd name="connsiteX7" fmla="*/ 632951 w 638895"/>
              <a:gd name="connsiteY7" fmla="*/ 533777 h 776191"/>
              <a:gd name="connsiteX8" fmla="*/ 552876 w 638895"/>
              <a:gd name="connsiteY8" fmla="*/ 361885 h 776191"/>
              <a:gd name="connsiteX9" fmla="*/ 483337 w 638895"/>
              <a:gd name="connsiteY9" fmla="*/ 158234 h 776191"/>
              <a:gd name="connsiteX10" fmla="*/ 120587 w 638895"/>
              <a:gd name="connsiteY10" fmla="*/ 16746 h 776191"/>
              <a:gd name="connsiteX0" fmla="*/ 120587 w 636686"/>
              <a:gd name="connsiteY0" fmla="*/ 16746 h 800739"/>
              <a:gd name="connsiteX1" fmla="*/ 23051 w 636686"/>
              <a:gd name="connsiteY1" fmla="*/ 20810 h 800739"/>
              <a:gd name="connsiteX2" fmla="*/ 2731 w 636686"/>
              <a:gd name="connsiteY2" fmla="*/ 179306 h 800739"/>
              <a:gd name="connsiteX3" fmla="*/ 67755 w 636686"/>
              <a:gd name="connsiteY3" fmla="*/ 358122 h 800739"/>
              <a:gd name="connsiteX4" fmla="*/ 266891 w 636686"/>
              <a:gd name="connsiteY4" fmla="*/ 561322 h 800739"/>
              <a:gd name="connsiteX5" fmla="*/ 412443 w 636686"/>
              <a:gd name="connsiteY5" fmla="*/ 772348 h 800739"/>
              <a:gd name="connsiteX6" fmla="*/ 601493 w 636686"/>
              <a:gd name="connsiteY6" fmla="*/ 772801 h 800739"/>
              <a:gd name="connsiteX7" fmla="*/ 632951 w 636686"/>
              <a:gd name="connsiteY7" fmla="*/ 533777 h 800739"/>
              <a:gd name="connsiteX8" fmla="*/ 552876 w 636686"/>
              <a:gd name="connsiteY8" fmla="*/ 361885 h 800739"/>
              <a:gd name="connsiteX9" fmla="*/ 483337 w 636686"/>
              <a:gd name="connsiteY9" fmla="*/ 158234 h 800739"/>
              <a:gd name="connsiteX10" fmla="*/ 120587 w 636686"/>
              <a:gd name="connsiteY10" fmla="*/ 16746 h 80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6686" h="800739">
                <a:moveTo>
                  <a:pt x="120587" y="16746"/>
                </a:moveTo>
                <a:cubicBezTo>
                  <a:pt x="43873" y="-6158"/>
                  <a:pt x="42694" y="-6283"/>
                  <a:pt x="23051" y="20810"/>
                </a:cubicBezTo>
                <a:cubicBezTo>
                  <a:pt x="3408" y="47903"/>
                  <a:pt x="-4720" y="123087"/>
                  <a:pt x="2731" y="179306"/>
                </a:cubicBezTo>
                <a:cubicBezTo>
                  <a:pt x="10182" y="235525"/>
                  <a:pt x="23728" y="294453"/>
                  <a:pt x="67755" y="358122"/>
                </a:cubicBezTo>
                <a:cubicBezTo>
                  <a:pt x="111782" y="421791"/>
                  <a:pt x="209443" y="492284"/>
                  <a:pt x="266891" y="561322"/>
                </a:cubicBezTo>
                <a:cubicBezTo>
                  <a:pt x="324339" y="630360"/>
                  <a:pt x="356676" y="737101"/>
                  <a:pt x="412443" y="772348"/>
                </a:cubicBezTo>
                <a:cubicBezTo>
                  <a:pt x="468210" y="807595"/>
                  <a:pt x="564742" y="812563"/>
                  <a:pt x="601493" y="772801"/>
                </a:cubicBezTo>
                <a:cubicBezTo>
                  <a:pt x="638244" y="733039"/>
                  <a:pt x="641054" y="602263"/>
                  <a:pt x="632951" y="533777"/>
                </a:cubicBezTo>
                <a:cubicBezTo>
                  <a:pt x="624848" y="465291"/>
                  <a:pt x="567777" y="419458"/>
                  <a:pt x="552876" y="361885"/>
                </a:cubicBezTo>
                <a:cubicBezTo>
                  <a:pt x="537975" y="304312"/>
                  <a:pt x="555385" y="215757"/>
                  <a:pt x="483337" y="158234"/>
                </a:cubicBezTo>
                <a:cubicBezTo>
                  <a:pt x="411289" y="100711"/>
                  <a:pt x="197301" y="39650"/>
                  <a:pt x="120587" y="16746"/>
                </a:cubicBezTo>
                <a:close/>
              </a:path>
            </a:pathLst>
          </a:custGeom>
          <a:solidFill>
            <a:srgbClr val="FF00FF">
              <a:alpha val="50196"/>
            </a:srgbClr>
          </a:solidFill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 sz="1300" dirty="0"/>
          </a:p>
        </p:txBody>
      </p:sp>
      <p:sp>
        <p:nvSpPr>
          <p:cNvPr id="18" name="Freeform 17"/>
          <p:cNvSpPr/>
          <p:nvPr/>
        </p:nvSpPr>
        <p:spPr>
          <a:xfrm>
            <a:off x="6598230" y="1644139"/>
            <a:ext cx="318080" cy="1197890"/>
          </a:xfrm>
          <a:custGeom>
            <a:avLst/>
            <a:gdLst>
              <a:gd name="connsiteX0" fmla="*/ 6078 w 356225"/>
              <a:gd name="connsiteY0" fmla="*/ 1298597 h 1380975"/>
              <a:gd name="connsiteX1" fmla="*/ 115806 w 356225"/>
              <a:gd name="connsiteY1" fmla="*/ 1103525 h 1380975"/>
              <a:gd name="connsiteX2" fmla="*/ 176766 w 356225"/>
              <a:gd name="connsiteY2" fmla="*/ 786533 h 1380975"/>
              <a:gd name="connsiteX3" fmla="*/ 18270 w 356225"/>
              <a:gd name="connsiteY3" fmla="*/ 75333 h 1380975"/>
              <a:gd name="connsiteX4" fmla="*/ 127998 w 356225"/>
              <a:gd name="connsiteY4" fmla="*/ 42821 h 1380975"/>
              <a:gd name="connsiteX5" fmla="*/ 266174 w 356225"/>
              <a:gd name="connsiteY5" fmla="*/ 270405 h 1380975"/>
              <a:gd name="connsiteX6" fmla="*/ 355582 w 356225"/>
              <a:gd name="connsiteY6" fmla="*/ 705253 h 1380975"/>
              <a:gd name="connsiteX7" fmla="*/ 221470 w 356225"/>
              <a:gd name="connsiteY7" fmla="*/ 1091333 h 1380975"/>
              <a:gd name="connsiteX8" fmla="*/ 38590 w 356225"/>
              <a:gd name="connsiteY8" fmla="*/ 1367685 h 1380975"/>
              <a:gd name="connsiteX9" fmla="*/ 6078 w 356225"/>
              <a:gd name="connsiteY9" fmla="*/ 1298597 h 13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6225" h="1380975">
                <a:moveTo>
                  <a:pt x="6078" y="1298597"/>
                </a:moveTo>
                <a:cubicBezTo>
                  <a:pt x="18947" y="1254570"/>
                  <a:pt x="87358" y="1188869"/>
                  <a:pt x="115806" y="1103525"/>
                </a:cubicBezTo>
                <a:cubicBezTo>
                  <a:pt x="144254" y="1018181"/>
                  <a:pt x="193022" y="957898"/>
                  <a:pt x="176766" y="786533"/>
                </a:cubicBezTo>
                <a:cubicBezTo>
                  <a:pt x="160510" y="615168"/>
                  <a:pt x="26398" y="199285"/>
                  <a:pt x="18270" y="75333"/>
                </a:cubicBezTo>
                <a:cubicBezTo>
                  <a:pt x="10142" y="-48619"/>
                  <a:pt x="86681" y="10309"/>
                  <a:pt x="127998" y="42821"/>
                </a:cubicBezTo>
                <a:cubicBezTo>
                  <a:pt x="169315" y="75333"/>
                  <a:pt x="228243" y="160000"/>
                  <a:pt x="266174" y="270405"/>
                </a:cubicBezTo>
                <a:cubicBezTo>
                  <a:pt x="304105" y="380810"/>
                  <a:pt x="363033" y="568432"/>
                  <a:pt x="355582" y="705253"/>
                </a:cubicBezTo>
                <a:cubicBezTo>
                  <a:pt x="348131" y="842074"/>
                  <a:pt x="274302" y="980928"/>
                  <a:pt x="221470" y="1091333"/>
                </a:cubicBezTo>
                <a:cubicBezTo>
                  <a:pt x="168638" y="1201738"/>
                  <a:pt x="77875" y="1325690"/>
                  <a:pt x="38590" y="1367685"/>
                </a:cubicBezTo>
                <a:cubicBezTo>
                  <a:pt x="-695" y="1409680"/>
                  <a:pt x="-6791" y="1342624"/>
                  <a:pt x="6078" y="1298597"/>
                </a:cubicBezTo>
                <a:close/>
              </a:path>
            </a:pathLst>
          </a:custGeom>
          <a:solidFill>
            <a:schemeClr val="accent6">
              <a:alpha val="50196"/>
            </a:schemeClr>
          </a:solidFill>
          <a:ln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 sz="1300" dirty="0"/>
          </a:p>
        </p:txBody>
      </p:sp>
      <p:sp>
        <p:nvSpPr>
          <p:cNvPr id="19" name="Freeform 18"/>
          <p:cNvSpPr/>
          <p:nvPr/>
        </p:nvSpPr>
        <p:spPr>
          <a:xfrm>
            <a:off x="6658992" y="3630363"/>
            <a:ext cx="539255" cy="1943108"/>
          </a:xfrm>
          <a:custGeom>
            <a:avLst/>
            <a:gdLst>
              <a:gd name="connsiteX0" fmla="*/ 717541 w 719006"/>
              <a:gd name="connsiteY0" fmla="*/ 2157517 h 2159009"/>
              <a:gd name="connsiteX1" fmla="*/ 636578 w 719006"/>
              <a:gd name="connsiteY1" fmla="*/ 1876530 h 2159009"/>
              <a:gd name="connsiteX2" fmla="*/ 588953 w 719006"/>
              <a:gd name="connsiteY2" fmla="*/ 1633642 h 2159009"/>
              <a:gd name="connsiteX3" fmla="*/ 546091 w 719006"/>
              <a:gd name="connsiteY3" fmla="*/ 1462192 h 2159009"/>
              <a:gd name="connsiteX4" fmla="*/ 417503 w 719006"/>
              <a:gd name="connsiteY4" fmla="*/ 1105005 h 2159009"/>
              <a:gd name="connsiteX5" fmla="*/ 122228 w 719006"/>
              <a:gd name="connsiteY5" fmla="*/ 385867 h 2159009"/>
              <a:gd name="connsiteX6" fmla="*/ 3166 w 719006"/>
              <a:gd name="connsiteY6" fmla="*/ 71542 h 2159009"/>
              <a:gd name="connsiteX7" fmla="*/ 46028 w 719006"/>
              <a:gd name="connsiteY7" fmla="*/ 19155 h 2159009"/>
              <a:gd name="connsiteX8" fmla="*/ 169853 w 719006"/>
              <a:gd name="connsiteY8" fmla="*/ 328717 h 2159009"/>
              <a:gd name="connsiteX9" fmla="*/ 379403 w 719006"/>
              <a:gd name="connsiteY9" fmla="*/ 852592 h 2159009"/>
              <a:gd name="connsiteX10" fmla="*/ 555616 w 719006"/>
              <a:gd name="connsiteY10" fmla="*/ 1290742 h 2159009"/>
              <a:gd name="connsiteX11" fmla="*/ 674678 w 719006"/>
              <a:gd name="connsiteY11" fmla="*/ 1747942 h 2159009"/>
              <a:gd name="connsiteX12" fmla="*/ 717541 w 719006"/>
              <a:gd name="connsiteY12" fmla="*/ 2157517 h 2159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9006" h="2159009">
                <a:moveTo>
                  <a:pt x="717541" y="2157517"/>
                </a:moveTo>
                <a:cubicBezTo>
                  <a:pt x="711191" y="2178948"/>
                  <a:pt x="658009" y="1963842"/>
                  <a:pt x="636578" y="1876530"/>
                </a:cubicBezTo>
                <a:cubicBezTo>
                  <a:pt x="615147" y="1789217"/>
                  <a:pt x="604034" y="1702698"/>
                  <a:pt x="588953" y="1633642"/>
                </a:cubicBezTo>
                <a:cubicBezTo>
                  <a:pt x="573872" y="1564586"/>
                  <a:pt x="574666" y="1550298"/>
                  <a:pt x="546091" y="1462192"/>
                </a:cubicBezTo>
                <a:cubicBezTo>
                  <a:pt x="517516" y="1374086"/>
                  <a:pt x="488147" y="1284393"/>
                  <a:pt x="417503" y="1105005"/>
                </a:cubicBezTo>
                <a:cubicBezTo>
                  <a:pt x="346859" y="925617"/>
                  <a:pt x="191284" y="558111"/>
                  <a:pt x="122228" y="385867"/>
                </a:cubicBezTo>
                <a:cubicBezTo>
                  <a:pt x="53172" y="213623"/>
                  <a:pt x="15866" y="132661"/>
                  <a:pt x="3166" y="71542"/>
                </a:cubicBezTo>
                <a:cubicBezTo>
                  <a:pt x="-9534" y="10423"/>
                  <a:pt x="18247" y="-23708"/>
                  <a:pt x="46028" y="19155"/>
                </a:cubicBezTo>
                <a:cubicBezTo>
                  <a:pt x="73809" y="62017"/>
                  <a:pt x="169853" y="328717"/>
                  <a:pt x="169853" y="328717"/>
                </a:cubicBezTo>
                <a:lnTo>
                  <a:pt x="379403" y="852592"/>
                </a:lnTo>
                <a:cubicBezTo>
                  <a:pt x="443697" y="1012929"/>
                  <a:pt x="506403" y="1141517"/>
                  <a:pt x="555616" y="1290742"/>
                </a:cubicBezTo>
                <a:cubicBezTo>
                  <a:pt x="604828" y="1439967"/>
                  <a:pt x="639753" y="1603480"/>
                  <a:pt x="674678" y="1747942"/>
                </a:cubicBezTo>
                <a:cubicBezTo>
                  <a:pt x="709603" y="1892404"/>
                  <a:pt x="723891" y="2136086"/>
                  <a:pt x="717541" y="2157517"/>
                </a:cubicBezTo>
                <a:close/>
              </a:path>
            </a:pathLst>
          </a:custGeom>
          <a:solidFill>
            <a:srgbClr val="F28EB9">
              <a:alpha val="50196"/>
            </a:srgbClr>
          </a:solidFill>
          <a:ln w="28575">
            <a:solidFill>
              <a:schemeClr val="accent2">
                <a:lumMod val="50000"/>
              </a:schemeClr>
            </a:solidFill>
            <a:prstDash val="sysDot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 sz="1300" dirty="0"/>
          </a:p>
        </p:txBody>
      </p:sp>
      <p:sp>
        <p:nvSpPr>
          <p:cNvPr id="27" name="Freeform 26"/>
          <p:cNvSpPr/>
          <p:nvPr/>
        </p:nvSpPr>
        <p:spPr>
          <a:xfrm>
            <a:off x="6415088" y="971550"/>
            <a:ext cx="271463" cy="1409700"/>
          </a:xfrm>
          <a:custGeom>
            <a:avLst/>
            <a:gdLst>
              <a:gd name="connsiteX0" fmla="*/ 247650 w 361950"/>
              <a:gd name="connsiteY0" fmla="*/ 1409700 h 1409700"/>
              <a:gd name="connsiteX1" fmla="*/ 180975 w 361950"/>
              <a:gd name="connsiteY1" fmla="*/ 1057275 h 1409700"/>
              <a:gd name="connsiteX2" fmla="*/ 85725 w 361950"/>
              <a:gd name="connsiteY2" fmla="*/ 752475 h 1409700"/>
              <a:gd name="connsiteX3" fmla="*/ 19050 w 361950"/>
              <a:gd name="connsiteY3" fmla="*/ 542925 h 1409700"/>
              <a:gd name="connsiteX4" fmla="*/ 0 w 361950"/>
              <a:gd name="connsiteY4" fmla="*/ 457200 h 1409700"/>
              <a:gd name="connsiteX5" fmla="*/ 76200 w 361950"/>
              <a:gd name="connsiteY5" fmla="*/ 409575 h 1409700"/>
              <a:gd name="connsiteX6" fmla="*/ 142875 w 361950"/>
              <a:gd name="connsiteY6" fmla="*/ 180975 h 1409700"/>
              <a:gd name="connsiteX7" fmla="*/ 190500 w 361950"/>
              <a:gd name="connsiteY7" fmla="*/ 19050 h 1409700"/>
              <a:gd name="connsiteX8" fmla="*/ 257175 w 361950"/>
              <a:gd name="connsiteY8" fmla="*/ 0 h 1409700"/>
              <a:gd name="connsiteX9" fmla="*/ 247650 w 361950"/>
              <a:gd name="connsiteY9" fmla="*/ 142875 h 1409700"/>
              <a:gd name="connsiteX10" fmla="*/ 200025 w 361950"/>
              <a:gd name="connsiteY10" fmla="*/ 257175 h 1409700"/>
              <a:gd name="connsiteX11" fmla="*/ 142875 w 361950"/>
              <a:gd name="connsiteY11" fmla="*/ 409575 h 1409700"/>
              <a:gd name="connsiteX12" fmla="*/ 228600 w 361950"/>
              <a:gd name="connsiteY12" fmla="*/ 600075 h 1409700"/>
              <a:gd name="connsiteX13" fmla="*/ 257175 w 361950"/>
              <a:gd name="connsiteY13" fmla="*/ 762000 h 1409700"/>
              <a:gd name="connsiteX14" fmla="*/ 304800 w 361950"/>
              <a:gd name="connsiteY14" fmla="*/ 1000125 h 1409700"/>
              <a:gd name="connsiteX15" fmla="*/ 314325 w 361950"/>
              <a:gd name="connsiteY15" fmla="*/ 1190625 h 1409700"/>
              <a:gd name="connsiteX16" fmla="*/ 361950 w 361950"/>
              <a:gd name="connsiteY16" fmla="*/ 1390650 h 1409700"/>
              <a:gd name="connsiteX17" fmla="*/ 247650 w 361950"/>
              <a:gd name="connsiteY17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1950" h="1409700">
                <a:moveTo>
                  <a:pt x="247650" y="1409700"/>
                </a:moveTo>
                <a:lnTo>
                  <a:pt x="180975" y="1057275"/>
                </a:lnTo>
                <a:lnTo>
                  <a:pt x="85725" y="752475"/>
                </a:lnTo>
                <a:lnTo>
                  <a:pt x="19050" y="542925"/>
                </a:lnTo>
                <a:lnTo>
                  <a:pt x="0" y="457200"/>
                </a:lnTo>
                <a:lnTo>
                  <a:pt x="76200" y="409575"/>
                </a:lnTo>
                <a:lnTo>
                  <a:pt x="142875" y="180975"/>
                </a:lnTo>
                <a:lnTo>
                  <a:pt x="190500" y="19050"/>
                </a:lnTo>
                <a:lnTo>
                  <a:pt x="257175" y="0"/>
                </a:lnTo>
                <a:lnTo>
                  <a:pt x="247650" y="142875"/>
                </a:lnTo>
                <a:lnTo>
                  <a:pt x="200025" y="257175"/>
                </a:lnTo>
                <a:lnTo>
                  <a:pt x="142875" y="409575"/>
                </a:lnTo>
                <a:lnTo>
                  <a:pt x="228600" y="600075"/>
                </a:lnTo>
                <a:lnTo>
                  <a:pt x="257175" y="762000"/>
                </a:lnTo>
                <a:lnTo>
                  <a:pt x="304800" y="1000125"/>
                </a:lnTo>
                <a:lnTo>
                  <a:pt x="314325" y="1190625"/>
                </a:lnTo>
                <a:lnTo>
                  <a:pt x="361950" y="1390650"/>
                </a:lnTo>
                <a:lnTo>
                  <a:pt x="247650" y="14097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Freeform 71"/>
          <p:cNvSpPr/>
          <p:nvPr/>
        </p:nvSpPr>
        <p:spPr>
          <a:xfrm>
            <a:off x="5123864" y="980728"/>
            <a:ext cx="1896408" cy="4570021"/>
          </a:xfrm>
          <a:custGeom>
            <a:avLst/>
            <a:gdLst>
              <a:gd name="connsiteX0" fmla="*/ 2334774 w 3249993"/>
              <a:gd name="connsiteY0" fmla="*/ 62727 h 4682929"/>
              <a:gd name="connsiteX1" fmla="*/ 300234 w 3249993"/>
              <a:gd name="connsiteY1" fmla="*/ 5577 h 4682929"/>
              <a:gd name="connsiteX2" fmla="*/ 105924 w 3249993"/>
              <a:gd name="connsiteY2" fmla="*/ 177027 h 4682929"/>
              <a:gd name="connsiteX3" fmla="*/ 197364 w 3249993"/>
              <a:gd name="connsiteY3" fmla="*/ 474207 h 4682929"/>
              <a:gd name="connsiteX4" fmla="*/ 220224 w 3249993"/>
              <a:gd name="connsiteY4" fmla="*/ 714237 h 4682929"/>
              <a:gd name="connsiteX5" fmla="*/ 140214 w 3249993"/>
              <a:gd name="connsiteY5" fmla="*/ 1079997 h 4682929"/>
              <a:gd name="connsiteX6" fmla="*/ 3054 w 3249993"/>
              <a:gd name="connsiteY6" fmla="*/ 1914387 h 4682929"/>
              <a:gd name="connsiteX7" fmla="*/ 60204 w 3249993"/>
              <a:gd name="connsiteY7" fmla="*/ 2485887 h 4682929"/>
              <a:gd name="connsiteX8" fmla="*/ 231654 w 3249993"/>
              <a:gd name="connsiteY8" fmla="*/ 2931657 h 4682929"/>
              <a:gd name="connsiteX9" fmla="*/ 471684 w 3249993"/>
              <a:gd name="connsiteY9" fmla="*/ 3251697 h 4682929"/>
              <a:gd name="connsiteX10" fmla="*/ 654564 w 3249993"/>
              <a:gd name="connsiteY10" fmla="*/ 3491727 h 4682929"/>
              <a:gd name="connsiteX11" fmla="*/ 631704 w 3249993"/>
              <a:gd name="connsiteY11" fmla="*/ 3606027 h 4682929"/>
              <a:gd name="connsiteX12" fmla="*/ 734574 w 3249993"/>
              <a:gd name="connsiteY12" fmla="*/ 3628887 h 4682929"/>
              <a:gd name="connsiteX13" fmla="*/ 757434 w 3249993"/>
              <a:gd name="connsiteY13" fmla="*/ 3400287 h 4682929"/>
              <a:gd name="connsiteX14" fmla="*/ 1077474 w 3249993"/>
              <a:gd name="connsiteY14" fmla="*/ 3537447 h 4682929"/>
              <a:gd name="connsiteX15" fmla="*/ 871734 w 3249993"/>
              <a:gd name="connsiteY15" fmla="*/ 3903207 h 4682929"/>
              <a:gd name="connsiteX16" fmla="*/ 585984 w 3249993"/>
              <a:gd name="connsiteY16" fmla="*/ 4131807 h 4682929"/>
              <a:gd name="connsiteX17" fmla="*/ 780294 w 3249993"/>
              <a:gd name="connsiteY17" fmla="*/ 4417557 h 4682929"/>
              <a:gd name="connsiteX18" fmla="*/ 688854 w 3249993"/>
              <a:gd name="connsiteY18" fmla="*/ 4611867 h 4682929"/>
              <a:gd name="connsiteX19" fmla="*/ 585984 w 3249993"/>
              <a:gd name="connsiteY19" fmla="*/ 4680447 h 4682929"/>
              <a:gd name="connsiteX20" fmla="*/ 1168914 w 3249993"/>
              <a:gd name="connsiteY20" fmla="*/ 4669017 h 4682929"/>
              <a:gd name="connsiteX21" fmla="*/ 2551944 w 3249993"/>
              <a:gd name="connsiteY21" fmla="*/ 4646157 h 4682929"/>
              <a:gd name="connsiteX22" fmla="*/ 3214884 w 3249993"/>
              <a:gd name="connsiteY22" fmla="*/ 4623297 h 4682929"/>
              <a:gd name="connsiteX23" fmla="*/ 3146304 w 3249993"/>
              <a:gd name="connsiteY23" fmla="*/ 4348977 h 4682929"/>
              <a:gd name="connsiteX24" fmla="*/ 3043434 w 3249993"/>
              <a:gd name="connsiteY24" fmla="*/ 3903207 h 4682929"/>
              <a:gd name="connsiteX25" fmla="*/ 2871984 w 3249993"/>
              <a:gd name="connsiteY25" fmla="*/ 3560307 h 4682929"/>
              <a:gd name="connsiteX26" fmla="*/ 2757684 w 3249993"/>
              <a:gd name="connsiteY26" fmla="*/ 3285987 h 4682929"/>
              <a:gd name="connsiteX27" fmla="*/ 2574804 w 3249993"/>
              <a:gd name="connsiteY27" fmla="*/ 2920227 h 4682929"/>
              <a:gd name="connsiteX28" fmla="*/ 2460504 w 3249993"/>
              <a:gd name="connsiteY28" fmla="*/ 2508747 h 4682929"/>
              <a:gd name="connsiteX29" fmla="*/ 2414784 w 3249993"/>
              <a:gd name="connsiteY29" fmla="*/ 2268717 h 4682929"/>
              <a:gd name="connsiteX30" fmla="*/ 2300484 w 3249993"/>
              <a:gd name="connsiteY30" fmla="*/ 1948677 h 4682929"/>
              <a:gd name="connsiteX31" fmla="*/ 2289054 w 3249993"/>
              <a:gd name="connsiteY31" fmla="*/ 1868667 h 4682929"/>
              <a:gd name="connsiteX32" fmla="*/ 2414784 w 3249993"/>
              <a:gd name="connsiteY32" fmla="*/ 1754367 h 4682929"/>
              <a:gd name="connsiteX33" fmla="*/ 2460504 w 3249993"/>
              <a:gd name="connsiteY33" fmla="*/ 1720077 h 4682929"/>
              <a:gd name="connsiteX34" fmla="*/ 2494794 w 3249993"/>
              <a:gd name="connsiteY34" fmla="*/ 1651497 h 4682929"/>
              <a:gd name="connsiteX35" fmla="*/ 2403354 w 3249993"/>
              <a:gd name="connsiteY35" fmla="*/ 1182867 h 4682929"/>
              <a:gd name="connsiteX36" fmla="*/ 2289054 w 3249993"/>
              <a:gd name="connsiteY36" fmla="*/ 817107 h 4682929"/>
              <a:gd name="connsiteX37" fmla="*/ 2209044 w 3249993"/>
              <a:gd name="connsiteY37" fmla="*/ 599937 h 4682929"/>
              <a:gd name="connsiteX38" fmla="*/ 2197614 w 3249993"/>
              <a:gd name="connsiteY38" fmla="*/ 474207 h 4682929"/>
              <a:gd name="connsiteX39" fmla="*/ 2311914 w 3249993"/>
              <a:gd name="connsiteY39" fmla="*/ 268467 h 4682929"/>
              <a:gd name="connsiteX40" fmla="*/ 2334774 w 3249993"/>
              <a:gd name="connsiteY40" fmla="*/ 62727 h 468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49993" h="4682929">
                <a:moveTo>
                  <a:pt x="2334774" y="62727"/>
                </a:moveTo>
                <a:cubicBezTo>
                  <a:pt x="1999494" y="18912"/>
                  <a:pt x="671709" y="-13473"/>
                  <a:pt x="300234" y="5577"/>
                </a:cubicBezTo>
                <a:cubicBezTo>
                  <a:pt x="-71241" y="24627"/>
                  <a:pt x="123069" y="98922"/>
                  <a:pt x="105924" y="177027"/>
                </a:cubicBezTo>
                <a:cubicBezTo>
                  <a:pt x="88779" y="255132"/>
                  <a:pt x="178314" y="384672"/>
                  <a:pt x="197364" y="474207"/>
                </a:cubicBezTo>
                <a:cubicBezTo>
                  <a:pt x="216414" y="563742"/>
                  <a:pt x="229749" y="613272"/>
                  <a:pt x="220224" y="714237"/>
                </a:cubicBezTo>
                <a:cubicBezTo>
                  <a:pt x="210699" y="815202"/>
                  <a:pt x="176409" y="879972"/>
                  <a:pt x="140214" y="1079997"/>
                </a:cubicBezTo>
                <a:cubicBezTo>
                  <a:pt x="104019" y="1280022"/>
                  <a:pt x="16389" y="1680072"/>
                  <a:pt x="3054" y="1914387"/>
                </a:cubicBezTo>
                <a:cubicBezTo>
                  <a:pt x="-10281" y="2148702"/>
                  <a:pt x="22104" y="2316342"/>
                  <a:pt x="60204" y="2485887"/>
                </a:cubicBezTo>
                <a:cubicBezTo>
                  <a:pt x="98304" y="2655432"/>
                  <a:pt x="163074" y="2804022"/>
                  <a:pt x="231654" y="2931657"/>
                </a:cubicBezTo>
                <a:cubicBezTo>
                  <a:pt x="300234" y="3059292"/>
                  <a:pt x="401199" y="3158352"/>
                  <a:pt x="471684" y="3251697"/>
                </a:cubicBezTo>
                <a:cubicBezTo>
                  <a:pt x="542169" y="3345042"/>
                  <a:pt x="627894" y="3432672"/>
                  <a:pt x="654564" y="3491727"/>
                </a:cubicBezTo>
                <a:cubicBezTo>
                  <a:pt x="681234" y="3550782"/>
                  <a:pt x="618369" y="3583167"/>
                  <a:pt x="631704" y="3606027"/>
                </a:cubicBezTo>
                <a:cubicBezTo>
                  <a:pt x="645039" y="3628887"/>
                  <a:pt x="713619" y="3663177"/>
                  <a:pt x="734574" y="3628887"/>
                </a:cubicBezTo>
                <a:cubicBezTo>
                  <a:pt x="755529" y="3594597"/>
                  <a:pt x="700284" y="3415527"/>
                  <a:pt x="757434" y="3400287"/>
                </a:cubicBezTo>
                <a:cubicBezTo>
                  <a:pt x="814584" y="3385047"/>
                  <a:pt x="1058424" y="3453627"/>
                  <a:pt x="1077474" y="3537447"/>
                </a:cubicBezTo>
                <a:cubicBezTo>
                  <a:pt x="1096524" y="3621267"/>
                  <a:pt x="953649" y="3804147"/>
                  <a:pt x="871734" y="3903207"/>
                </a:cubicBezTo>
                <a:cubicBezTo>
                  <a:pt x="789819" y="4002267"/>
                  <a:pt x="601224" y="4046082"/>
                  <a:pt x="585984" y="4131807"/>
                </a:cubicBezTo>
                <a:cubicBezTo>
                  <a:pt x="570744" y="4217532"/>
                  <a:pt x="763149" y="4337547"/>
                  <a:pt x="780294" y="4417557"/>
                </a:cubicBezTo>
                <a:cubicBezTo>
                  <a:pt x="797439" y="4497567"/>
                  <a:pt x="721239" y="4568052"/>
                  <a:pt x="688854" y="4611867"/>
                </a:cubicBezTo>
                <a:cubicBezTo>
                  <a:pt x="656469" y="4655682"/>
                  <a:pt x="505974" y="4670922"/>
                  <a:pt x="585984" y="4680447"/>
                </a:cubicBezTo>
                <a:cubicBezTo>
                  <a:pt x="665994" y="4689972"/>
                  <a:pt x="1168914" y="4669017"/>
                  <a:pt x="1168914" y="4669017"/>
                </a:cubicBezTo>
                <a:lnTo>
                  <a:pt x="2551944" y="4646157"/>
                </a:lnTo>
                <a:cubicBezTo>
                  <a:pt x="2892939" y="4638537"/>
                  <a:pt x="3115824" y="4672827"/>
                  <a:pt x="3214884" y="4623297"/>
                </a:cubicBezTo>
                <a:cubicBezTo>
                  <a:pt x="3313944" y="4573767"/>
                  <a:pt x="3174879" y="4468992"/>
                  <a:pt x="3146304" y="4348977"/>
                </a:cubicBezTo>
                <a:cubicBezTo>
                  <a:pt x="3117729" y="4228962"/>
                  <a:pt x="3089154" y="4034652"/>
                  <a:pt x="3043434" y="3903207"/>
                </a:cubicBezTo>
                <a:cubicBezTo>
                  <a:pt x="2997714" y="3771762"/>
                  <a:pt x="2919609" y="3663177"/>
                  <a:pt x="2871984" y="3560307"/>
                </a:cubicBezTo>
                <a:cubicBezTo>
                  <a:pt x="2824359" y="3457437"/>
                  <a:pt x="2807214" y="3392667"/>
                  <a:pt x="2757684" y="3285987"/>
                </a:cubicBezTo>
                <a:cubicBezTo>
                  <a:pt x="2708154" y="3179307"/>
                  <a:pt x="2624334" y="3049767"/>
                  <a:pt x="2574804" y="2920227"/>
                </a:cubicBezTo>
                <a:cubicBezTo>
                  <a:pt x="2525274" y="2790687"/>
                  <a:pt x="2487174" y="2617332"/>
                  <a:pt x="2460504" y="2508747"/>
                </a:cubicBezTo>
                <a:cubicBezTo>
                  <a:pt x="2433834" y="2400162"/>
                  <a:pt x="2441454" y="2362062"/>
                  <a:pt x="2414784" y="2268717"/>
                </a:cubicBezTo>
                <a:cubicBezTo>
                  <a:pt x="2388114" y="2175372"/>
                  <a:pt x="2321439" y="2015352"/>
                  <a:pt x="2300484" y="1948677"/>
                </a:cubicBezTo>
                <a:cubicBezTo>
                  <a:pt x="2279529" y="1882002"/>
                  <a:pt x="2270004" y="1901052"/>
                  <a:pt x="2289054" y="1868667"/>
                </a:cubicBezTo>
                <a:cubicBezTo>
                  <a:pt x="2308104" y="1836282"/>
                  <a:pt x="2386209" y="1779132"/>
                  <a:pt x="2414784" y="1754367"/>
                </a:cubicBezTo>
                <a:cubicBezTo>
                  <a:pt x="2443359" y="1729602"/>
                  <a:pt x="2447169" y="1737222"/>
                  <a:pt x="2460504" y="1720077"/>
                </a:cubicBezTo>
                <a:cubicBezTo>
                  <a:pt x="2473839" y="1702932"/>
                  <a:pt x="2504319" y="1741032"/>
                  <a:pt x="2494794" y="1651497"/>
                </a:cubicBezTo>
                <a:cubicBezTo>
                  <a:pt x="2485269" y="1561962"/>
                  <a:pt x="2437644" y="1321932"/>
                  <a:pt x="2403354" y="1182867"/>
                </a:cubicBezTo>
                <a:cubicBezTo>
                  <a:pt x="2369064" y="1043802"/>
                  <a:pt x="2321439" y="914262"/>
                  <a:pt x="2289054" y="817107"/>
                </a:cubicBezTo>
                <a:cubicBezTo>
                  <a:pt x="2256669" y="719952"/>
                  <a:pt x="2224284" y="657087"/>
                  <a:pt x="2209044" y="599937"/>
                </a:cubicBezTo>
                <a:cubicBezTo>
                  <a:pt x="2193804" y="542787"/>
                  <a:pt x="2180469" y="529452"/>
                  <a:pt x="2197614" y="474207"/>
                </a:cubicBezTo>
                <a:cubicBezTo>
                  <a:pt x="2214759" y="418962"/>
                  <a:pt x="2285244" y="338952"/>
                  <a:pt x="2311914" y="268467"/>
                </a:cubicBezTo>
                <a:cubicBezTo>
                  <a:pt x="2338584" y="197982"/>
                  <a:pt x="2670054" y="106542"/>
                  <a:pt x="2334774" y="627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33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i="1" dirty="0">
                <a:solidFill>
                  <a:schemeClr val="tx2"/>
                </a:solidFill>
              </a:rPr>
              <a:t>Marine Zone</a:t>
            </a:r>
          </a:p>
        </p:txBody>
      </p:sp>
      <p:sp>
        <p:nvSpPr>
          <p:cNvPr id="73" name="텍스트 개체 틀 2"/>
          <p:cNvSpPr txBox="1">
            <a:spLocks/>
          </p:cNvSpPr>
          <p:nvPr/>
        </p:nvSpPr>
        <p:spPr>
          <a:xfrm>
            <a:off x="0" y="0"/>
            <a:ext cx="9144000" cy="6155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Region </a:t>
            </a:r>
            <a:r>
              <a:rPr lang="en-US" sz="3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Megapolis</a:t>
            </a: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 </a:t>
            </a:r>
            <a:endParaRPr lang="ko-KR" alt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-372352" y="1174912"/>
            <a:ext cx="5664432" cy="54224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879196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i-FI" sz="1900" b="1" dirty="0" smtClean="0">
                <a:latin typeface="Franklin Gothic Book" pitchFamily="34" charset="0"/>
              </a:rPr>
              <a:t>Colombo CBD – </a:t>
            </a:r>
            <a:r>
              <a:rPr lang="fi-FI" sz="1900" b="1" dirty="0">
                <a:solidFill>
                  <a:srgbClr val="FF0000"/>
                </a:solidFill>
                <a:latin typeface="Franklin Gothic Book" pitchFamily="34" charset="0"/>
              </a:rPr>
              <a:t>F</a:t>
            </a:r>
            <a:r>
              <a:rPr lang="fi-FI" sz="1900" b="1" dirty="0" smtClean="0">
                <a:solidFill>
                  <a:srgbClr val="FF0000"/>
                </a:solidFill>
                <a:latin typeface="Franklin Gothic Book" pitchFamily="34" charset="0"/>
              </a:rPr>
              <a:t>inancial City</a:t>
            </a:r>
          </a:p>
          <a:p>
            <a:pPr marL="879196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i-FI" sz="1900" b="1" dirty="0">
                <a:latin typeface="Franklin Gothic Book" pitchFamily="34" charset="0"/>
              </a:rPr>
              <a:t>Industrial</a:t>
            </a:r>
            <a:r>
              <a:rPr lang="en-US" sz="1900" b="1" dirty="0" smtClean="0">
                <a:latin typeface="Franklin Gothic Book" pitchFamily="34" charset="0"/>
              </a:rPr>
              <a:t>/Manufacturing Townships </a:t>
            </a:r>
            <a:r>
              <a:rPr lang="fi-FI" sz="1900" b="1" dirty="0" smtClean="0">
                <a:solidFill>
                  <a:srgbClr val="7030A0"/>
                </a:solidFill>
                <a:latin typeface="Franklin Gothic Book" pitchFamily="34" charset="0"/>
              </a:rPr>
              <a:t>(Mirigama &amp; Horana)</a:t>
            </a:r>
          </a:p>
          <a:p>
            <a:pPr marL="879196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i-FI" sz="1900" b="1" dirty="0" smtClean="0">
                <a:latin typeface="Franklin Gothic Book" pitchFamily="34" charset="0"/>
              </a:rPr>
              <a:t>Aero City </a:t>
            </a:r>
            <a:r>
              <a:rPr lang="fi-FI" sz="1900" b="1" dirty="0" smtClean="0">
                <a:solidFill>
                  <a:srgbClr val="FFC000"/>
                </a:solidFill>
                <a:latin typeface="Franklin Gothic Book" pitchFamily="34" charset="0"/>
              </a:rPr>
              <a:t>(Katunayake)</a:t>
            </a:r>
            <a:endParaRPr lang="fi-FI" sz="1900" b="1" dirty="0">
              <a:solidFill>
                <a:srgbClr val="FFC000"/>
              </a:solidFill>
              <a:latin typeface="Franklin Gothic Book" pitchFamily="34" charset="0"/>
            </a:endParaRPr>
          </a:p>
          <a:p>
            <a:pPr marL="879196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900" b="1" dirty="0" smtClean="0">
                <a:latin typeface="Franklin Gothic Book" pitchFamily="34" charset="0"/>
              </a:rPr>
              <a:t>Tech City </a:t>
            </a:r>
            <a:r>
              <a:rPr lang="en-US" sz="1900" b="1" dirty="0" smtClean="0">
                <a:solidFill>
                  <a:srgbClr val="FF3399"/>
                </a:solidFill>
                <a:latin typeface="Franklin Gothic Book" pitchFamily="34" charset="0"/>
              </a:rPr>
              <a:t>(</a:t>
            </a:r>
            <a:r>
              <a:rPr lang="en-US" sz="1900" b="1" dirty="0" err="1" smtClean="0">
                <a:solidFill>
                  <a:srgbClr val="FF3399"/>
                </a:solidFill>
                <a:latin typeface="Franklin Gothic Book" pitchFamily="34" charset="0"/>
              </a:rPr>
              <a:t>Kaduwela</a:t>
            </a:r>
            <a:r>
              <a:rPr lang="en-US" sz="1900" b="1" dirty="0" smtClean="0">
                <a:solidFill>
                  <a:srgbClr val="FF3399"/>
                </a:solidFill>
                <a:latin typeface="Franklin Gothic Book" pitchFamily="34" charset="0"/>
              </a:rPr>
              <a:t> to </a:t>
            </a:r>
            <a:r>
              <a:rPr lang="en-US" sz="1900" b="1" dirty="0" err="1" smtClean="0">
                <a:solidFill>
                  <a:srgbClr val="FF3399"/>
                </a:solidFill>
                <a:latin typeface="Franklin Gothic Book" pitchFamily="34" charset="0"/>
              </a:rPr>
              <a:t>Homagama</a:t>
            </a:r>
            <a:r>
              <a:rPr lang="en-US" sz="1900" b="1" dirty="0" smtClean="0">
                <a:solidFill>
                  <a:srgbClr val="FF3399"/>
                </a:solidFill>
                <a:latin typeface="Franklin Gothic Book" pitchFamily="34" charset="0"/>
              </a:rPr>
              <a:t>)</a:t>
            </a:r>
            <a:endParaRPr lang="fi-FI" sz="1900" b="1" dirty="0" smtClean="0">
              <a:solidFill>
                <a:srgbClr val="FF3399"/>
              </a:solidFill>
              <a:latin typeface="Franklin Gothic Book" pitchFamily="34" charset="0"/>
            </a:endParaRPr>
          </a:p>
          <a:p>
            <a:pPr marL="879196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900" b="1" dirty="0" err="1" smtClean="0">
                <a:latin typeface="Franklin Gothic Book" pitchFamily="34" charset="0"/>
              </a:rPr>
              <a:t>Logistics,Tourism</a:t>
            </a:r>
            <a:r>
              <a:rPr lang="en-US" sz="1900" b="1" dirty="0" smtClean="0">
                <a:latin typeface="Franklin Gothic Book" pitchFamily="34" charset="0"/>
              </a:rPr>
              <a:t> </a:t>
            </a:r>
            <a:r>
              <a:rPr lang="en-US" sz="1900" b="1" dirty="0">
                <a:latin typeface="Franklin Gothic Book" pitchFamily="34" charset="0"/>
              </a:rPr>
              <a:t>&amp; </a:t>
            </a:r>
            <a:r>
              <a:rPr lang="en-US" sz="1900" b="1" dirty="0" smtClean="0">
                <a:latin typeface="Franklin Gothic Book" pitchFamily="34" charset="0"/>
              </a:rPr>
              <a:t>Marine City </a:t>
            </a:r>
            <a:r>
              <a:rPr lang="en-US" sz="1900" b="1" dirty="0" smtClean="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rPr>
              <a:t>(</a:t>
            </a:r>
            <a:r>
              <a:rPr lang="en-US" sz="1900" b="1" dirty="0" err="1" smtClean="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rPr>
              <a:t>Katunayake</a:t>
            </a:r>
            <a:r>
              <a:rPr lang="en-US" sz="1900" b="1" dirty="0" smtClean="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rPr>
              <a:t> to Colombo Harbor </a:t>
            </a:r>
            <a:r>
              <a:rPr lang="en-US" sz="19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Book" pitchFamily="34" charset="0"/>
              </a:rPr>
              <a:t>&amp; Marine Zone</a:t>
            </a:r>
            <a:r>
              <a:rPr lang="en-US" sz="1900" b="1" dirty="0" smtClean="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rPr>
              <a:t>)</a:t>
            </a:r>
          </a:p>
          <a:p>
            <a:pPr marL="879196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i-FI" sz="1900" b="1" dirty="0">
                <a:latin typeface="Franklin Gothic Book" pitchFamily="34" charset="0"/>
              </a:rPr>
              <a:t>Plantation </a:t>
            </a:r>
            <a:r>
              <a:rPr lang="en-GB" sz="1900" b="1" dirty="0" smtClean="0">
                <a:latin typeface="Franklin Gothic Book" pitchFamily="34" charset="0"/>
              </a:rPr>
              <a:t>City </a:t>
            </a:r>
            <a:r>
              <a:rPr lang="fi-FI" sz="1900" b="1" dirty="0" smtClean="0">
                <a:solidFill>
                  <a:schemeClr val="accent3"/>
                </a:solidFill>
                <a:latin typeface="Franklin Gothic Book" pitchFamily="34" charset="0"/>
              </a:rPr>
              <a:t>(Avissawella)</a:t>
            </a:r>
            <a:endParaRPr lang="fi-FI" sz="1900" b="1" dirty="0">
              <a:solidFill>
                <a:schemeClr val="accent3"/>
              </a:solidFill>
              <a:latin typeface="Franklin Gothic Book" pitchFamily="34" charset="0"/>
            </a:endParaRPr>
          </a:p>
          <a:p>
            <a:pPr marL="879196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i-FI" sz="1900" b="1" dirty="0">
                <a:latin typeface="Franklin Gothic Book" pitchFamily="34" charset="0"/>
              </a:rPr>
              <a:t>Forest </a:t>
            </a:r>
            <a:r>
              <a:rPr lang="fi-FI" sz="1900" b="1" dirty="0" smtClean="0">
                <a:latin typeface="Franklin Gothic Book" pitchFamily="34" charset="0"/>
              </a:rPr>
              <a:t>Related </a:t>
            </a:r>
            <a:r>
              <a:rPr lang="fi-FI" sz="1900" b="1" dirty="0">
                <a:latin typeface="Franklin Gothic Book" pitchFamily="34" charset="0"/>
              </a:rPr>
              <a:t>E</a:t>
            </a:r>
            <a:r>
              <a:rPr lang="fi-FI" sz="1900" b="1" dirty="0" smtClean="0">
                <a:latin typeface="Franklin Gothic Book" pitchFamily="34" charset="0"/>
              </a:rPr>
              <a:t>conomic City </a:t>
            </a:r>
            <a:r>
              <a:rPr lang="fi-FI" sz="1900" b="1" dirty="0" smtClean="0">
                <a:solidFill>
                  <a:srgbClr val="00B050"/>
                </a:solidFill>
                <a:latin typeface="Franklin Gothic Book" pitchFamily="34" charset="0"/>
              </a:rPr>
              <a:t>(Baduraliya) </a:t>
            </a:r>
            <a:endParaRPr lang="fi-FI" sz="1900" b="1" dirty="0">
              <a:solidFill>
                <a:srgbClr val="00B050"/>
              </a:solidFill>
              <a:latin typeface="Franklin Gothic Book" pitchFamily="34" charset="0"/>
            </a:endParaRPr>
          </a:p>
          <a:p>
            <a:pPr marL="879196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1500" b="1" dirty="0" smtClean="0">
              <a:solidFill>
                <a:srgbClr val="3366FF"/>
              </a:solidFill>
              <a:latin typeface="Franklin Gothic Book" pitchFamily="34" charset="0"/>
            </a:endParaRPr>
          </a:p>
          <a:p>
            <a:pPr>
              <a:lnSpc>
                <a:spcPct val="120000"/>
              </a:lnSpc>
              <a:spcBef>
                <a:spcPts val="577"/>
              </a:spcBef>
            </a:pPr>
            <a:endParaRPr lang="en-US" sz="1900" b="1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8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74" grpId="0" animBg="1"/>
      <p:bldP spid="17" grpId="0" animBg="1"/>
      <p:bldP spid="18" grpId="0" animBg="1"/>
      <p:bldP spid="19" grpId="0" animBg="1"/>
      <p:bldP spid="27" grpId="0" animBg="1"/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6000" r="-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2"/>
          <p:cNvSpPr txBox="1">
            <a:spLocks/>
          </p:cNvSpPr>
          <p:nvPr/>
        </p:nvSpPr>
        <p:spPr>
          <a:xfrm>
            <a:off x="0" y="0"/>
            <a:ext cx="9144000" cy="55399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 baseline="0">
                <a:solidFill>
                  <a:srgbClr val="39B1B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ko-KR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 Harbour Utilisation</a:t>
            </a:r>
            <a:endParaRPr lang="ko-KR" altLang="en-US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62168" y="1497907"/>
            <a:ext cx="2998064" cy="461665"/>
          </a:xfrm>
          <a:prstGeom prst="rect">
            <a:avLst/>
          </a:prstGeom>
          <a:solidFill>
            <a:srgbClr val="CCFFFF">
              <a:alpha val="36863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Troncomalee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Harbour 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6184" y="3794263"/>
            <a:ext cx="2998064" cy="461665"/>
          </a:xfrm>
          <a:prstGeom prst="rect">
            <a:avLst/>
          </a:prstGeom>
          <a:solidFill>
            <a:srgbClr val="CCFFFF">
              <a:alpha val="36863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Hambantota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Harbour 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9992" y="1959572"/>
            <a:ext cx="2160240" cy="1754326"/>
          </a:xfrm>
          <a:prstGeom prst="rect">
            <a:avLst/>
          </a:prstGeom>
          <a:solidFill>
            <a:srgbClr val="FFFFFF">
              <a:alpha val="38039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China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 smtClean="0"/>
              <a:t>Miyanmar</a:t>
            </a: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 smtClean="0"/>
              <a:t>HongKong</a:t>
            </a: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Japan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 smtClean="0"/>
              <a:t>Bangaladesh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427984" y="4255928"/>
            <a:ext cx="2376264" cy="1477328"/>
          </a:xfrm>
          <a:prstGeom prst="rect">
            <a:avLst/>
          </a:prstGeom>
          <a:solidFill>
            <a:srgbClr val="FFFFFF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Singapore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Malaysia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Australia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Indonesia</a:t>
            </a:r>
          </a:p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4384" y="3212976"/>
            <a:ext cx="2160240" cy="1754326"/>
          </a:xfrm>
          <a:prstGeom prst="rect">
            <a:avLst/>
          </a:prstGeom>
          <a:solidFill>
            <a:srgbClr val="FFFFFF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India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Pakistan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UK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African Continent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Gulf Aden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25911"/>
            <a:ext cx="2232248" cy="356601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75856" y="1562015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347864" y="3679570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195736" y="324752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1768" y="2756534"/>
            <a:ext cx="2566016" cy="461665"/>
          </a:xfrm>
          <a:prstGeom prst="rect">
            <a:avLst/>
          </a:prstGeom>
          <a:solidFill>
            <a:srgbClr val="CCFFFF">
              <a:alpha val="36078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Colombo Harbour 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769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2"/>
          <p:cNvSpPr txBox="1">
            <a:spLocks/>
          </p:cNvSpPr>
          <p:nvPr/>
        </p:nvSpPr>
        <p:spPr>
          <a:xfrm>
            <a:off x="0" y="0"/>
            <a:ext cx="9144000" cy="55399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 baseline="0">
                <a:solidFill>
                  <a:srgbClr val="39B1B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ko-KR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Economic Corridors </a:t>
            </a:r>
            <a:endParaRPr lang="ko-KR" alt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52"/>
          <p:cNvSpPr txBox="1">
            <a:spLocks/>
          </p:cNvSpPr>
          <p:nvPr/>
        </p:nvSpPr>
        <p:spPr bwMode="auto">
          <a:xfrm>
            <a:off x="35496" y="980728"/>
            <a:ext cx="4176464" cy="251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1600" b="1" dirty="0">
              <a:solidFill>
                <a:prstClr val="black"/>
              </a:solidFill>
            </a:endParaRPr>
          </a:p>
          <a:p>
            <a:pPr>
              <a:defRPr/>
            </a:pPr>
            <a:endParaRPr lang="en-US" sz="1600" b="1" dirty="0">
              <a:solidFill>
                <a:prstClr val="black"/>
              </a:solidFill>
            </a:endParaRPr>
          </a:p>
          <a:p>
            <a:pPr>
              <a:defRPr/>
            </a:pPr>
            <a:endParaRPr lang="en-US" sz="1600" b="1" dirty="0">
              <a:solidFill>
                <a:prstClr val="black"/>
              </a:solidFill>
            </a:endParaRPr>
          </a:p>
          <a:p>
            <a:pPr>
              <a:defRPr/>
            </a:pPr>
            <a:endParaRPr lang="en-US" sz="16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2800" b="1" dirty="0" smtClean="0">
                <a:solidFill>
                  <a:prstClr val="black"/>
                </a:solidFill>
              </a:rPr>
              <a:t>Proposed Spatial Structure 2050 By National Physical Plan </a:t>
            </a:r>
          </a:p>
          <a:p>
            <a:pPr>
              <a:defRPr/>
            </a:pPr>
            <a:endParaRPr lang="en-US" sz="2800" b="1" dirty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A35DD1">
                    <a:lumMod val="50000"/>
                  </a:srgbClr>
                </a:solidFill>
              </a:rPr>
              <a:t>Four Development </a:t>
            </a:r>
            <a:r>
              <a:rPr lang="en-US" sz="2400" b="1" dirty="0" smtClean="0">
                <a:solidFill>
                  <a:srgbClr val="A35DD1">
                    <a:lumMod val="50000"/>
                  </a:srgbClr>
                </a:solidFill>
              </a:rPr>
              <a:t>Corridors</a:t>
            </a:r>
            <a:endParaRPr lang="en-US" sz="2400" b="1" dirty="0">
              <a:solidFill>
                <a:srgbClr val="A35DD1">
                  <a:lumMod val="50000"/>
                </a:srgbClr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A35DD1">
                    <a:lumMod val="50000"/>
                  </a:srgbClr>
                </a:solidFill>
              </a:rPr>
              <a:t>Two Metro Regions</a:t>
            </a:r>
          </a:p>
          <a:p>
            <a:pPr>
              <a:defRPr/>
            </a:pPr>
            <a:endParaRPr lang="en-US" sz="2000" b="1" dirty="0">
              <a:solidFill>
                <a:srgbClr val="A35DD1">
                  <a:lumMod val="50000"/>
                </a:srgbClr>
              </a:solidFill>
            </a:endParaRP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/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 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47347"/>
            <a:ext cx="4788025" cy="63106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397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-78057" y="764704"/>
            <a:ext cx="3785961" cy="3096344"/>
            <a:chOff x="1143000" y="-50105"/>
            <a:chExt cx="7025061" cy="4343400"/>
          </a:xfrm>
        </p:grpSpPr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1143000" y="228600"/>
              <a:ext cx="6858000" cy="202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altLang="en-US" sz="3000" b="1">
                  <a:solidFill>
                    <a:schemeClr val="bg1"/>
                  </a:solidFill>
                </a:rPr>
                <a:t>Colombo Port City Development Project</a:t>
              </a:r>
            </a:p>
            <a:p>
              <a:pPr eaLnBrk="1" hangingPunct="1"/>
              <a:r>
                <a:rPr lang="en-US" altLang="en-US" sz="3000" b="1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7" name="Picture 8" descr="Untitled-1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3140" y="-50105"/>
              <a:ext cx="6704921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240340"/>
              </p:ext>
            </p:extLst>
          </p:nvPr>
        </p:nvGraphicFramePr>
        <p:xfrm>
          <a:off x="88918" y="4005064"/>
          <a:ext cx="4699134" cy="27736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08678"/>
                <a:gridCol w="1890456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Total Land Extent</a:t>
                      </a:r>
                      <a:endParaRPr lang="en-US" sz="1600" b="1" dirty="0"/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269 Ha.</a:t>
                      </a:r>
                      <a:endParaRPr lang="en-US" sz="1600" b="1" dirty="0"/>
                    </a:p>
                  </a:txBody>
                  <a:tcPr marL="68589" marR="68589"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CPCC Owned Land Extent</a:t>
                      </a:r>
                      <a:endParaRPr lang="en-US" sz="1600" b="1" dirty="0"/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116 Ha.</a:t>
                      </a:r>
                      <a:endParaRPr lang="en-US" sz="1600" b="1" dirty="0"/>
                    </a:p>
                  </a:txBody>
                  <a:tcPr marL="68589" marR="68589"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GOSL Owned Land Extent</a:t>
                      </a:r>
                      <a:endParaRPr lang="en-US" sz="1600" b="1" dirty="0"/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62 Ha.</a:t>
                      </a:r>
                      <a:endParaRPr lang="en-US" sz="1600" b="1" dirty="0"/>
                    </a:p>
                  </a:txBody>
                  <a:tcPr marL="68589" marR="68589"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Other (Roads, Green Areas Etc.)</a:t>
                      </a:r>
                      <a:endParaRPr lang="en-US" sz="1600" b="1" dirty="0"/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91 Ha.</a:t>
                      </a:r>
                      <a:endParaRPr lang="en-US" sz="1600" b="1" dirty="0"/>
                    </a:p>
                  </a:txBody>
                  <a:tcPr marL="68589" marR="68589"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Total Investment</a:t>
                      </a:r>
                      <a:endParaRPr lang="en-US" sz="1600" b="1" dirty="0"/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USD $ 1.4 Billion</a:t>
                      </a:r>
                      <a:endParaRPr lang="en-US" sz="1600" b="1" dirty="0"/>
                    </a:p>
                  </a:txBody>
                  <a:tcPr marL="68589" marR="68589"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Total Land</a:t>
                      </a:r>
                      <a:r>
                        <a:rPr lang="en-US" sz="1600" b="1" baseline="0" dirty="0" smtClean="0"/>
                        <a:t> Plots</a:t>
                      </a:r>
                      <a:endParaRPr lang="en-US" sz="1600" b="1" dirty="0"/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Approx. 74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 Lands</a:t>
                      </a:r>
                      <a:endParaRPr lang="en-US" sz="1600" b="1" dirty="0"/>
                    </a:p>
                  </a:txBody>
                  <a:tcPr marL="68589" marR="68589"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Total Job Creation</a:t>
                      </a:r>
                      <a:endParaRPr lang="en-US" sz="1600" b="1" dirty="0"/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83,000</a:t>
                      </a:r>
                      <a:endParaRPr lang="en-US" sz="1600" b="1" dirty="0"/>
                    </a:p>
                  </a:txBody>
                  <a:tcPr marL="68589" marR="68589"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65" y="4005065"/>
            <a:ext cx="4213016" cy="2720635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218373"/>
              </p:ext>
            </p:extLst>
          </p:nvPr>
        </p:nvGraphicFramePr>
        <p:xfrm>
          <a:off x="3815817" y="753044"/>
          <a:ext cx="5239264" cy="2016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3239"/>
                <a:gridCol w="1343147"/>
                <a:gridCol w="1027560"/>
                <a:gridCol w="1475318"/>
              </a:tblGrid>
              <a:tr h="671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Progress of Work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Total Requirement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Work Done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Work Schedule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51431" marR="51431" marT="0" marB="0" anchor="ctr"/>
                </a:tc>
              </a:tr>
              <a:tr h="67187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Land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 Reclamation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70 Million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mt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45%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Ahead of schedule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51431" marR="51431" marT="0" marB="0" anchor="ctr"/>
                </a:tc>
              </a:tr>
              <a:tr h="6727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Rock Delivery</a:t>
                      </a: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3.5 Million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mt</a:t>
                      </a:r>
                      <a:endParaRPr lang="en-US" sz="1800" dirty="0" smtClean="0">
                        <a:effectLst/>
                        <a:latin typeface="+mn-lt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40%</a:t>
                      </a: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On schedule</a:t>
                      </a:r>
                    </a:p>
                  </a:txBody>
                  <a:tcPr marL="51431" marR="51431" marT="0" marB="0"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649639"/>
              </p:ext>
            </p:extLst>
          </p:nvPr>
        </p:nvGraphicFramePr>
        <p:xfrm>
          <a:off x="3815817" y="2874241"/>
          <a:ext cx="5266496" cy="101524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266496"/>
              </a:tblGrid>
              <a:tr h="2369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Tasks to be achieved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51436" marR="51436" marT="0" marB="0" anchor="ctr"/>
                </a:tc>
              </a:tr>
              <a:tr h="316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Commencement  of International Financial Center: 60 stories - 2018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51436" marR="51436" marT="0" marB="0" anchor="ctr"/>
                </a:tc>
              </a:tr>
              <a:tr h="4620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Date of completion for Reclamation and Breakwater: June 2019 </a:t>
                      </a:r>
                      <a:endParaRPr lang="en-US" sz="14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51436" marR="51436" marT="0" marB="0" anchor="ctr"/>
                </a:tc>
              </a:tr>
            </a:tbl>
          </a:graphicData>
        </a:graphic>
      </p:graphicFrame>
      <p:sp>
        <p:nvSpPr>
          <p:cNvPr id="12" name="텍스트 개체 틀 2"/>
          <p:cNvSpPr txBox="1">
            <a:spLocks/>
          </p:cNvSpPr>
          <p:nvPr/>
        </p:nvSpPr>
        <p:spPr>
          <a:xfrm>
            <a:off x="0" y="0"/>
            <a:ext cx="9144000" cy="6155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Colombo Port City </a:t>
            </a:r>
            <a:endParaRPr lang="ko-KR" alt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030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476672"/>
            <a:ext cx="885351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Government Owned Lands in Port City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270882"/>
            <a:ext cx="5053850" cy="501675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government of Sri Lanka has planned to have following three projects</a:t>
            </a:r>
            <a:r>
              <a:rPr lang="en-GB" sz="3200" dirty="0" smtClean="0"/>
              <a:t>,</a:t>
            </a:r>
          </a:p>
          <a:p>
            <a:endParaRPr lang="en-GB" sz="3200" dirty="0"/>
          </a:p>
          <a:p>
            <a:pPr marL="342900" indent="-342900">
              <a:buFont typeface="+mj-lt"/>
              <a:buAutoNum type="arabicPeriod"/>
            </a:pP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International Education Centre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International Health Centre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International Conventional Centre </a:t>
            </a:r>
            <a:endParaRPr lang="en-GB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175055" y="1269754"/>
            <a:ext cx="3785961" cy="3096344"/>
            <a:chOff x="1143000" y="-50105"/>
            <a:chExt cx="7025061" cy="4343400"/>
          </a:xfrm>
        </p:grpSpPr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1143000" y="228600"/>
              <a:ext cx="6858000" cy="202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altLang="en-US" sz="3000" b="1">
                  <a:solidFill>
                    <a:schemeClr val="bg1"/>
                  </a:solidFill>
                </a:rPr>
                <a:t>Colombo Port City Development Project</a:t>
              </a:r>
            </a:p>
            <a:p>
              <a:pPr eaLnBrk="1" hangingPunct="1"/>
              <a:r>
                <a:rPr lang="en-US" altLang="en-US" sz="3000" b="1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8" name="Picture 8" descr="Untitled-1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3140" y="-50105"/>
              <a:ext cx="6704921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89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2DEB8C9-10B8-4B55-A4CE-C306FEEC2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862"/>
            <a:ext cx="9136024" cy="6325138"/>
          </a:xfrm>
          <a:prstGeom prst="rect">
            <a:avLst/>
          </a:prstGeom>
        </p:spPr>
      </p:pic>
      <p:sp>
        <p:nvSpPr>
          <p:cNvPr id="5" name="텍스트 개체 틀 2"/>
          <p:cNvSpPr txBox="1">
            <a:spLocks/>
          </p:cNvSpPr>
          <p:nvPr/>
        </p:nvSpPr>
        <p:spPr>
          <a:xfrm>
            <a:off x="0" y="0"/>
            <a:ext cx="9144000" cy="6155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Transport Sector –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Light Rail Transit System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2268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" y="1916832"/>
            <a:ext cx="6060504" cy="1922672"/>
          </a:xfrm>
        </p:spPr>
        <p:txBody>
          <a:bodyPr rtlCol="0">
            <a:normAutofit lnSpcReduction="10000"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1600" dirty="0" err="1"/>
              <a:t>Wellawatte</a:t>
            </a:r>
            <a:r>
              <a:rPr lang="en-GB" sz="1600" dirty="0"/>
              <a:t> – </a:t>
            </a:r>
            <a:r>
              <a:rPr lang="en-GB" sz="1600" dirty="0" err="1"/>
              <a:t>Battaramulla</a:t>
            </a:r>
            <a:r>
              <a:rPr lang="en-GB" sz="1600" dirty="0"/>
              <a:t> (IW1)  	- 	</a:t>
            </a:r>
            <a:r>
              <a:rPr lang="en-GB" sz="1600" b="1" dirty="0"/>
              <a:t>7.2 Km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1600" dirty="0"/>
              <a:t>Fort – Union Place (IW2) 		–            </a:t>
            </a:r>
            <a:r>
              <a:rPr lang="en-GB" sz="1600" b="1" dirty="0"/>
              <a:t>2.0 Km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1600" dirty="0" err="1"/>
              <a:t>Mattakkuliya</a:t>
            </a:r>
            <a:r>
              <a:rPr lang="en-GB" sz="1600" dirty="0"/>
              <a:t> – </a:t>
            </a:r>
            <a:r>
              <a:rPr lang="en-GB" sz="1600" dirty="0" err="1"/>
              <a:t>Hanwella</a:t>
            </a:r>
            <a:r>
              <a:rPr lang="en-GB" sz="1600" dirty="0"/>
              <a:t> Line (IW3)	– 	</a:t>
            </a:r>
            <a:r>
              <a:rPr lang="en-GB" sz="1600" b="1" dirty="0"/>
              <a:t>34.0 Km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GB" sz="1600" b="1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1600" dirty="0" smtClean="0"/>
              <a:t>Other </a:t>
            </a:r>
            <a:r>
              <a:rPr lang="en-GB" sz="1600" dirty="0"/>
              <a:t>(Sea / Canal) Lines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GB" sz="12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2000" b="1" dirty="0"/>
              <a:t>Total Estimated Cost of Project is US $ 6 million</a:t>
            </a:r>
          </a:p>
        </p:txBody>
      </p:sp>
      <p:pic>
        <p:nvPicPr>
          <p:cNvPr id="5" name="Picture 2" descr="E:\Post graduate\Megapolis\PIDs\Photos\cana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4" y="3933056"/>
            <a:ext cx="6039921" cy="289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584" y="764704"/>
            <a:ext cx="6060505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Inland Water Transport </a:t>
            </a:r>
            <a:r>
              <a:rPr lang="en-US" altLang="en-US" sz="2800" b="1" dirty="0">
                <a:solidFill>
                  <a:prstClr val="black"/>
                </a:solidFill>
              </a:rPr>
              <a:t> </a:t>
            </a:r>
          </a:p>
          <a:p>
            <a:pPr algn="ctr">
              <a:defRPr/>
            </a:pPr>
            <a:r>
              <a:rPr lang="en-US" altLang="en-US" sz="2000" b="1" dirty="0">
                <a:solidFill>
                  <a:prstClr val="black"/>
                </a:solidFill>
              </a:rPr>
              <a:t>Under Implementation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3482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69" y="584201"/>
            <a:ext cx="2993231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urved Connector 6"/>
          <p:cNvCxnSpPr/>
          <p:nvPr/>
        </p:nvCxnSpPr>
        <p:spPr>
          <a:xfrm rot="5400000">
            <a:off x="5418084" y="1886608"/>
            <a:ext cx="2596055" cy="567559"/>
          </a:xfrm>
          <a:prstGeom prst="curvedConnector3">
            <a:avLst>
              <a:gd name="adj1" fmla="val 58502"/>
            </a:avLst>
          </a:prstGeom>
          <a:ln w="38100">
            <a:solidFill>
              <a:srgbClr val="0070C0"/>
            </a:solidFill>
            <a:tailEnd type="triangle"/>
          </a:ln>
          <a:effectLst>
            <a:glow rad="127000">
              <a:srgbClr val="9966FF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5256787" y="5015050"/>
            <a:ext cx="2760993" cy="409903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  <a:effectLst>
            <a:glow rad="127000">
              <a:srgbClr val="9966FF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텍스트 개체 틀 2"/>
          <p:cNvSpPr txBox="1">
            <a:spLocks/>
          </p:cNvSpPr>
          <p:nvPr/>
        </p:nvSpPr>
        <p:spPr>
          <a:xfrm>
            <a:off x="0" y="0"/>
            <a:ext cx="9144000" cy="6155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Transport Sector - </a:t>
            </a:r>
            <a:r>
              <a:rPr lang="en-US" sz="2800" b="1" dirty="0">
                <a:solidFill>
                  <a:schemeClr val="bg1"/>
                </a:solidFill>
              </a:rPr>
              <a:t>Inland Water Transport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altLang="en-US" sz="3600" b="1" dirty="0">
                <a:solidFill>
                  <a:prstClr val="black"/>
                </a:solidFill>
              </a:rPr>
              <a:t> </a:t>
            </a:r>
          </a:p>
          <a:p>
            <a:pPr marL="0" indent="0">
              <a:buNone/>
            </a:pPr>
            <a:endParaRPr lang="ko-KR" alt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046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1200</Words>
  <Application>Microsoft Office PowerPoint</Application>
  <PresentationFormat>On-screen Show (4:3)</PresentationFormat>
  <Paragraphs>388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맑은 고딕</vt:lpstr>
      <vt:lpstr>맑은 고딕</vt:lpstr>
      <vt:lpstr>Arial</vt:lpstr>
      <vt:lpstr>Arial Narrow</vt:lpstr>
      <vt:lpstr>Book Antiqua</vt:lpstr>
      <vt:lpstr>Calibri</vt:lpstr>
      <vt:lpstr>Century Gothic</vt:lpstr>
      <vt:lpstr>Franklin Gothic Book</vt:lpstr>
      <vt:lpstr>Franklin Gothic Medium Cond</vt:lpstr>
      <vt:lpstr>Iskoola Pota</vt:lpstr>
      <vt:lpstr>Latha</vt:lpstr>
      <vt:lpstr>MV Boli</vt:lpstr>
      <vt:lpstr>Papyrus</vt:lpstr>
      <vt:lpstr>Tahoma</vt:lpstr>
      <vt:lpstr>Times New Roman</vt:lpstr>
      <vt:lpstr>Trebuchet MS</vt:lpstr>
      <vt:lpstr>Wingdings</vt:lpstr>
      <vt:lpstr>Wingdings 3</vt:lpstr>
      <vt:lpstr>가는각진제목체</vt:lpstr>
      <vt:lpstr>-윤고딕110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191</cp:revision>
  <dcterms:created xsi:type="dcterms:W3CDTF">2017-11-14T05:31:29Z</dcterms:created>
  <dcterms:modified xsi:type="dcterms:W3CDTF">2018-06-29T08:33:06Z</dcterms:modified>
</cp:coreProperties>
</file>