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212C6A3-03EB-4B5F-BECC-394366D97353}">
          <p14:sldIdLst>
            <p14:sldId id="256"/>
          </p14:sldIdLst>
        </p14:section>
        <p14:section name="Untitled Section" id="{B0303EF9-E8AF-45AD-A550-F3DE764E1647}">
          <p14:sldIdLst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FE886-BB50-6541-978B-D4639BBCE5ED}" type="datetimeFigureOut">
              <a:rPr lang="fr-FR" smtClean="0"/>
              <a:t>30/10/2014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242F2-5255-8D48-916E-B3C61FB679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422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42F2-5255-8D48-916E-B3C61FB679F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397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42F2-5255-8D48-916E-B3C61FB679F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36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10/30/2014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______ au travers des </a:t>
            </a:r>
            <a:r>
              <a:rPr lang="fr-FR" dirty="0" smtClean="0"/>
              <a:t>exemples de Wuhan et </a:t>
            </a:r>
            <a:r>
              <a:rPr lang="fr-FR" dirty="0" smtClean="0"/>
              <a:t>de Guangzhou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642805" y="3143250"/>
            <a:ext cx="6629400" cy="1243013"/>
          </a:xfrm>
        </p:spPr>
        <p:txBody>
          <a:bodyPr/>
          <a:lstStyle/>
          <a:p>
            <a:r>
              <a:rPr lang="fr-FR" sz="3200" dirty="0" smtClean="0"/>
              <a:t>L’Utilisation du </a:t>
            </a:r>
            <a:r>
              <a:rPr lang="fr-FR" sz="3200" dirty="0" smtClean="0"/>
              <a:t>TOD dans les villes </a:t>
            </a:r>
            <a:r>
              <a:rPr lang="fr-FR" sz="3200" dirty="0" smtClean="0"/>
              <a:t>chinoises</a:t>
            </a:r>
            <a:endParaRPr lang="fr-FR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068010" y="5923129"/>
            <a:ext cx="4862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Xun</a:t>
            </a:r>
            <a:r>
              <a:rPr lang="fr-FR" dirty="0" smtClean="0"/>
              <a:t> Yi  </a:t>
            </a:r>
          </a:p>
          <a:p>
            <a:r>
              <a:rPr lang="fr-FR" dirty="0" smtClean="0"/>
              <a:t>PHD « </a:t>
            </a:r>
            <a:r>
              <a:rPr lang="fr-FR" dirty="0" smtClean="0"/>
              <a:t>Espace Urbain</a:t>
            </a:r>
            <a:r>
              <a:rPr lang="fr-FR" dirty="0" smtClean="0"/>
              <a:t> » , </a:t>
            </a:r>
            <a:r>
              <a:rPr lang="fr-FR" dirty="0" smtClean="0"/>
              <a:t>Université </a:t>
            </a:r>
            <a:r>
              <a:rPr lang="fr-FR" dirty="0" smtClean="0"/>
              <a:t>de Lyon</a:t>
            </a:r>
          </a:p>
        </p:txBody>
      </p:sp>
    </p:spTree>
    <p:extLst>
      <p:ext uri="{BB962C8B-B14F-4D97-AF65-F5344CB8AC3E}">
        <p14:creationId xmlns:p14="http://schemas.microsoft.com/office/powerpoint/2010/main" val="3026729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Wuhan: le carrefour des provinces du centre-chine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</a:t>
            </a:r>
            <a:r>
              <a:rPr lang="fr-FR" dirty="0"/>
              <a:t>plaque tournante du </a:t>
            </a:r>
            <a:r>
              <a:rPr lang="fr-FR" dirty="0" smtClean="0"/>
              <a:t>transport,</a:t>
            </a:r>
            <a:endParaRPr lang="fr-FR" altLang="zh-CN" dirty="0" smtClean="0"/>
          </a:p>
          <a:p>
            <a:r>
              <a:rPr lang="fr-FR" dirty="0"/>
              <a:t>A</a:t>
            </a:r>
            <a:r>
              <a:rPr lang="fr-FR" dirty="0" smtClean="0"/>
              <a:t>u carrefour </a:t>
            </a:r>
            <a:r>
              <a:rPr lang="fr-FR" dirty="0"/>
              <a:t>des grands axes routiers, autoroutiers, ferroviaires et aériens </a:t>
            </a:r>
            <a:r>
              <a:rPr lang="fr-FR" dirty="0" smtClean="0"/>
              <a:t>chinois.</a:t>
            </a:r>
          </a:p>
          <a:p>
            <a:r>
              <a:rPr lang="fr-FR" dirty="0"/>
              <a:t>U</a:t>
            </a:r>
            <a:r>
              <a:rPr lang="fr-FR" dirty="0" smtClean="0"/>
              <a:t>n </a:t>
            </a:r>
            <a:r>
              <a:rPr lang="fr-FR" dirty="0"/>
              <a:t>lieu stratégique à l’heure du développement des provinces de </a:t>
            </a:r>
            <a:r>
              <a:rPr lang="fr-FR" dirty="0" smtClean="0"/>
              <a:t>Centre-Chine.</a:t>
            </a:r>
            <a:endParaRPr lang="fr-FR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57250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TOD : Pour </a:t>
            </a:r>
            <a:r>
              <a:rPr lang="fr-FR" dirty="0"/>
              <a:t>quoi faire 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Forte croissance </a:t>
            </a:r>
            <a:r>
              <a:rPr lang="fr-FR" dirty="0"/>
              <a:t>du parc automobile </a:t>
            </a:r>
            <a:r>
              <a:rPr lang="fr-FR" dirty="0" smtClean="0"/>
              <a:t>privé.</a:t>
            </a:r>
          </a:p>
          <a:p>
            <a:r>
              <a:rPr lang="fr-FR" dirty="0"/>
              <a:t>La pollution est un des plus importants problèmes urbains des villes </a:t>
            </a:r>
            <a:r>
              <a:rPr lang="fr-FR" dirty="0" smtClean="0"/>
              <a:t>industrielles </a:t>
            </a:r>
            <a:r>
              <a:rPr lang="fr-FR" dirty="0"/>
              <a:t>comme Wuhan</a:t>
            </a:r>
            <a:r>
              <a:rPr lang="fr-FR" dirty="0" smtClean="0"/>
              <a:t>.</a:t>
            </a:r>
          </a:p>
          <a:p>
            <a:r>
              <a:rPr lang="fr-FR" dirty="0"/>
              <a:t>La sauvegarde des monuments de la vieille ville de Wuhan pendant la vague de développement urbain est une question urgente pour cette ville historique</a:t>
            </a:r>
            <a:r>
              <a:rPr lang="fr-FR" dirty="0" smtClean="0"/>
              <a:t>.</a:t>
            </a:r>
          </a:p>
          <a:p>
            <a:r>
              <a:rPr lang="fr-FR" dirty="0"/>
              <a:t>Le développement économique des territoires n’est pas équilibré dans la grande métropole de </a:t>
            </a:r>
            <a:r>
              <a:rPr lang="fr-FR" dirty="0" smtClean="0"/>
              <a:t>Wuhan.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773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tod</a:t>
            </a:r>
            <a:r>
              <a:rPr lang="fr-FR" dirty="0" smtClean="0"/>
              <a:t> urbain</a:t>
            </a:r>
            <a:endParaRPr lang="fr-FR" dirty="0"/>
          </a:p>
        </p:txBody>
      </p:sp>
      <p:pic>
        <p:nvPicPr>
          <p:cNvPr id="4" name="Content Placeholder 3" descr="Macintosh HD:Users:xunyi:Desktop:certulyon:images pour certu:images JPG 2:Photo d’archive de 1940 et après la réhanilitation.jpg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32" y="1910688"/>
            <a:ext cx="5772093" cy="191878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  <p:pic>
        <p:nvPicPr>
          <p:cNvPr id="5" name="Image 11" descr="Macintosh HD:Users:xunyi:Desktop:certulyon:images pour certu:images JPG 2:Photos représentatifs de l’ambiance du quartier TOD de WuHan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925" y="4432300"/>
            <a:ext cx="5748655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612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LE </a:t>
            </a:r>
            <a:r>
              <a:rPr lang="fr-FR" b="1" dirty="0"/>
              <a:t>TOD INTERURBAIN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Image 10" descr="Macintosh HD:Users:xunyi:Desktop:certulyon:images pour certu:images JPG 2:amenagement territorial de train express.jpg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96" y="1657066"/>
            <a:ext cx="4917501" cy="43735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215597" y="1694695"/>
            <a:ext cx="37509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FR" sz="1200" dirty="0" smtClean="0"/>
              <a:t>Ce projet permet de réduire la pression sur le </a:t>
            </a:r>
            <a:r>
              <a:rPr lang="fr-FR" sz="1200" dirty="0"/>
              <a:t>logement dans </a:t>
            </a:r>
            <a:r>
              <a:rPr lang="fr-FR" sz="1200" dirty="0" smtClean="0"/>
              <a:t>le centre-ville de </a:t>
            </a:r>
            <a:r>
              <a:rPr lang="fr-FR" sz="1200" dirty="0" err="1" smtClean="0"/>
              <a:t>GuangZhou</a:t>
            </a:r>
            <a:r>
              <a:rPr lang="fr-FR" sz="1200" dirty="0" smtClean="0"/>
              <a:t>.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FR" sz="1200" dirty="0"/>
              <a:t>Le train express permet également le réaménagement des anciennes zones existantes afin d’améliorer leur fonctionnement</a:t>
            </a:r>
            <a:r>
              <a:rPr lang="fr-FR" sz="1200" dirty="0" smtClean="0"/>
              <a:t>.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fr-FR" sz="1200" dirty="0"/>
              <a:t>L’aménagement des quartiers qui entourent les différentes stations se caractérise par une forte densité </a:t>
            </a:r>
            <a:r>
              <a:rPr lang="fr-FR" sz="1200" dirty="0" smtClean="0"/>
              <a:t>urbaine. Ces </a:t>
            </a:r>
            <a:r>
              <a:rPr lang="fr-FR" sz="1200" dirty="0"/>
              <a:t>quartiers multiservices, viennent dynamiser l’urbanisation et l’activité de la zone ce qui a pour effet de maintenir le </a:t>
            </a:r>
            <a:r>
              <a:rPr lang="fr-FR" sz="1200" dirty="0" smtClean="0"/>
              <a:t>flux d’utilisateurs </a:t>
            </a:r>
            <a:r>
              <a:rPr lang="fr-FR" sz="1200" dirty="0"/>
              <a:t>de la ligne de transport.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200" dirty="0"/>
              <a:t>La voie ferroviaire au départ de la grande ville jusqu’aux villes satellites crée un corridor </a:t>
            </a:r>
            <a:r>
              <a:rPr lang="fr-FR" sz="1200" dirty="0" smtClean="0"/>
              <a:t>économique.</a:t>
            </a:r>
            <a:r>
              <a:rPr lang="fr-FR" sz="1200" dirty="0"/>
              <a:t> La cohérence de l’espace urbain est la meilleure façon de reconstruire les quartiers « </a:t>
            </a:r>
            <a:r>
              <a:rPr lang="fr-FR" sz="1200" dirty="0" err="1"/>
              <a:t>chengzhongcun</a:t>
            </a:r>
            <a:r>
              <a:rPr lang="fr-FR" sz="1200" dirty="0"/>
              <a:t> ».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09457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Apothicaire.thmx</Template>
  <TotalTime>7208</TotalTime>
  <Words>243</Words>
  <Application>Microsoft Office PowerPoint</Application>
  <PresentationFormat>Affichage à l'écran (4:3)</PresentationFormat>
  <Paragraphs>21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微软雅黑</vt:lpstr>
      <vt:lpstr>Arial</vt:lpstr>
      <vt:lpstr>Book Antiqua</vt:lpstr>
      <vt:lpstr>Calibri</vt:lpstr>
      <vt:lpstr>Century Gothic</vt:lpstr>
      <vt:lpstr>Apothicaire</vt:lpstr>
      <vt:lpstr>L’Utilisation du TOD dans les villes chinoises</vt:lpstr>
      <vt:lpstr>Wuhan: le carrefour des provinces du centre-chine</vt:lpstr>
      <vt:lpstr>LE TOD : Pour quoi faire ? </vt:lpstr>
      <vt:lpstr>Le tod urbain</vt:lpstr>
      <vt:lpstr> LE TOD INTERURBAIN </vt:lpstr>
    </vt:vector>
  </TitlesOfParts>
  <Company>universite Jean monnet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xun  yi</dc:creator>
  <cp:lastModifiedBy>Jonas GUIET</cp:lastModifiedBy>
  <cp:revision>15</cp:revision>
  <dcterms:created xsi:type="dcterms:W3CDTF">2014-10-22T16:11:37Z</dcterms:created>
  <dcterms:modified xsi:type="dcterms:W3CDTF">2014-10-30T13:33:51Z</dcterms:modified>
</cp:coreProperties>
</file>